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3A3C1-284D-0D43-83A8-08A9B082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B933A4-6FE4-0C47-97C1-E4EA4C155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A715B-6AEA-8049-BAE4-5E45016F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2AF84-B530-4846-9A4D-459459DE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267AD-5DAA-4642-9D7E-7028DABC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39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92235-BA94-DF42-8701-7D6123E6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21183D-63D1-5747-A2F2-FD8C3009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035F3D-FB86-9742-99D8-133BA47B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E28EC-8D68-3048-B402-47B6C91F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44DC1-709D-9C43-BF03-CFCD5944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3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AB2749-DCC2-3941-9FED-EA70B1D3E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C40FFF-303E-8149-99B7-A795200BB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2A1738-55EC-1B4B-95E6-47DB2972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03765-BC41-8247-906C-4B4F2EB7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DD35D-534B-2748-8DFC-38910D9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80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5F080-4715-C84E-AA7F-6A2D34C7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2B640-6CDD-F648-9AB3-A27F8C79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3D171-1BBC-E841-84FA-C2337689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A2867-130F-2F4F-B23F-855D534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60FC5-B2C8-0640-A446-4D0F04D9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6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A8065-4FCE-3B4C-BC11-C66E09F7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C2326-F4FC-674A-9300-2127FDD0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6C673-E3C1-6140-976A-28336DD9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B9C48-7D4D-B341-A393-2009A3B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E1B4A-C5CB-4F40-BEAD-781A9268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0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8F460-E22F-1941-BC14-DAE8F2AC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6349D-5717-6447-8801-C31A2B91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E8D68A-74CF-2D4F-8CCD-3E15CE04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FEE64F-7330-C54B-984F-8F91E943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E8CE94-F25C-5241-ADBF-F853E046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9E75F4-92C6-254A-BE94-B96FE610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0E553-B125-7D4B-99BE-43AE3766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B73556-C7BD-CB4D-818B-91133EC1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3BF80D-EB76-8742-B2DD-557D673B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C89F4-C369-0443-8D9A-703A64FDF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042D69-D626-9744-AE01-0754562F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A7105E-E6A1-AE48-A1B7-FD598530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290309-E8A2-EB41-81C3-EF6BC3E1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93FCD0-D5BF-DC4F-8C08-BED911F9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67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173E0-2ADD-CC40-A14B-49BF92EF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A2068-4904-F54D-9A94-5D8174A0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CC468-D00B-3947-95AF-91702FAE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8940C-DE0C-704F-B9DE-6ECCF468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09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B1905D-8B93-A44B-8F7E-EB91DA79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9D32E4-150B-F948-BE23-F9A0E887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494C8-FD56-984D-B844-BE966C6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7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59779-37BF-8A41-85DF-3681666D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327DB9-1780-6B40-BDFD-6D719BB9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2D8382-3D22-CB41-9C58-BA6FAA8B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107E6-0F2A-884B-A409-FC3D9DA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8503BB-685A-5E49-950D-3709389F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9837C-355D-3F4A-8FFD-A5DE8D7C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3224A-C9CF-9844-860C-E72D70B8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F9605F-853C-3E43-87ED-2FBDB904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BDB5FA-E290-5E4B-B267-1B2D159D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6C04FB-31FE-9F45-8157-4483C332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7BDCC8-831A-1D44-AF66-9F5EB1A2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E34B78-6A9A-E142-9E60-36569F41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7B9CCC-B24C-BE42-BFA6-61169E6C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8DEE4-077C-ED42-81AE-F7EADA15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69368-6A02-5443-83B6-2FA366CF0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B3AD-1B27-4748-99A1-9BBC78127B2C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936F5-CDD7-CD41-942F-A016BD4E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1BD0FB-F9DF-A34B-A082-5EE0D7D2E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4F0A-1784-9D4B-AD1C-BF545BA5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89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ED644B1-7B06-B64B-8BE5-FCE01F6306F8}"/>
              </a:ext>
            </a:extLst>
          </p:cNvPr>
          <p:cNvSpPr/>
          <p:nvPr/>
        </p:nvSpPr>
        <p:spPr>
          <a:xfrm>
            <a:off x="2841171" y="914400"/>
            <a:ext cx="1110343" cy="504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A063D4F-3B2D-F34A-9408-68DB53DDA03C}"/>
              </a:ext>
            </a:extLst>
          </p:cNvPr>
          <p:cNvSpPr/>
          <p:nvPr/>
        </p:nvSpPr>
        <p:spPr>
          <a:xfrm>
            <a:off x="5486400" y="1344384"/>
            <a:ext cx="1937657" cy="421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Storage Interface</a:t>
            </a:r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313AB214-9504-4548-846C-72733A891B6F}"/>
              </a:ext>
            </a:extLst>
          </p:cNvPr>
          <p:cNvSpPr/>
          <p:nvPr/>
        </p:nvSpPr>
        <p:spPr>
          <a:xfrm>
            <a:off x="9252857" y="2449285"/>
            <a:ext cx="1676400" cy="19594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Storage</a:t>
            </a:r>
            <a:br>
              <a:rPr lang="fr-FR" dirty="0"/>
            </a:br>
            <a:r>
              <a:rPr lang="fr-FR" dirty="0"/>
              <a:t>(DB, Cache, ...)</a:t>
            </a:r>
          </a:p>
        </p:txBody>
      </p:sp>
      <p:pic>
        <p:nvPicPr>
          <p:cNvPr id="10" name="Graphique 9" descr="Utilisateur">
            <a:extLst>
              <a:ext uri="{FF2B5EF4-FFF2-40B4-BE49-F238E27FC236}">
                <a16:creationId xmlns:a16="http://schemas.microsoft.com/office/drawing/2014/main" id="{BD15A203-EF0C-B44B-B5D7-D0C6F33C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1" y="1344385"/>
            <a:ext cx="914400" cy="914400"/>
          </a:xfrm>
          <a:prstGeom prst="rect">
            <a:avLst/>
          </a:prstGeom>
        </p:spPr>
      </p:pic>
      <p:pic>
        <p:nvPicPr>
          <p:cNvPr id="11" name="Graphique 10" descr="Utilisateur">
            <a:extLst>
              <a:ext uri="{FF2B5EF4-FFF2-40B4-BE49-F238E27FC236}">
                <a16:creationId xmlns:a16="http://schemas.microsoft.com/office/drawing/2014/main" id="{754A155D-DB68-CA42-8B02-97F82FA8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41" y="3024380"/>
            <a:ext cx="914400" cy="914400"/>
          </a:xfrm>
          <a:prstGeom prst="rect">
            <a:avLst/>
          </a:prstGeom>
        </p:spPr>
      </p:pic>
      <p:pic>
        <p:nvPicPr>
          <p:cNvPr id="12" name="Graphique 11" descr="Utilisateur">
            <a:extLst>
              <a:ext uri="{FF2B5EF4-FFF2-40B4-BE49-F238E27FC236}">
                <a16:creationId xmlns:a16="http://schemas.microsoft.com/office/drawing/2014/main" id="{CA5C576B-AF84-4A41-A367-C5D275DB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1" y="4408714"/>
            <a:ext cx="914400" cy="91440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D5732A77-AA32-C141-80CB-C4FBC068C1F8}"/>
              </a:ext>
            </a:extLst>
          </p:cNvPr>
          <p:cNvGrpSpPr/>
          <p:nvPr/>
        </p:nvGrpSpPr>
        <p:grpSpPr>
          <a:xfrm>
            <a:off x="1532164" y="4651285"/>
            <a:ext cx="1284514" cy="738273"/>
            <a:chOff x="1556657" y="1426030"/>
            <a:chExt cx="1284514" cy="738273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05AB508C-373B-A249-B752-B7ADB47FA723}"/>
                </a:ext>
              </a:extLst>
            </p:cNvPr>
            <p:cNvCxnSpPr/>
            <p:nvPr/>
          </p:nvCxnSpPr>
          <p:spPr>
            <a:xfrm>
              <a:off x="1556657" y="1796143"/>
              <a:ext cx="128451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1FA92FE-2EAF-8247-98A5-D456DF9FB571}"/>
                </a:ext>
              </a:extLst>
            </p:cNvPr>
            <p:cNvSpPr txBox="1"/>
            <p:nvPr/>
          </p:nvSpPr>
          <p:spPr>
            <a:xfrm>
              <a:off x="1621177" y="1426030"/>
              <a:ext cx="100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DELETE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F4C1F77-0AA4-1343-8277-938BB73047C6}"/>
                </a:ext>
              </a:extLst>
            </p:cNvPr>
            <p:cNvSpPr txBox="1"/>
            <p:nvPr/>
          </p:nvSpPr>
          <p:spPr>
            <a:xfrm>
              <a:off x="1664719" y="1794971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{</a:t>
              </a:r>
              <a:r>
                <a:rPr lang="fr-FR" dirty="0" err="1">
                  <a:solidFill>
                    <a:srgbClr val="C00000"/>
                  </a:solidFill>
                </a:rPr>
                <a:t>userId</a:t>
              </a:r>
              <a:r>
                <a:rPr lang="fr-FR" dirty="0">
                  <a:solidFill>
                    <a:srgbClr val="C00000"/>
                  </a:solidFill>
                </a:rPr>
                <a:t>}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E019545-E5F8-074F-AD78-B80925D555CD}"/>
              </a:ext>
            </a:extLst>
          </p:cNvPr>
          <p:cNvGrpSpPr/>
          <p:nvPr/>
        </p:nvGrpSpPr>
        <p:grpSpPr>
          <a:xfrm>
            <a:off x="4076700" y="2724231"/>
            <a:ext cx="1284514" cy="369332"/>
            <a:chOff x="1556657" y="1464024"/>
            <a:chExt cx="1284514" cy="369332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0B4BD0C-F0E3-D14E-B7EC-DCF5F2F9763C}"/>
                </a:ext>
              </a:extLst>
            </p:cNvPr>
            <p:cNvCxnSpPr/>
            <p:nvPr/>
          </p:nvCxnSpPr>
          <p:spPr>
            <a:xfrm>
              <a:off x="1556657" y="1796143"/>
              <a:ext cx="128451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5542434-70A1-6B4C-A3AB-DB078D5B0819}"/>
                </a:ext>
              </a:extLst>
            </p:cNvPr>
            <p:cNvSpPr txBox="1"/>
            <p:nvPr/>
          </p:nvSpPr>
          <p:spPr>
            <a:xfrm>
              <a:off x="1720009" y="1464024"/>
              <a:ext cx="908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{</a:t>
              </a:r>
              <a:r>
                <a:rPr lang="fr-FR" dirty="0" err="1">
                  <a:solidFill>
                    <a:schemeClr val="accent1"/>
                  </a:solidFill>
                </a:rPr>
                <a:t>userId</a:t>
              </a:r>
              <a:r>
                <a:rPr lang="fr-FR" dirty="0">
                  <a:solidFill>
                    <a:schemeClr val="accent1"/>
                  </a:solidFill>
                </a:rPr>
                <a:t>}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75C32C5-666B-A345-AD18-E7637957967B}"/>
              </a:ext>
            </a:extLst>
          </p:cNvPr>
          <p:cNvGrpSpPr/>
          <p:nvPr/>
        </p:nvGrpSpPr>
        <p:grpSpPr>
          <a:xfrm>
            <a:off x="3951514" y="1731222"/>
            <a:ext cx="1534886" cy="474414"/>
            <a:chOff x="1556657" y="1506395"/>
            <a:chExt cx="1534886" cy="474414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6D1F7C7-F058-8543-BCE7-8E394BAA17B2}"/>
                </a:ext>
              </a:extLst>
            </p:cNvPr>
            <p:cNvCxnSpPr>
              <a:cxnSpLocks/>
            </p:cNvCxnSpPr>
            <p:nvPr/>
          </p:nvCxnSpPr>
          <p:spPr>
            <a:xfrm>
              <a:off x="1556657" y="1796143"/>
              <a:ext cx="1534886" cy="18466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EB6E36F-B18E-B847-9259-4079FB49EE98}"/>
                </a:ext>
              </a:extLst>
            </p:cNvPr>
            <p:cNvSpPr txBox="1"/>
            <p:nvPr/>
          </p:nvSpPr>
          <p:spPr>
            <a:xfrm>
              <a:off x="1958037" y="1506395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6"/>
                  </a:solidFill>
                </a:rPr>
                <a:t>{info}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9B19758-A564-2043-80AE-C90140844ED8}"/>
              </a:ext>
            </a:extLst>
          </p:cNvPr>
          <p:cNvGrpSpPr/>
          <p:nvPr/>
        </p:nvGrpSpPr>
        <p:grpSpPr>
          <a:xfrm>
            <a:off x="1656557" y="1731222"/>
            <a:ext cx="1284514" cy="738664"/>
            <a:chOff x="1556657" y="1426421"/>
            <a:chExt cx="1284514" cy="738664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A77D4A4-94D2-7F44-ACE5-C4F9AA4C68A4}"/>
                </a:ext>
              </a:extLst>
            </p:cNvPr>
            <p:cNvCxnSpPr/>
            <p:nvPr/>
          </p:nvCxnSpPr>
          <p:spPr>
            <a:xfrm>
              <a:off x="1556657" y="1796143"/>
              <a:ext cx="128451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DFF1F37-264E-894E-982E-8988167BD44E}"/>
                </a:ext>
              </a:extLst>
            </p:cNvPr>
            <p:cNvSpPr txBox="1"/>
            <p:nvPr/>
          </p:nvSpPr>
          <p:spPr>
            <a:xfrm>
              <a:off x="1741713" y="1426421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6"/>
                  </a:solidFill>
                </a:rPr>
                <a:t>POST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24E3278-8B82-7545-870A-8A8996938A7F}"/>
                </a:ext>
              </a:extLst>
            </p:cNvPr>
            <p:cNvSpPr txBox="1"/>
            <p:nvPr/>
          </p:nvSpPr>
          <p:spPr>
            <a:xfrm>
              <a:off x="1741713" y="1795753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6"/>
                  </a:solidFill>
                </a:rPr>
                <a:t>{info}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7427EAC-FE7C-5047-B58E-D702C33B1388}"/>
              </a:ext>
            </a:extLst>
          </p:cNvPr>
          <p:cNvGrpSpPr/>
          <p:nvPr/>
        </p:nvGrpSpPr>
        <p:grpSpPr>
          <a:xfrm>
            <a:off x="7530003" y="1962054"/>
            <a:ext cx="1635262" cy="844941"/>
            <a:chOff x="1538302" y="1552561"/>
            <a:chExt cx="1635262" cy="844941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9E414B7-4A58-9941-A395-E66CE033038D}"/>
                </a:ext>
              </a:extLst>
            </p:cNvPr>
            <p:cNvCxnSpPr>
              <a:cxnSpLocks/>
            </p:cNvCxnSpPr>
            <p:nvPr/>
          </p:nvCxnSpPr>
          <p:spPr>
            <a:xfrm>
              <a:off x="1538302" y="1875726"/>
              <a:ext cx="1635262" cy="5217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94AAF1B-C521-1A4A-B13C-486E705084A4}"/>
                </a:ext>
              </a:extLst>
            </p:cNvPr>
            <p:cNvSpPr txBox="1"/>
            <p:nvPr/>
          </p:nvSpPr>
          <p:spPr>
            <a:xfrm>
              <a:off x="2120940" y="1552561"/>
              <a:ext cx="916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6"/>
                  </a:solidFill>
                </a:rPr>
                <a:t>INSERT {info}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A3E421E-829A-FD4D-818A-F2D313B9FF56}"/>
              </a:ext>
            </a:extLst>
          </p:cNvPr>
          <p:cNvGrpSpPr/>
          <p:nvPr/>
        </p:nvGrpSpPr>
        <p:grpSpPr>
          <a:xfrm>
            <a:off x="1525927" y="2699058"/>
            <a:ext cx="1284514" cy="738664"/>
            <a:chOff x="1556657" y="1426421"/>
            <a:chExt cx="1284514" cy="738664"/>
          </a:xfrm>
        </p:grpSpPr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36C6AC7-D20D-6A4B-AC7A-0DD779DB2F4E}"/>
                </a:ext>
              </a:extLst>
            </p:cNvPr>
            <p:cNvCxnSpPr/>
            <p:nvPr/>
          </p:nvCxnSpPr>
          <p:spPr>
            <a:xfrm>
              <a:off x="1556657" y="1796143"/>
              <a:ext cx="128451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EC7CCE22-27F4-3A46-BD68-E3F37DA0F7F4}"/>
                </a:ext>
              </a:extLst>
            </p:cNvPr>
            <p:cNvSpPr txBox="1"/>
            <p:nvPr/>
          </p:nvSpPr>
          <p:spPr>
            <a:xfrm>
              <a:off x="1741713" y="1426421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GET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E8507FC-D2A2-0540-9299-55E1FA495730}"/>
                </a:ext>
              </a:extLst>
            </p:cNvPr>
            <p:cNvSpPr txBox="1"/>
            <p:nvPr/>
          </p:nvSpPr>
          <p:spPr>
            <a:xfrm>
              <a:off x="1738200" y="1795753"/>
              <a:ext cx="908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{</a:t>
              </a:r>
              <a:r>
                <a:rPr lang="fr-FR" dirty="0" err="1">
                  <a:solidFill>
                    <a:schemeClr val="accent1"/>
                  </a:solidFill>
                </a:rPr>
                <a:t>userId</a:t>
              </a:r>
              <a:r>
                <a:rPr lang="fr-FR" dirty="0">
                  <a:solidFill>
                    <a:schemeClr val="accent1"/>
                  </a:solidFill>
                </a:rPr>
                <a:t>}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6A8830D-A56C-AE47-8CC2-174511E16398}"/>
              </a:ext>
            </a:extLst>
          </p:cNvPr>
          <p:cNvGrpSpPr/>
          <p:nvPr/>
        </p:nvGrpSpPr>
        <p:grpSpPr>
          <a:xfrm>
            <a:off x="7511649" y="2860430"/>
            <a:ext cx="1635261" cy="369332"/>
            <a:chOff x="1401094" y="1464024"/>
            <a:chExt cx="1635261" cy="369332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37F55C3F-D6F2-8A41-909F-2ADB879FD5AE}"/>
                </a:ext>
              </a:extLst>
            </p:cNvPr>
            <p:cNvCxnSpPr/>
            <p:nvPr/>
          </p:nvCxnSpPr>
          <p:spPr>
            <a:xfrm>
              <a:off x="1556657" y="1796143"/>
              <a:ext cx="128451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74B57D5-1540-4F40-A229-49B2970367BA}"/>
                </a:ext>
              </a:extLst>
            </p:cNvPr>
            <p:cNvSpPr txBox="1"/>
            <p:nvPr/>
          </p:nvSpPr>
          <p:spPr>
            <a:xfrm>
              <a:off x="1401094" y="1464024"/>
              <a:ext cx="163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SELECT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B2ADE6C3-4C9F-7A4B-83EF-63B88D420F59}"/>
              </a:ext>
            </a:extLst>
          </p:cNvPr>
          <p:cNvGrpSpPr/>
          <p:nvPr/>
        </p:nvGrpSpPr>
        <p:grpSpPr>
          <a:xfrm>
            <a:off x="1469571" y="3602465"/>
            <a:ext cx="1340870" cy="408396"/>
            <a:chOff x="7806040" y="3453491"/>
            <a:chExt cx="1340870" cy="408396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2DDB89C1-4FE3-AD41-B356-5AF21A57C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6040" y="3453491"/>
              <a:ext cx="1340870" cy="34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CAF35677-ED32-6B45-9B67-75FC6B8DAD59}"/>
                </a:ext>
              </a:extLst>
            </p:cNvPr>
            <p:cNvSpPr txBox="1"/>
            <p:nvPr/>
          </p:nvSpPr>
          <p:spPr>
            <a:xfrm>
              <a:off x="7879737" y="3492555"/>
              <a:ext cx="1054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{info}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1099639-9D19-E24C-B026-412B32526BD3}"/>
              </a:ext>
            </a:extLst>
          </p:cNvPr>
          <p:cNvGrpSpPr/>
          <p:nvPr/>
        </p:nvGrpSpPr>
        <p:grpSpPr>
          <a:xfrm>
            <a:off x="3979108" y="3442516"/>
            <a:ext cx="1479698" cy="408396"/>
            <a:chOff x="7667212" y="3453491"/>
            <a:chExt cx="1479698" cy="408396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0C5D9B9-2BCB-D549-9EDA-8E335E408DA7}"/>
                </a:ext>
              </a:extLst>
            </p:cNvPr>
            <p:cNvCxnSpPr/>
            <p:nvPr/>
          </p:nvCxnSpPr>
          <p:spPr>
            <a:xfrm flipH="1">
              <a:off x="7667212" y="3453491"/>
              <a:ext cx="14796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33F8CC4-DF26-AA45-8E27-B1B86A03B4FC}"/>
                </a:ext>
              </a:extLst>
            </p:cNvPr>
            <p:cNvSpPr txBox="1"/>
            <p:nvPr/>
          </p:nvSpPr>
          <p:spPr>
            <a:xfrm>
              <a:off x="7879737" y="3492555"/>
              <a:ext cx="1054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{info}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3C32D26-C4EF-674E-8965-81BB76B086E4}"/>
              </a:ext>
            </a:extLst>
          </p:cNvPr>
          <p:cNvGrpSpPr/>
          <p:nvPr/>
        </p:nvGrpSpPr>
        <p:grpSpPr>
          <a:xfrm>
            <a:off x="7649488" y="3605891"/>
            <a:ext cx="1479698" cy="408396"/>
            <a:chOff x="7667212" y="3453491"/>
            <a:chExt cx="1479698" cy="408396"/>
          </a:xfrm>
        </p:grpSpPr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4B113509-1EB2-D544-A82E-4C851B19F8B7}"/>
                </a:ext>
              </a:extLst>
            </p:cNvPr>
            <p:cNvCxnSpPr/>
            <p:nvPr/>
          </p:nvCxnSpPr>
          <p:spPr>
            <a:xfrm flipH="1">
              <a:off x="7667212" y="3453491"/>
              <a:ext cx="14796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53907D78-9533-2744-915E-1BA5535ABF08}"/>
                </a:ext>
              </a:extLst>
            </p:cNvPr>
            <p:cNvSpPr txBox="1"/>
            <p:nvPr/>
          </p:nvSpPr>
          <p:spPr>
            <a:xfrm>
              <a:off x="7879737" y="3492555"/>
              <a:ext cx="1054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{info}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F34E3575-4382-2648-B950-20B8D07FFDA7}"/>
              </a:ext>
            </a:extLst>
          </p:cNvPr>
          <p:cNvGrpSpPr/>
          <p:nvPr/>
        </p:nvGrpSpPr>
        <p:grpSpPr>
          <a:xfrm>
            <a:off x="4029712" y="4330443"/>
            <a:ext cx="1284514" cy="738273"/>
            <a:chOff x="1556657" y="1426030"/>
            <a:chExt cx="1284514" cy="738273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97C58AB2-6844-744E-82FF-0662552CE697}"/>
                </a:ext>
              </a:extLst>
            </p:cNvPr>
            <p:cNvCxnSpPr/>
            <p:nvPr/>
          </p:nvCxnSpPr>
          <p:spPr>
            <a:xfrm>
              <a:off x="1556657" y="1796143"/>
              <a:ext cx="128451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C0830F3-3DD5-084E-9910-F622B9846086}"/>
                </a:ext>
              </a:extLst>
            </p:cNvPr>
            <p:cNvSpPr txBox="1"/>
            <p:nvPr/>
          </p:nvSpPr>
          <p:spPr>
            <a:xfrm>
              <a:off x="1621177" y="1426030"/>
              <a:ext cx="100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DELETE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A8B95D9-8DEB-074A-9C01-96F415D4EDDE}"/>
                </a:ext>
              </a:extLst>
            </p:cNvPr>
            <p:cNvSpPr txBox="1"/>
            <p:nvPr/>
          </p:nvSpPr>
          <p:spPr>
            <a:xfrm>
              <a:off x="1664719" y="1794971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{</a:t>
              </a:r>
              <a:r>
                <a:rPr lang="fr-FR" dirty="0" err="1">
                  <a:solidFill>
                    <a:srgbClr val="C00000"/>
                  </a:solidFill>
                </a:rPr>
                <a:t>userId</a:t>
              </a:r>
              <a:r>
                <a:rPr lang="fr-FR" dirty="0">
                  <a:solidFill>
                    <a:srgbClr val="C00000"/>
                  </a:solidFill>
                </a:rPr>
                <a:t>}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F1FB2CB-D9E7-BF45-8BD5-74B7B2B24517}"/>
              </a:ext>
            </a:extLst>
          </p:cNvPr>
          <p:cNvGrpSpPr/>
          <p:nvPr/>
        </p:nvGrpSpPr>
        <p:grpSpPr>
          <a:xfrm>
            <a:off x="7569369" y="4145777"/>
            <a:ext cx="1559817" cy="720137"/>
            <a:chOff x="1420649" y="1327864"/>
            <a:chExt cx="1559817" cy="720137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2A80648B-E347-DA40-A661-FEB25A812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6657" y="1426030"/>
              <a:ext cx="1423809" cy="37011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39D0557F-22F3-4743-AAC4-92E0B7B06409}"/>
                </a:ext>
              </a:extLst>
            </p:cNvPr>
            <p:cNvSpPr txBox="1"/>
            <p:nvPr/>
          </p:nvSpPr>
          <p:spPr>
            <a:xfrm>
              <a:off x="1420649" y="1327864"/>
              <a:ext cx="100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DELETE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A2E38FF-DB79-FA41-AD71-9F22E68601EE}"/>
                </a:ext>
              </a:extLst>
            </p:cNvPr>
            <p:cNvSpPr txBox="1"/>
            <p:nvPr/>
          </p:nvSpPr>
          <p:spPr>
            <a:xfrm>
              <a:off x="1989583" y="1678669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C00000"/>
                  </a:solidFill>
                </a:rPr>
                <a:t>{</a:t>
              </a:r>
              <a:r>
                <a:rPr lang="fr-FR" dirty="0" err="1">
                  <a:solidFill>
                    <a:srgbClr val="C00000"/>
                  </a:solidFill>
                </a:rPr>
                <a:t>userId</a:t>
              </a:r>
              <a:r>
                <a:rPr lang="fr-FR" dirty="0">
                  <a:solidFill>
                    <a:srgbClr val="C00000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195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Betty MORESCHINI</dc:creator>
  <cp:lastModifiedBy>Betty MORESCHINI</cp:lastModifiedBy>
  <cp:revision>5</cp:revision>
  <dcterms:created xsi:type="dcterms:W3CDTF">2019-03-11T13:34:52Z</dcterms:created>
  <dcterms:modified xsi:type="dcterms:W3CDTF">2019-03-11T13:52:10Z</dcterms:modified>
</cp:coreProperties>
</file>