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57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B801B-F321-407F-B2D9-EF87EFEF545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5546-C14E-4320-A6BF-F60739D78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4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C5546-C14E-4320-A6BF-F60739D78C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7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C5546-C14E-4320-A6BF-F60739D78C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4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54F9-43C0-CEE9-1712-05585912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D991D-6260-E164-67ED-ED048347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7C47-A074-E92C-B477-B7C3ECDA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93CB-EEFF-4DA0-5A8F-FD49C2AD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0973-F23B-9061-37DA-202C3AEC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7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F49-C542-1697-92FB-52EA9D00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7E6B-49D8-D7D0-B1AA-22F4FE5B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C65C-9B7E-F7B2-57CC-353708C4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775F-0536-5E89-5C71-956C89AF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563D-B759-24CB-2359-DDD76FB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4C267-C4B2-35B1-70CD-01FF38563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2BCA-FC7D-7FFA-6C1C-0B469266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C6CD-ABCB-4801-4637-9BB6AFC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080C-08AC-07AE-89B5-E56D7A3C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C9D2-CD47-781A-8526-AF82159E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6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8FEB-FAB4-B1E4-38DE-62482C7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5853-34CC-86B8-7358-11323F73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36A2-B4EA-453F-4D36-333A3D3E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4CB3-406D-BE92-BEB0-860EB38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D566-D8F8-07BC-A239-814B7D46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C633-5C7D-0924-B0B5-D5ADEF79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6FC0-4449-6255-1792-8CBC98F9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9E0-B673-BF2A-8F77-A8F28F51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4013-30C0-D002-4268-65CAB33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675-2B30-344D-2DE3-64EE6D41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6FD-3570-20B0-9500-8D667E00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5A55-D18F-EA18-49E8-DCEF5A02A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6AB0-6507-733E-E116-FEFC7E64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3801-98E2-034D-962C-1AEAD5BA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D98D-B1C9-FFB0-660B-E00B3520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53341-F9A2-FA22-C60E-54A0A609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1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4213-9B59-00DB-0CE2-779E0110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5DDA-AF4E-3AF6-E73F-FD22D658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F26E-DCE2-E414-1289-E595B428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4917-4C52-9691-7565-895BE2CA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0D6B-F0BF-CC97-4D4E-7AF23B40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96022-B5E2-0493-9F37-C1CD116C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96A1-D796-4667-0C52-1258AD3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1A664-D25E-284D-6F2B-8C54B7D2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027-1DC8-6414-30BC-1A028EC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ACB26-DAC7-3305-BC93-11B71711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F392C-C1F5-A93E-F4A8-4C408CDF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A73-C1C4-4FFB-1BBE-C6B65B7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CC567-9501-F195-9997-3CA35D1A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E79A3-21FB-5968-C621-B51A4B2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C2C0-6B28-8BB4-5497-26CC5BD7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9691-86B4-ABE2-3A0F-E74448EE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F2D2-B9EF-81C1-3DFE-A109ADC2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6815-B069-D132-3C57-8DB55B25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90DA-CC7D-4731-790C-048F72B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D7A0F-8763-B3A2-7B31-ABE8CF9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24933-D253-3B05-0A6E-C2EE1965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A4B6-7D7E-D58A-4802-86147E24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7CD51-E825-3EC5-F81F-3A5528E4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CA0B-7385-B003-71B4-B3C109CE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49EB-CAD5-86D6-0688-2CB10E1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ABE0-E8E4-AA93-E929-C3ED7798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5537D-E6C5-FA0D-96E7-E1BBB860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721BE-39F7-8DFE-31BA-2CF4C790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72AD-70EE-EA3E-55C9-F4E1FA78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636B-90A9-2B76-B6B3-125CDEA10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531D-536A-4A5C-87E3-23770E7CA00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F149-1DE8-8637-EABD-602F48DA7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6B17-C37D-954C-ED33-801340E7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2170-7443-4DAC-975C-E5A7102B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417254-thank-you-text-isolated-on-white-background-calligraphy-and-lette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7F48-7E29-8CDA-C6AD-FAFE9C92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7" y="367234"/>
            <a:ext cx="11454581" cy="969953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Inventory Data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D18F3-1E84-C2E3-BE85-73391C4D5071}"/>
              </a:ext>
            </a:extLst>
          </p:cNvPr>
          <p:cNvSpPr txBox="1"/>
          <p:nvPr/>
        </p:nvSpPr>
        <p:spPr>
          <a:xfrm flipH="1">
            <a:off x="9419302" y="4542503"/>
            <a:ext cx="3018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Done by :</a:t>
            </a:r>
          </a:p>
          <a:p>
            <a:r>
              <a:rPr lang="en-IN" sz="2800" dirty="0"/>
              <a:t>Ashish </a:t>
            </a:r>
            <a:r>
              <a:rPr lang="en-IN" sz="2800" dirty="0" err="1"/>
              <a:t>Mukati</a:t>
            </a:r>
            <a:r>
              <a:rPr lang="en-IN" sz="2800" dirty="0"/>
              <a:t> </a:t>
            </a:r>
          </a:p>
          <a:p>
            <a:r>
              <a:rPr lang="en-IN" sz="2800" dirty="0"/>
              <a:t>Grandhi Sri Harini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F7CAD-3021-53B3-8151-235F242E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38" y="1575052"/>
            <a:ext cx="4060723" cy="29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17405E-080F-4082-9C85-BF4ACFB82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961" y="687122"/>
            <a:ext cx="1117927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.Trend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sales trend shows fluctuations over time, with a significant peak reaching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2.3M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February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a declining trend visible in March 2016, warranting further investigation into seasonal factors or market disruptions.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.Inventory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3M units are managed in inventory, providing a snapshot of stock levels across all vendors.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6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.City and Vendor 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dashboard provides filtering options by city and vendor, enabling detailed, location-specific, and vendor-specific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2DEEB-2D96-2FC1-3D27-A9AD7493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380574"/>
            <a:ext cx="10884309" cy="6096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09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CD4C802-0477-F368-F63C-3D06279BF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2" y="235111"/>
            <a:ext cx="11031794" cy="68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1.Inventory Turnover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efficiency is reported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102K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though further context is required to interpret this value fully.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might represent the number of units sold, revenue, or some other metric tied to turnover.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2.Total Purchase Price by Classification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accounts for the majority (70.25%) of the total purchase price (19.34M).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contributes a smaller portion, 29.75% (8.19M).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/>
              <a:t>3.Vendor Contribution to Purchase Price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top vendors are contributing significantly to purchase price: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42K.</a:t>
            </a:r>
          </a:p>
          <a:p>
            <a:pPr marL="742950" lvl="1" indent="-285750"/>
            <a:r>
              <a:rPr lang="en-US" dirty="0"/>
              <a:t>PETREMARTIC leads L and other vendors like DIAGEO and M SWAL follow closely in descending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5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A0A4E6-199C-9F16-BCF1-2BDAB9D8F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094" y="545010"/>
            <a:ext cx="1088231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4.Total Sales Dollars by Month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January shows significantly higher sales ($27.3M) compared to February ($3.0M).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sharp decline </a:t>
            </a:r>
            <a:r>
              <a:rPr lang="en-US" altLang="en-US" sz="2400" dirty="0"/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ould indicate seasonality, operational inefficiencies, or other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external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5.Top Brands by Sales Quantity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Smirnoff 80 Proof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leads in sales with 28K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high-performing brands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Yukon Jack (23K)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Captain Morgan Spiced (20K)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Smirnoff Raspberry (19K)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distribution suggests a heavy reliance on a few top-performing brands.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9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0CF3A-A658-A937-819F-0DDD7D06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409153"/>
            <a:ext cx="10835148" cy="6039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423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FEAB2C-4623-B48F-6F45-A24BB233E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600075"/>
            <a:ext cx="11001375" cy="5702300"/>
          </a:xfrm>
        </p:spPr>
        <p:txBody>
          <a:bodyPr>
            <a:normAutofit fontScale="97500"/>
          </a:bodyPr>
          <a:lstStyle/>
          <a:p>
            <a:pPr algn="l"/>
            <a:r>
              <a:rPr lang="en-US" b="1" dirty="0"/>
              <a:t>1. Total Sales Price by City: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map highlights cities across the globe with significant sales contributions. Specific cities such as </a:t>
            </a:r>
            <a:r>
              <a:rPr lang="en-US" b="1" dirty="0"/>
              <a:t>Black Hollow (Australia)</a:t>
            </a:r>
            <a:r>
              <a:rPr lang="en-US" dirty="0"/>
              <a:t>, </a:t>
            </a:r>
            <a:r>
              <a:rPr lang="en-US" b="1" dirty="0"/>
              <a:t>Solaris (North America)</a:t>
            </a:r>
            <a:r>
              <a:rPr lang="en-US" dirty="0"/>
              <a:t>, </a:t>
            </a:r>
            <a:r>
              <a:rPr lang="en-US" b="1" dirty="0"/>
              <a:t>Lewes</a:t>
            </a:r>
            <a:r>
              <a:rPr lang="en-US" dirty="0"/>
              <a:t>, and others show notable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Regional analysis can help in understanding which locations drive higher revenue and where additional focus may be needed.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2. Total Sales Dollars by Store: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Sales performance varies greatly across stores, with some generating nearly </a:t>
            </a:r>
            <a:r>
              <a:rPr lang="en-US" b="1" dirty="0"/>
              <a:t>$2M</a:t>
            </a:r>
            <a:r>
              <a:rPr lang="en-US" dirty="0"/>
              <a:t> in sales while others are significantly lower.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variation suggests a high dependence on certain high-performing stores, highlighting potential opportunities to boost underperforming locations</a:t>
            </a:r>
          </a:p>
        </p:txBody>
      </p:sp>
    </p:spTree>
    <p:extLst>
      <p:ext uri="{BB962C8B-B14F-4D97-AF65-F5344CB8AC3E}">
        <p14:creationId xmlns:p14="http://schemas.microsoft.com/office/powerpoint/2010/main" val="197627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612E8-72DF-785A-CDFA-B25B6CC2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" y="521110"/>
            <a:ext cx="10510683" cy="5653548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3. Stock Level: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Top Inventory Details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stock on hand for different wine brands and sizes is listed, with notable quantities: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Barefoot Moscato Cal (83 units at $10.99)</a:t>
            </a:r>
            <a:r>
              <a:rPr lang="en-US" sz="2400" dirty="0"/>
              <a:t> has the highest stock.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Other items like </a:t>
            </a:r>
            <a:r>
              <a:rPr lang="en-US" sz="2400" b="1" dirty="0" err="1"/>
              <a:t>MezzaCorona</a:t>
            </a:r>
            <a:r>
              <a:rPr lang="en-US" sz="2400" b="1" dirty="0"/>
              <a:t> (52 units)</a:t>
            </a:r>
            <a:r>
              <a:rPr lang="en-US" sz="2400" dirty="0"/>
              <a:t> and </a:t>
            </a:r>
            <a:r>
              <a:rPr lang="en-US" sz="2400" b="1" dirty="0"/>
              <a:t>R M Woodbridge Chard (79 units)</a:t>
            </a:r>
            <a:r>
              <a:rPr lang="en-US" sz="2400" dirty="0"/>
              <a:t> are also well-stocked.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Stock Valuation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total value of inventory on hand is </a:t>
            </a:r>
            <a:r>
              <a:rPr lang="en-US" sz="2400" b="1" dirty="0"/>
              <a:t>$5,294,703.93</a:t>
            </a:r>
            <a:r>
              <a:rPr lang="en-US" sz="2400" dirty="0"/>
              <a:t>, spread across various stores and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2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C33-BBB4-D9E3-B335-49A61E5D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5" y="462117"/>
            <a:ext cx="10579509" cy="69809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099D-08C7-EC58-3E26-6F4FC8DC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6" y="1347019"/>
            <a:ext cx="10402528" cy="47981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The dashboards highlight critical areas for business optimization: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City-Level Insights</a:t>
            </a:r>
            <a:r>
              <a:rPr lang="en-US" dirty="0"/>
              <a:t>: Certain cities such as </a:t>
            </a:r>
            <a:r>
              <a:rPr lang="en-US" b="1" dirty="0"/>
              <a:t>Black Hollow</a:t>
            </a:r>
            <a:r>
              <a:rPr lang="en-US" dirty="0"/>
              <a:t> and </a:t>
            </a:r>
            <a:r>
              <a:rPr lang="en-US" b="1" dirty="0"/>
              <a:t>Solaris</a:t>
            </a:r>
            <a:r>
              <a:rPr lang="en-US" dirty="0"/>
              <a:t> are key revenue contributors, suggesting they are high-priority regions for continued investment and strategic promotions.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Store Performance Disparity</a:t>
            </a:r>
            <a:r>
              <a:rPr lang="en-US" dirty="0"/>
              <a:t>: The wide range in sales across stores indicates the need to investigate the reasons behind high-performing stores' success and apply those insights to underperforming ones. Tailored marketing and operational strategies can help address this imbalance.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Stock Management</a:t>
            </a:r>
            <a:r>
              <a:rPr lang="en-US" dirty="0"/>
              <a:t>: Inventory levels show a mix of overstocking and low stock across various products. Optimizing inventory management can reduce holding costs while ensuring product availability, particularly for popular items.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Revenue Decline</a:t>
            </a:r>
            <a:r>
              <a:rPr lang="en-US" dirty="0"/>
              <a:t>: The significant drop in sales from January to February (highlighted in the first dashboard) may indicate seasonal trends or inefficiencies that require further investigation and proactive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94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2FA3-D742-9433-8642-D79BA5422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491613"/>
            <a:ext cx="10019071" cy="93406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/>
              <a:t>Impact</a:t>
            </a:r>
            <a:r>
              <a:rPr lang="en-IN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DF1880-4976-1441-766B-6AC3D523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1879E-63FA-F05E-2985-8EDC5543055C}"/>
              </a:ext>
            </a:extLst>
          </p:cNvPr>
          <p:cNvSpPr txBox="1"/>
          <p:nvPr/>
        </p:nvSpPr>
        <p:spPr>
          <a:xfrm>
            <a:off x="648929" y="1553496"/>
            <a:ext cx="108646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Decision-Making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Real-time insights for data-driven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Optimized Inventory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Reduces overstocking and understocking.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Operational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Automation of reporting and analytics.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Savings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Reduces holding costs and stockouts.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Customer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Personalizes offerings and improves 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Sales Forecasting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Helps predict demand and market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Competitive Advantage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Enables quick adjustments for better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1297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7C6592-1511-61D7-C566-F0A4ACD0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259" y="649966"/>
            <a:ext cx="7861481" cy="55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037-5194-DB70-3B48-48408063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3" y="540775"/>
            <a:ext cx="9635613" cy="91439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+mn-lt"/>
              </a:rPr>
              <a:t>Introduction</a:t>
            </a:r>
          </a:p>
        </p:txBody>
      </p:sp>
      <p:sp useBgFill="1">
        <p:nvSpPr>
          <p:cNvPr id="4" name="Rectangle 1">
            <a:extLst>
              <a:ext uri="{FF2B5EF4-FFF2-40B4-BE49-F238E27FC236}">
                <a16:creationId xmlns:a16="http://schemas.microsoft.com/office/drawing/2014/main" id="{EC291F83-C9A3-D4B3-FB25-4D43263AE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1213" y="1495818"/>
            <a:ext cx="10441858" cy="317009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Inventory data analysis is the process of examining and interpreting inventory-related data to optimize stock management and improve operational efficiency. It plays a crucial role in helping businesses maintain the right balance between supply and demand. By analyzing key metrics such as stock levels, inventory turnover, and reorder points, organizations can make data-driven decisions to minimize costs, reduce waste, and enhance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analysis leverages historical and real-time data to identify patterns, forecast future demand,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pinpoint inefficiencies such as overstocking or stock-outs. Advanced tools like Power BI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businesses to visualize inventory trends and track key performance indicators (KPIs)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through interactive dashboards, ensuring timely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972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B6428B-1133-709B-9380-553FA66A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68" y="631007"/>
            <a:ext cx="109138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optimize inventory management by analyzing data, identifying inefficiencies, and providing actionable insights through interactive dashboards for better decision-making and cost reduction.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8E32E4-D4AF-1C3D-AE3D-AB033CA9F9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3394" y="1851482"/>
            <a:ext cx="105500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Scope </a:t>
            </a:r>
            <a:r>
              <a:rPr lang="en-US" altLang="en-US" sz="2000" b="1" dirty="0"/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Dashboard Creation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user-friendly Power BI dashboards with dynamic filters, slicers, and drill-down features for detailed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Metrics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KPIs such as inventory turnover ratio, total inventory value, and reorder trends for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Demand and Trend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fast-moving, slow-moving, and seasonal items to optimize stock allocation and procurement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Stakeholder Decision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tailored insights for decision-makers to enhance supply chain efficiency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764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38D5-4ACB-A2E9-75A1-67891814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9" y="365126"/>
            <a:ext cx="10400071" cy="883572"/>
          </a:xfrm>
        </p:spPr>
        <p:txBody>
          <a:bodyPr/>
          <a:lstStyle/>
          <a:p>
            <a:r>
              <a:rPr lang="en-IN" b="1" dirty="0"/>
              <a:t>Objective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07C68F-9287-0A8A-64FC-3DBD2A8CF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903" y="976325"/>
            <a:ext cx="10498749" cy="401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inventory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provide actionable insights to optimize inventory management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reduce operational inefficiencies such as overstocking and stock-outs, ensuring a balanced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inventory system.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enable data-driven decision-making by leveraging interactive visualizations and KPIs in Power BI.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identify trends and patterns in inventory, including stock levels, turnover ratios, and category-wise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2059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8B1D-4D14-5BD1-13BB-CC362048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66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Tools Used in Power BI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0190EF-C829-1F28-2336-D0D423975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96321"/>
            <a:ext cx="1069503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Extract, clean, and transform data from various sources.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relationships between tables and optimize the data structure.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DAX (Data Analysis Expressions)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 advanced calculations and create KPIs.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 Pane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charts, graphs, and interactive visuals for data representation.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 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Publish, share, and collaborate on dashboards with stakeholders.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Slicers and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dynamic filtering and drill-through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1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DE572C-CF95-60C7-F70F-00145343C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265" y="507188"/>
            <a:ext cx="10746658" cy="475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inventory management is a critical challenge for businesses. Poor visibility into stock levels,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demand patterns, and performance metrics often leads to: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Overstocking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increasing holding costs and wastage.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Stock-outs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resulting in missed sales opportunities and customer dissatisfaction.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Inefficient Restocking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causing delays and operational bottlenecks.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Real-Time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preventing timely and informed decision-making.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aims to address these issues by leveraging Power BI to create an interactive inventory analysis dashboard. </a:t>
            </a:r>
          </a:p>
        </p:txBody>
      </p:sp>
    </p:spTree>
    <p:extLst>
      <p:ext uri="{BB962C8B-B14F-4D97-AF65-F5344CB8AC3E}">
        <p14:creationId xmlns:p14="http://schemas.microsoft.com/office/powerpoint/2010/main" val="27701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B03-EB98-1AC2-4E96-E9AFABA87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8" y="707923"/>
            <a:ext cx="9822425" cy="432619"/>
          </a:xfrm>
        </p:spPr>
        <p:txBody>
          <a:bodyPr>
            <a:noAutofit/>
          </a:bodyPr>
          <a:lstStyle/>
          <a:p>
            <a:pPr algn="l"/>
            <a:r>
              <a:rPr lang="en-IN" sz="4400" b="1" dirty="0">
                <a:latin typeface="+mn-lt"/>
              </a:rPr>
              <a:t>Technology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5B7D7-3811-4083-F281-FCC554AD4B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43899" y="1242276"/>
            <a:ext cx="106679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werful ETL (Extract, Transform, Load) tool to connect, clean, and transform data from various 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relationships between tables and optimize data structures for seamless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DAX (Data Analysis Expressions)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formula language used to create calculated columns, measures, and advanced analytics.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dynamic and interactive charts, graphs, KPIs, and dashboards.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 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Cloud-based platform for publishing, sharing, and collaborating on dashboards and reports.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6.Integration Capabilities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 with multiple data sources such as SQL Server, Excel.</a:t>
            </a:r>
          </a:p>
        </p:txBody>
      </p:sp>
    </p:spTree>
    <p:extLst>
      <p:ext uri="{BB962C8B-B14F-4D97-AF65-F5344CB8AC3E}">
        <p14:creationId xmlns:p14="http://schemas.microsoft.com/office/powerpoint/2010/main" val="179081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444B-058C-F87C-BB53-CAC0D57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17987"/>
            <a:ext cx="10763865" cy="481781"/>
          </a:xfrm>
        </p:spPr>
        <p:txBody>
          <a:bodyPr>
            <a:noAutofit/>
          </a:bodyPr>
          <a:lstStyle/>
          <a:p>
            <a:r>
              <a:rPr lang="en-IN" b="1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74740-DEAF-5CE3-CB42-8FF1EB28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690805"/>
            <a:ext cx="11169445" cy="5914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58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5A95F4-A1C0-E1BE-C59A-0531680D7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367" y="301382"/>
            <a:ext cx="1120385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1.Sales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sales recorded are 30.29M, indicating significant revenue generation.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Vendors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vendor with the highest sales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Diageo North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4.6M sales dollars, followed by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Martignetti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(2.7M) and Jim Beam Brands (2.3M).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2.Profit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negative (-1.58M), highlighting potential cost inefficiencies or high expenses.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could suggest the need for a deeper dive into cost structures, pricing strategies, 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efficiencies.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ABE1D2-CA9D-8DEF-9C8E-ACDDEFA0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6" y="4693515"/>
            <a:ext cx="1120385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Average Sales 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Sales 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13.64, which might require benchmarking against competitors to evaluate competitiveness.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8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1429</Words>
  <Application>Microsoft Office PowerPoint</Application>
  <PresentationFormat>Widescreen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Office Theme</vt:lpstr>
      <vt:lpstr>Inventory Data Analysis </vt:lpstr>
      <vt:lpstr>Introduction</vt:lpstr>
      <vt:lpstr>PowerPoint Presentation</vt:lpstr>
      <vt:lpstr>Objective:</vt:lpstr>
      <vt:lpstr>Tools Used in Power BI</vt:lpstr>
      <vt:lpstr>PowerPoint Presentation</vt:lpstr>
      <vt:lpstr>Technology 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Impact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Grandhi Sri Harini</dc:creator>
  <cp:lastModifiedBy>Grandhi Sri Harini</cp:lastModifiedBy>
  <cp:revision>7</cp:revision>
  <dcterms:created xsi:type="dcterms:W3CDTF">2024-12-19T18:32:45Z</dcterms:created>
  <dcterms:modified xsi:type="dcterms:W3CDTF">2024-12-21T08:04:53Z</dcterms:modified>
</cp:coreProperties>
</file>