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72CF41-16E9-4169-A7C6-BC23C31152C9}" type="doc">
      <dgm:prSet loTypeId="urn:microsoft.com/office/officeart/2005/8/layout/process3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2603BE1-B90C-4AF0-A365-64B82CE81C58}">
      <dgm:prSet phldrT="[Text]" custT="1"/>
      <dgm:spPr/>
      <dgm:t>
        <a:bodyPr/>
        <a:lstStyle/>
        <a:p>
          <a:pPr algn="ctr"/>
          <a:r>
            <a:rPr lang="en-IN" sz="1800" dirty="0" smtClean="0"/>
            <a:t>Sensors</a:t>
          </a:r>
          <a:endParaRPr lang="en-IN" sz="1800" dirty="0"/>
        </a:p>
      </dgm:t>
    </dgm:pt>
    <dgm:pt modelId="{C2F78707-14B7-4238-BA9F-E09003FB548D}" type="parTrans" cxnId="{D92A86FA-41A7-4107-840B-040D433BCFE5}">
      <dgm:prSet/>
      <dgm:spPr/>
      <dgm:t>
        <a:bodyPr/>
        <a:lstStyle/>
        <a:p>
          <a:endParaRPr lang="en-IN"/>
        </a:p>
      </dgm:t>
    </dgm:pt>
    <dgm:pt modelId="{2A177438-62A6-4E12-9394-2F4CF1A8C8A1}" type="sibTrans" cxnId="{D92A86FA-41A7-4107-840B-040D433BCFE5}">
      <dgm:prSet/>
      <dgm:spPr/>
      <dgm:t>
        <a:bodyPr/>
        <a:lstStyle/>
        <a:p>
          <a:endParaRPr lang="en-IN"/>
        </a:p>
      </dgm:t>
    </dgm:pt>
    <dgm:pt modelId="{7B0E5630-12B7-424E-96D7-40EF6B6223F5}">
      <dgm:prSet phldrT="[Text]" custT="1"/>
      <dgm:spPr/>
      <dgm:t>
        <a:bodyPr/>
        <a:lstStyle/>
        <a:p>
          <a:pPr algn="ctr"/>
          <a:r>
            <a:rPr lang="en-IN" sz="1600" dirty="0" smtClean="0"/>
            <a:t>Raspberry Pi</a:t>
          </a:r>
          <a:endParaRPr lang="en-IN" sz="1600" dirty="0"/>
        </a:p>
      </dgm:t>
    </dgm:pt>
    <dgm:pt modelId="{75998817-56C5-4687-BA6B-1550FB888284}" type="parTrans" cxnId="{77FB4FED-4E3B-42FA-904B-5D46BB4BA5A4}">
      <dgm:prSet/>
      <dgm:spPr/>
      <dgm:t>
        <a:bodyPr/>
        <a:lstStyle/>
        <a:p>
          <a:endParaRPr lang="en-IN"/>
        </a:p>
      </dgm:t>
    </dgm:pt>
    <dgm:pt modelId="{88A0EA7E-E857-4845-BA26-5B3ECEEACA0E}" type="sibTrans" cxnId="{77FB4FED-4E3B-42FA-904B-5D46BB4BA5A4}">
      <dgm:prSet/>
      <dgm:spPr/>
      <dgm:t>
        <a:bodyPr/>
        <a:lstStyle/>
        <a:p>
          <a:endParaRPr lang="en-IN"/>
        </a:p>
      </dgm:t>
    </dgm:pt>
    <dgm:pt modelId="{0DB44B43-A497-45DE-B01E-C921D18851E1}">
      <dgm:prSet phldrT="[Text]" custT="1"/>
      <dgm:spPr/>
      <dgm:t>
        <a:bodyPr/>
        <a:lstStyle/>
        <a:p>
          <a:pPr algn="ctr"/>
          <a:r>
            <a:rPr lang="en-IN" sz="1600" dirty="0" smtClean="0"/>
            <a:t>SQL Server</a:t>
          </a:r>
          <a:endParaRPr lang="en-IN" sz="1600" dirty="0"/>
        </a:p>
      </dgm:t>
    </dgm:pt>
    <dgm:pt modelId="{15F7AC87-68B0-4AD9-A9BE-F6EE3B4AF27A}" type="parTrans" cxnId="{26FBE209-59E2-4351-91C9-28307414746F}">
      <dgm:prSet/>
      <dgm:spPr/>
      <dgm:t>
        <a:bodyPr/>
        <a:lstStyle/>
        <a:p>
          <a:endParaRPr lang="en-IN"/>
        </a:p>
      </dgm:t>
    </dgm:pt>
    <dgm:pt modelId="{C733DBB4-BA7A-4CAB-9972-D19C696CABAE}" type="sibTrans" cxnId="{26FBE209-59E2-4351-91C9-28307414746F}">
      <dgm:prSet/>
      <dgm:spPr/>
      <dgm:t>
        <a:bodyPr/>
        <a:lstStyle/>
        <a:p>
          <a:endParaRPr lang="en-IN"/>
        </a:p>
      </dgm:t>
    </dgm:pt>
    <dgm:pt modelId="{D0719785-C36D-48E7-9E97-5F881FCCED43}">
      <dgm:prSet phldrT="[Text]" custT="1"/>
      <dgm:spPr/>
      <dgm:t>
        <a:bodyPr/>
        <a:lstStyle/>
        <a:p>
          <a:pPr algn="ctr"/>
          <a:r>
            <a:rPr lang="en-IN" sz="2000" dirty="0" smtClean="0"/>
            <a:t>Backend</a:t>
          </a:r>
          <a:endParaRPr lang="en-IN" sz="2000" dirty="0"/>
        </a:p>
      </dgm:t>
    </dgm:pt>
    <dgm:pt modelId="{519E53F1-706C-4DA6-9B3B-14E0CC168A28}" type="parTrans" cxnId="{7FDCC875-6881-4778-97E9-235F13C96F98}">
      <dgm:prSet/>
      <dgm:spPr/>
      <dgm:t>
        <a:bodyPr/>
        <a:lstStyle/>
        <a:p>
          <a:endParaRPr lang="en-IN"/>
        </a:p>
      </dgm:t>
    </dgm:pt>
    <dgm:pt modelId="{04EC15D1-6438-4E23-B7D5-D8CB28927482}" type="sibTrans" cxnId="{7FDCC875-6881-4778-97E9-235F13C96F98}">
      <dgm:prSet/>
      <dgm:spPr/>
      <dgm:t>
        <a:bodyPr/>
        <a:lstStyle/>
        <a:p>
          <a:endParaRPr lang="en-IN"/>
        </a:p>
      </dgm:t>
    </dgm:pt>
    <dgm:pt modelId="{9955C1CF-01D1-4F10-9EF1-64978737B8FA}">
      <dgm:prSet phldrT="[Text]" custT="1"/>
      <dgm:spPr/>
      <dgm:t>
        <a:bodyPr/>
        <a:lstStyle/>
        <a:p>
          <a:pPr algn="ctr"/>
          <a:r>
            <a:rPr lang="en-IN" sz="1400" dirty="0" smtClean="0"/>
            <a:t>Front end</a:t>
          </a:r>
          <a:endParaRPr lang="en-IN" sz="1400" dirty="0"/>
        </a:p>
      </dgm:t>
    </dgm:pt>
    <dgm:pt modelId="{8FA365AB-4D74-46FE-A4BA-590E27D4FA4F}" type="parTrans" cxnId="{072B6BEB-E482-431C-A52C-6014E473699F}">
      <dgm:prSet/>
      <dgm:spPr/>
      <dgm:t>
        <a:bodyPr/>
        <a:lstStyle/>
        <a:p>
          <a:endParaRPr lang="en-IN"/>
        </a:p>
      </dgm:t>
    </dgm:pt>
    <dgm:pt modelId="{BC9BF9D0-CB43-4512-A5CD-0C0F0BBA8B43}" type="sibTrans" cxnId="{072B6BEB-E482-431C-A52C-6014E473699F}">
      <dgm:prSet/>
      <dgm:spPr/>
      <dgm:t>
        <a:bodyPr/>
        <a:lstStyle/>
        <a:p>
          <a:endParaRPr lang="en-IN"/>
        </a:p>
      </dgm:t>
    </dgm:pt>
    <dgm:pt modelId="{139A7724-BD9C-4BAA-91D7-F80C8018B61F}">
      <dgm:prSet custT="1"/>
      <dgm:spPr/>
      <dgm:t>
        <a:bodyPr/>
        <a:lstStyle/>
        <a:p>
          <a:r>
            <a:rPr lang="en-IN" sz="1200" dirty="0" smtClean="0"/>
            <a:t>Temperature</a:t>
          </a:r>
          <a:endParaRPr lang="en-IN" sz="1200" dirty="0"/>
        </a:p>
      </dgm:t>
    </dgm:pt>
    <dgm:pt modelId="{34F8387F-4250-4E86-A87A-FA444E519AEC}" type="parTrans" cxnId="{E5ECFE64-06AE-4E6C-9824-56CC2E0EEE9C}">
      <dgm:prSet/>
      <dgm:spPr/>
      <dgm:t>
        <a:bodyPr/>
        <a:lstStyle/>
        <a:p>
          <a:endParaRPr lang="en-IN"/>
        </a:p>
      </dgm:t>
    </dgm:pt>
    <dgm:pt modelId="{DD1AD4BA-D98A-442B-9870-FA6BECF224D5}" type="sibTrans" cxnId="{E5ECFE64-06AE-4E6C-9824-56CC2E0EEE9C}">
      <dgm:prSet/>
      <dgm:spPr/>
      <dgm:t>
        <a:bodyPr/>
        <a:lstStyle/>
        <a:p>
          <a:endParaRPr lang="en-IN"/>
        </a:p>
      </dgm:t>
    </dgm:pt>
    <dgm:pt modelId="{7B412FB6-8D55-46E1-9225-A1BE6F131C40}">
      <dgm:prSet custT="1"/>
      <dgm:spPr/>
      <dgm:t>
        <a:bodyPr/>
        <a:lstStyle/>
        <a:p>
          <a:r>
            <a:rPr lang="en-IN" sz="1200" dirty="0" smtClean="0"/>
            <a:t>Pressure</a:t>
          </a:r>
          <a:endParaRPr lang="en-IN" sz="1200" dirty="0"/>
        </a:p>
      </dgm:t>
    </dgm:pt>
    <dgm:pt modelId="{4785F698-E890-4B1C-B8EA-E93F1A2A0EAF}" type="parTrans" cxnId="{303B73DF-9AA6-4FDE-83CA-3311717F4FB9}">
      <dgm:prSet/>
      <dgm:spPr/>
      <dgm:t>
        <a:bodyPr/>
        <a:lstStyle/>
        <a:p>
          <a:endParaRPr lang="en-IN"/>
        </a:p>
      </dgm:t>
    </dgm:pt>
    <dgm:pt modelId="{869CFE00-7FDC-426A-89DC-212C4E203108}" type="sibTrans" cxnId="{303B73DF-9AA6-4FDE-83CA-3311717F4FB9}">
      <dgm:prSet/>
      <dgm:spPr/>
      <dgm:t>
        <a:bodyPr/>
        <a:lstStyle/>
        <a:p>
          <a:endParaRPr lang="en-IN"/>
        </a:p>
      </dgm:t>
    </dgm:pt>
    <dgm:pt modelId="{C80C81F8-8480-4D03-892D-99C09C7402C1}">
      <dgm:prSet custT="1"/>
      <dgm:spPr/>
      <dgm:t>
        <a:bodyPr/>
        <a:lstStyle/>
        <a:p>
          <a:r>
            <a:rPr lang="en-IN" sz="1200" dirty="0" smtClean="0"/>
            <a:t>Humidity</a:t>
          </a:r>
          <a:endParaRPr lang="en-IN" sz="1200" dirty="0"/>
        </a:p>
      </dgm:t>
    </dgm:pt>
    <dgm:pt modelId="{467034D8-0BC1-431D-9096-955F1293E7B0}" type="parTrans" cxnId="{79F81CC1-CDB2-4880-B6D2-DA7CEA383C86}">
      <dgm:prSet/>
      <dgm:spPr/>
      <dgm:t>
        <a:bodyPr/>
        <a:lstStyle/>
        <a:p>
          <a:endParaRPr lang="en-IN"/>
        </a:p>
      </dgm:t>
    </dgm:pt>
    <dgm:pt modelId="{A9AB93A9-F74B-4DA4-A3D4-46262BF733E5}" type="sibTrans" cxnId="{79F81CC1-CDB2-4880-B6D2-DA7CEA383C86}">
      <dgm:prSet/>
      <dgm:spPr/>
      <dgm:t>
        <a:bodyPr/>
        <a:lstStyle/>
        <a:p>
          <a:endParaRPr lang="en-IN"/>
        </a:p>
      </dgm:t>
    </dgm:pt>
    <dgm:pt modelId="{42C8904C-096C-483E-8906-71108B250D5C}">
      <dgm:prSet custT="1"/>
      <dgm:spPr/>
      <dgm:t>
        <a:bodyPr/>
        <a:lstStyle/>
        <a:p>
          <a:r>
            <a:rPr lang="en-IN" sz="1200" dirty="0" smtClean="0"/>
            <a:t>Gas</a:t>
          </a:r>
          <a:endParaRPr lang="en-IN" sz="1200" dirty="0"/>
        </a:p>
      </dgm:t>
    </dgm:pt>
    <dgm:pt modelId="{B0B2D336-2A73-4820-B3D4-F79E25F918B9}" type="parTrans" cxnId="{2EC3B97D-16DD-4BBD-9AC8-0581DA6DCCB2}">
      <dgm:prSet/>
      <dgm:spPr/>
      <dgm:t>
        <a:bodyPr/>
        <a:lstStyle/>
        <a:p>
          <a:endParaRPr lang="en-IN"/>
        </a:p>
      </dgm:t>
    </dgm:pt>
    <dgm:pt modelId="{BF6518B2-4DF0-4980-B1B0-2E643D370CAC}" type="sibTrans" cxnId="{2EC3B97D-16DD-4BBD-9AC8-0581DA6DCCB2}">
      <dgm:prSet/>
      <dgm:spPr/>
      <dgm:t>
        <a:bodyPr/>
        <a:lstStyle/>
        <a:p>
          <a:endParaRPr lang="en-IN"/>
        </a:p>
      </dgm:t>
    </dgm:pt>
    <dgm:pt modelId="{94E56D4D-059E-40A7-9319-CB6BB03D213F}">
      <dgm:prSet custT="1"/>
      <dgm:spPr/>
      <dgm:t>
        <a:bodyPr/>
        <a:lstStyle/>
        <a:p>
          <a:r>
            <a:rPr lang="en-IN" sz="1200" dirty="0" smtClean="0"/>
            <a:t>Smoke</a:t>
          </a:r>
          <a:endParaRPr lang="en-IN" sz="1200" dirty="0"/>
        </a:p>
      </dgm:t>
    </dgm:pt>
    <dgm:pt modelId="{D41BEDAB-630D-4F44-A395-150AE766E1E2}" type="parTrans" cxnId="{D437D106-CDAF-4CEE-A26E-B51270CB667C}">
      <dgm:prSet/>
      <dgm:spPr/>
      <dgm:t>
        <a:bodyPr/>
        <a:lstStyle/>
        <a:p>
          <a:endParaRPr lang="en-IN"/>
        </a:p>
      </dgm:t>
    </dgm:pt>
    <dgm:pt modelId="{ED15DA77-43F4-4DA2-946F-B085E2D9F723}" type="sibTrans" cxnId="{D437D106-CDAF-4CEE-A26E-B51270CB667C}">
      <dgm:prSet/>
      <dgm:spPr/>
      <dgm:t>
        <a:bodyPr/>
        <a:lstStyle/>
        <a:p>
          <a:endParaRPr lang="en-IN"/>
        </a:p>
      </dgm:t>
    </dgm:pt>
    <dgm:pt modelId="{73C418A9-56AA-4CCD-8302-2282D59948C8}">
      <dgm:prSet custT="1"/>
      <dgm:spPr/>
      <dgm:t>
        <a:bodyPr/>
        <a:lstStyle/>
        <a:p>
          <a:r>
            <a:rPr lang="en-IN" sz="1200" dirty="0" smtClean="0"/>
            <a:t>Micro-controller</a:t>
          </a:r>
          <a:endParaRPr lang="en-IN" sz="1200" dirty="0"/>
        </a:p>
      </dgm:t>
    </dgm:pt>
    <dgm:pt modelId="{7B9AD3CA-36EB-412A-83DE-CC5F64ECD0AB}" type="parTrans" cxnId="{C66B107F-F09E-4CB0-ACBB-34EF9E830BE0}">
      <dgm:prSet/>
      <dgm:spPr/>
      <dgm:t>
        <a:bodyPr/>
        <a:lstStyle/>
        <a:p>
          <a:endParaRPr lang="en-IN"/>
        </a:p>
      </dgm:t>
    </dgm:pt>
    <dgm:pt modelId="{F522C150-CCDA-44AF-B31B-F1E2707AD933}" type="sibTrans" cxnId="{C66B107F-F09E-4CB0-ACBB-34EF9E830BE0}">
      <dgm:prSet/>
      <dgm:spPr/>
      <dgm:t>
        <a:bodyPr/>
        <a:lstStyle/>
        <a:p>
          <a:endParaRPr lang="en-IN"/>
        </a:p>
      </dgm:t>
    </dgm:pt>
    <dgm:pt modelId="{A208BCCE-06C2-4B4C-86F2-3B3CDA66EF15}">
      <dgm:prSet/>
      <dgm:spPr/>
      <dgm:t>
        <a:bodyPr/>
        <a:lstStyle/>
        <a:p>
          <a:endParaRPr lang="en-IN" sz="900" dirty="0"/>
        </a:p>
      </dgm:t>
    </dgm:pt>
    <dgm:pt modelId="{8C4A851E-5A98-4F97-BDA3-D1E9B48DFDBF}" type="parTrans" cxnId="{CDC82549-97B2-447B-A0D3-7F9B988697AB}">
      <dgm:prSet/>
      <dgm:spPr/>
      <dgm:t>
        <a:bodyPr/>
        <a:lstStyle/>
        <a:p>
          <a:endParaRPr lang="en-IN"/>
        </a:p>
      </dgm:t>
    </dgm:pt>
    <dgm:pt modelId="{E6320432-D679-4D87-BD27-33B2FF1626B4}" type="sibTrans" cxnId="{CDC82549-97B2-447B-A0D3-7F9B988697AB}">
      <dgm:prSet/>
      <dgm:spPr/>
      <dgm:t>
        <a:bodyPr/>
        <a:lstStyle/>
        <a:p>
          <a:endParaRPr lang="en-IN"/>
        </a:p>
      </dgm:t>
    </dgm:pt>
    <dgm:pt modelId="{865D0434-A2DA-4FE9-B725-B3F97F5D88DA}">
      <dgm:prSet custT="1"/>
      <dgm:spPr/>
      <dgm:t>
        <a:bodyPr/>
        <a:lstStyle/>
        <a:p>
          <a:r>
            <a:rPr lang="en-IN" sz="1200" dirty="0" smtClean="0"/>
            <a:t>Database</a:t>
          </a:r>
          <a:endParaRPr lang="en-IN" sz="1200" dirty="0"/>
        </a:p>
      </dgm:t>
    </dgm:pt>
    <dgm:pt modelId="{0E44C580-A778-480C-9858-EC1E5079070D}" type="parTrans" cxnId="{8C4F399F-BEB7-4DCA-95FF-BA2073EEE3AD}">
      <dgm:prSet/>
      <dgm:spPr/>
      <dgm:t>
        <a:bodyPr/>
        <a:lstStyle/>
        <a:p>
          <a:endParaRPr lang="en-IN"/>
        </a:p>
      </dgm:t>
    </dgm:pt>
    <dgm:pt modelId="{014BD566-DA4A-40D5-8BB9-74D095BD4567}" type="sibTrans" cxnId="{8C4F399F-BEB7-4DCA-95FF-BA2073EEE3AD}">
      <dgm:prSet/>
      <dgm:spPr/>
      <dgm:t>
        <a:bodyPr/>
        <a:lstStyle/>
        <a:p>
          <a:endParaRPr lang="en-IN"/>
        </a:p>
      </dgm:t>
    </dgm:pt>
    <dgm:pt modelId="{B8BFE87E-601E-4F29-B645-325E22EF8DDC}">
      <dgm:prSet custT="1"/>
      <dgm:spPr/>
      <dgm:t>
        <a:bodyPr/>
        <a:lstStyle/>
        <a:p>
          <a:r>
            <a:rPr lang="en-IN" sz="1400" dirty="0" err="1" smtClean="0"/>
            <a:t>php</a:t>
          </a:r>
          <a:endParaRPr lang="en-IN" sz="1400" dirty="0"/>
        </a:p>
      </dgm:t>
    </dgm:pt>
    <dgm:pt modelId="{8A9CB6E0-3586-49A1-B83E-0996A1A73CF9}" type="parTrans" cxnId="{C4E13F99-0665-4EFF-A499-FA4ADAB07CED}">
      <dgm:prSet/>
      <dgm:spPr/>
      <dgm:t>
        <a:bodyPr/>
        <a:lstStyle/>
        <a:p>
          <a:endParaRPr lang="en-IN"/>
        </a:p>
      </dgm:t>
    </dgm:pt>
    <dgm:pt modelId="{D80E1B4E-3332-4235-A099-3B75325024C5}" type="sibTrans" cxnId="{C4E13F99-0665-4EFF-A499-FA4ADAB07CED}">
      <dgm:prSet/>
      <dgm:spPr/>
      <dgm:t>
        <a:bodyPr/>
        <a:lstStyle/>
        <a:p>
          <a:endParaRPr lang="en-IN"/>
        </a:p>
      </dgm:t>
    </dgm:pt>
    <dgm:pt modelId="{2CF473E1-4C76-48FC-9231-B5CE03F3AB2A}">
      <dgm:prSet/>
      <dgm:spPr/>
      <dgm:t>
        <a:bodyPr/>
        <a:lstStyle/>
        <a:p>
          <a:r>
            <a:rPr lang="en-IN" dirty="0" smtClean="0"/>
            <a:t>HTML</a:t>
          </a:r>
          <a:endParaRPr lang="en-IN" dirty="0"/>
        </a:p>
      </dgm:t>
    </dgm:pt>
    <dgm:pt modelId="{1A4F3B3E-87C2-4E3A-A245-8EE4C5BA2788}" type="parTrans" cxnId="{CC1C29BF-125B-44E2-9BCB-551ED6EA452D}">
      <dgm:prSet/>
      <dgm:spPr/>
      <dgm:t>
        <a:bodyPr/>
        <a:lstStyle/>
        <a:p>
          <a:endParaRPr lang="en-IN"/>
        </a:p>
      </dgm:t>
    </dgm:pt>
    <dgm:pt modelId="{4AABC8F5-EB2C-4104-8FE6-76CCC00B63B3}" type="sibTrans" cxnId="{CC1C29BF-125B-44E2-9BCB-551ED6EA452D}">
      <dgm:prSet/>
      <dgm:spPr/>
      <dgm:t>
        <a:bodyPr/>
        <a:lstStyle/>
        <a:p>
          <a:endParaRPr lang="en-IN"/>
        </a:p>
      </dgm:t>
    </dgm:pt>
    <dgm:pt modelId="{967CE1D3-EEAF-4D40-8BE4-F2DFD165B0A0}">
      <dgm:prSet/>
      <dgm:spPr/>
      <dgm:t>
        <a:bodyPr/>
        <a:lstStyle/>
        <a:p>
          <a:r>
            <a:rPr lang="en-IN" dirty="0" smtClean="0"/>
            <a:t>CSS</a:t>
          </a:r>
          <a:endParaRPr lang="en-IN" dirty="0"/>
        </a:p>
      </dgm:t>
    </dgm:pt>
    <dgm:pt modelId="{9BEABA06-1BA8-479D-8055-9B6ED537BADD}" type="parTrans" cxnId="{6E278066-6E8D-4B33-B91C-6B6A7EEBEBFE}">
      <dgm:prSet/>
      <dgm:spPr/>
      <dgm:t>
        <a:bodyPr/>
        <a:lstStyle/>
        <a:p>
          <a:endParaRPr lang="en-IN"/>
        </a:p>
      </dgm:t>
    </dgm:pt>
    <dgm:pt modelId="{062C0106-7E58-48CA-8B30-56488C05C23A}" type="sibTrans" cxnId="{6E278066-6E8D-4B33-B91C-6B6A7EEBEBFE}">
      <dgm:prSet/>
      <dgm:spPr/>
      <dgm:t>
        <a:bodyPr/>
        <a:lstStyle/>
        <a:p>
          <a:endParaRPr lang="en-IN"/>
        </a:p>
      </dgm:t>
    </dgm:pt>
    <dgm:pt modelId="{62792DEF-F48B-428E-A298-ACA87C5F169E}">
      <dgm:prSet/>
      <dgm:spPr/>
      <dgm:t>
        <a:bodyPr/>
        <a:lstStyle/>
        <a:p>
          <a:r>
            <a:rPr lang="en-IN" dirty="0" err="1" smtClean="0"/>
            <a:t>PhP</a:t>
          </a:r>
          <a:endParaRPr lang="en-IN" dirty="0"/>
        </a:p>
      </dgm:t>
    </dgm:pt>
    <dgm:pt modelId="{45810491-7DC8-4D68-A2C1-BC1CF7457FBE}" type="parTrans" cxnId="{3A9A01AA-B0ED-4A9A-BFDC-144134371810}">
      <dgm:prSet/>
      <dgm:spPr/>
      <dgm:t>
        <a:bodyPr/>
        <a:lstStyle/>
        <a:p>
          <a:endParaRPr lang="en-IN"/>
        </a:p>
      </dgm:t>
    </dgm:pt>
    <dgm:pt modelId="{C3136DBA-5E16-4182-9E6A-41DE08F3107E}" type="sibTrans" cxnId="{3A9A01AA-B0ED-4A9A-BFDC-144134371810}">
      <dgm:prSet/>
      <dgm:spPr/>
      <dgm:t>
        <a:bodyPr/>
        <a:lstStyle/>
        <a:p>
          <a:endParaRPr lang="en-IN"/>
        </a:p>
      </dgm:t>
    </dgm:pt>
    <dgm:pt modelId="{4C4CFB67-C1D4-4C48-95EF-B508898751D7}">
      <dgm:prSet/>
      <dgm:spPr/>
      <dgm:t>
        <a:bodyPr/>
        <a:lstStyle/>
        <a:p>
          <a:r>
            <a:rPr lang="en-IN" dirty="0" smtClean="0"/>
            <a:t>JavaScript</a:t>
          </a:r>
          <a:endParaRPr lang="en-IN" dirty="0"/>
        </a:p>
      </dgm:t>
    </dgm:pt>
    <dgm:pt modelId="{DF5C7032-5B2B-4AFA-A3A9-F0F0480AEC36}" type="parTrans" cxnId="{7C008EDD-5F82-454E-A3E3-A786FBDBC854}">
      <dgm:prSet/>
      <dgm:spPr/>
      <dgm:t>
        <a:bodyPr/>
        <a:lstStyle/>
        <a:p>
          <a:endParaRPr lang="en-IN"/>
        </a:p>
      </dgm:t>
    </dgm:pt>
    <dgm:pt modelId="{DFE0A812-4E87-4A0D-A222-D05CF10D7911}" type="sibTrans" cxnId="{7C008EDD-5F82-454E-A3E3-A786FBDBC854}">
      <dgm:prSet/>
      <dgm:spPr/>
      <dgm:t>
        <a:bodyPr/>
        <a:lstStyle/>
        <a:p>
          <a:endParaRPr lang="en-IN"/>
        </a:p>
      </dgm:t>
    </dgm:pt>
    <dgm:pt modelId="{4E4EA7F9-A6EE-437B-925C-3110D4EF8B27}" type="pres">
      <dgm:prSet presAssocID="{C472CF41-16E9-4169-A7C6-BC23C31152C9}" presName="linearFlow" presStyleCnt="0">
        <dgm:presLayoutVars>
          <dgm:dir/>
          <dgm:animLvl val="lvl"/>
          <dgm:resizeHandles val="exact"/>
        </dgm:presLayoutVars>
      </dgm:prSet>
      <dgm:spPr/>
    </dgm:pt>
    <dgm:pt modelId="{99437CC7-FB88-466B-933B-8F97FDB35358}" type="pres">
      <dgm:prSet presAssocID="{02603BE1-B90C-4AF0-A365-64B82CE81C58}" presName="composite" presStyleCnt="0"/>
      <dgm:spPr/>
    </dgm:pt>
    <dgm:pt modelId="{0183013A-2AEB-40ED-8D1A-0ACA54FAE46F}" type="pres">
      <dgm:prSet presAssocID="{02603BE1-B90C-4AF0-A365-64B82CE81C58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B5A52E0B-4A4D-43AE-8E78-8E57C065F960}" type="pres">
      <dgm:prSet presAssocID="{02603BE1-B90C-4AF0-A365-64B82CE81C58}" presName="parSh" presStyleLbl="node1" presStyleIdx="0" presStyleCnt="5" custScaleX="139301" custScaleY="215776" custLinFactNeighborY="38948"/>
      <dgm:spPr/>
    </dgm:pt>
    <dgm:pt modelId="{0062728D-C61D-4418-BF2C-E7931BA286A0}" type="pres">
      <dgm:prSet presAssocID="{02603BE1-B90C-4AF0-A365-64B82CE81C58}" presName="desTx" presStyleLbl="fgAcc1" presStyleIdx="0" presStyleCnt="5" custScaleX="136536" custScaleY="147752" custLinFactNeighborY="49129">
        <dgm:presLayoutVars>
          <dgm:bulletEnabled val="1"/>
        </dgm:presLayoutVars>
      </dgm:prSet>
      <dgm:spPr/>
    </dgm:pt>
    <dgm:pt modelId="{DE79EA5C-39EA-45CE-B5D1-92FF791A0FC3}" type="pres">
      <dgm:prSet presAssocID="{2A177438-62A6-4E12-9394-2F4CF1A8C8A1}" presName="sibTrans" presStyleLbl="sibTrans2D1" presStyleIdx="0" presStyleCnt="4"/>
      <dgm:spPr/>
    </dgm:pt>
    <dgm:pt modelId="{BC8725DD-1C66-49AC-82E2-EB66CD996E9A}" type="pres">
      <dgm:prSet presAssocID="{2A177438-62A6-4E12-9394-2F4CF1A8C8A1}" presName="connTx" presStyleLbl="sibTrans2D1" presStyleIdx="0" presStyleCnt="4"/>
      <dgm:spPr/>
    </dgm:pt>
    <dgm:pt modelId="{61F773A1-2006-47CB-A21B-3F009C303790}" type="pres">
      <dgm:prSet presAssocID="{7B0E5630-12B7-424E-96D7-40EF6B6223F5}" presName="composite" presStyleCnt="0"/>
      <dgm:spPr/>
    </dgm:pt>
    <dgm:pt modelId="{BA4FAA24-302E-4965-BD43-ADD9C607FC8A}" type="pres">
      <dgm:prSet presAssocID="{7B0E5630-12B7-424E-96D7-40EF6B6223F5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B5232F7-DD0F-462A-863A-F0CF4F7BAF75}" type="pres">
      <dgm:prSet presAssocID="{7B0E5630-12B7-424E-96D7-40EF6B6223F5}" presName="parSh" presStyleLbl="node1" presStyleIdx="1" presStyleCnt="5" custScaleX="122899" custScaleY="140735"/>
      <dgm:spPr/>
    </dgm:pt>
    <dgm:pt modelId="{FB9614D0-AD8F-4558-908C-5CFC6DE92805}" type="pres">
      <dgm:prSet presAssocID="{7B0E5630-12B7-424E-96D7-40EF6B6223F5}" presName="desTx" presStyleLbl="fgAcc1" presStyleIdx="1" presStyleCnt="5" custScaleX="129507" custScaleY="61371">
        <dgm:presLayoutVars>
          <dgm:bulletEnabled val="1"/>
        </dgm:presLayoutVars>
      </dgm:prSet>
      <dgm:spPr/>
    </dgm:pt>
    <dgm:pt modelId="{4B7DC793-D84A-4A1C-ABB3-6CDB413B3615}" type="pres">
      <dgm:prSet presAssocID="{88A0EA7E-E857-4845-BA26-5B3ECEEACA0E}" presName="sibTrans" presStyleLbl="sibTrans2D1" presStyleIdx="1" presStyleCnt="4"/>
      <dgm:spPr/>
    </dgm:pt>
    <dgm:pt modelId="{940EABEE-B1D6-4022-B6BF-BDF60BAA8982}" type="pres">
      <dgm:prSet presAssocID="{88A0EA7E-E857-4845-BA26-5B3ECEEACA0E}" presName="connTx" presStyleLbl="sibTrans2D1" presStyleIdx="1" presStyleCnt="4"/>
      <dgm:spPr/>
    </dgm:pt>
    <dgm:pt modelId="{CDF2F5E6-04DF-4116-A449-F955B508CDC9}" type="pres">
      <dgm:prSet presAssocID="{0DB44B43-A497-45DE-B01E-C921D18851E1}" presName="composite" presStyleCnt="0"/>
      <dgm:spPr/>
    </dgm:pt>
    <dgm:pt modelId="{8A2513A5-88EC-4867-9C47-66938D0520E3}" type="pres">
      <dgm:prSet presAssocID="{0DB44B43-A497-45DE-B01E-C921D18851E1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6323F83-D048-4172-8CA8-B87E3B4CDC9D}" type="pres">
      <dgm:prSet presAssocID="{0DB44B43-A497-45DE-B01E-C921D18851E1}" presName="parSh" presStyleLbl="node1" presStyleIdx="2" presStyleCnt="5" custScaleX="137583" custScaleY="231097"/>
      <dgm:spPr/>
    </dgm:pt>
    <dgm:pt modelId="{AE4655DE-C844-4033-8DE2-93785603A7F2}" type="pres">
      <dgm:prSet presAssocID="{0DB44B43-A497-45DE-B01E-C921D18851E1}" presName="desTx" presStyleLbl="fgAcc1" presStyleIdx="2" presStyleCnt="5" custScaleX="93391" custScaleY="47177">
        <dgm:presLayoutVars>
          <dgm:bulletEnabled val="1"/>
        </dgm:presLayoutVars>
      </dgm:prSet>
      <dgm:spPr/>
    </dgm:pt>
    <dgm:pt modelId="{8F377781-9888-40CF-875E-520EB566B0DC}" type="pres">
      <dgm:prSet presAssocID="{C733DBB4-BA7A-4CAB-9972-D19C696CABAE}" presName="sibTrans" presStyleLbl="sibTrans2D1" presStyleIdx="2" presStyleCnt="4"/>
      <dgm:spPr/>
    </dgm:pt>
    <dgm:pt modelId="{6A7A007B-E3A3-4C4B-AC6B-A85B91A258BD}" type="pres">
      <dgm:prSet presAssocID="{C733DBB4-BA7A-4CAB-9972-D19C696CABAE}" presName="connTx" presStyleLbl="sibTrans2D1" presStyleIdx="2" presStyleCnt="4"/>
      <dgm:spPr/>
    </dgm:pt>
    <dgm:pt modelId="{042A5514-5392-494C-A85E-87760B4C22DC}" type="pres">
      <dgm:prSet presAssocID="{D0719785-C36D-48E7-9E97-5F881FCCED43}" presName="composite" presStyleCnt="0"/>
      <dgm:spPr/>
    </dgm:pt>
    <dgm:pt modelId="{44D9A1B9-D295-471F-9DA1-40CA934D6CD2}" type="pres">
      <dgm:prSet presAssocID="{D0719785-C36D-48E7-9E97-5F881FCCED43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89CDB29C-9DBE-42FF-8E71-3573EC2B5F50}" type="pres">
      <dgm:prSet presAssocID="{D0719785-C36D-48E7-9E97-5F881FCCED43}" presName="parSh" presStyleLbl="node1" presStyleIdx="3" presStyleCnt="5" custScaleX="130991" custScaleY="219172"/>
      <dgm:spPr/>
    </dgm:pt>
    <dgm:pt modelId="{B826D1A0-6A8C-424F-BDF7-E18350657B47}" type="pres">
      <dgm:prSet presAssocID="{D0719785-C36D-48E7-9E97-5F881FCCED43}" presName="desTx" presStyleLbl="fgAcc1" presStyleIdx="3" presStyleCnt="5" custScaleX="113799" custScaleY="51988">
        <dgm:presLayoutVars>
          <dgm:bulletEnabled val="1"/>
        </dgm:presLayoutVars>
      </dgm:prSet>
      <dgm:spPr/>
    </dgm:pt>
    <dgm:pt modelId="{7BB5B388-5DFB-41FD-879A-F8F093B7DAC3}" type="pres">
      <dgm:prSet presAssocID="{04EC15D1-6438-4E23-B7D5-D8CB28927482}" presName="sibTrans" presStyleLbl="sibTrans2D1" presStyleIdx="3" presStyleCnt="4"/>
      <dgm:spPr/>
    </dgm:pt>
    <dgm:pt modelId="{7766718C-7C49-44A3-B5FC-F5C9F6440E0B}" type="pres">
      <dgm:prSet presAssocID="{04EC15D1-6438-4E23-B7D5-D8CB28927482}" presName="connTx" presStyleLbl="sibTrans2D1" presStyleIdx="3" presStyleCnt="4"/>
      <dgm:spPr/>
    </dgm:pt>
    <dgm:pt modelId="{D077B20B-EC51-4B54-89EE-60DC8A3E8731}" type="pres">
      <dgm:prSet presAssocID="{9955C1CF-01D1-4F10-9EF1-64978737B8FA}" presName="composite" presStyleCnt="0"/>
      <dgm:spPr/>
    </dgm:pt>
    <dgm:pt modelId="{DCD588AB-71B4-4854-A354-60E0249BCE48}" type="pres">
      <dgm:prSet presAssocID="{9955C1CF-01D1-4F10-9EF1-64978737B8FA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67134B5-E4CD-46E4-B14A-12E8229530E7}" type="pres">
      <dgm:prSet presAssocID="{9955C1CF-01D1-4F10-9EF1-64978737B8FA}" presName="parSh" presStyleLbl="node1" presStyleIdx="4" presStyleCnt="5" custLinFactNeighborY="29784"/>
      <dgm:spPr/>
    </dgm:pt>
    <dgm:pt modelId="{AB22B025-97C7-4E17-AB8D-5812930FA315}" type="pres">
      <dgm:prSet presAssocID="{9955C1CF-01D1-4F10-9EF1-64978737B8FA}" presName="desTx" presStyleLbl="fgAcc1" presStyleIdx="4" presStyleCnt="5" custLinFactY="300000" custLinFactNeighborY="31540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92A86FA-41A7-4107-840B-040D433BCFE5}" srcId="{C472CF41-16E9-4169-A7C6-BC23C31152C9}" destId="{02603BE1-B90C-4AF0-A365-64B82CE81C58}" srcOrd="0" destOrd="0" parTransId="{C2F78707-14B7-4238-BA9F-E09003FB548D}" sibTransId="{2A177438-62A6-4E12-9394-2F4CF1A8C8A1}"/>
    <dgm:cxn modelId="{072B6BEB-E482-431C-A52C-6014E473699F}" srcId="{C472CF41-16E9-4169-A7C6-BC23C31152C9}" destId="{9955C1CF-01D1-4F10-9EF1-64978737B8FA}" srcOrd="4" destOrd="0" parTransId="{8FA365AB-4D74-46FE-A4BA-590E27D4FA4F}" sibTransId="{BC9BF9D0-CB43-4512-A5CD-0C0F0BBA8B43}"/>
    <dgm:cxn modelId="{3A9A01AA-B0ED-4A9A-BFDC-144134371810}" srcId="{9955C1CF-01D1-4F10-9EF1-64978737B8FA}" destId="{62792DEF-F48B-428E-A298-ACA87C5F169E}" srcOrd="2" destOrd="0" parTransId="{45810491-7DC8-4D68-A2C1-BC1CF7457FBE}" sibTransId="{C3136DBA-5E16-4182-9E6A-41DE08F3107E}"/>
    <dgm:cxn modelId="{C4E13F99-0665-4EFF-A499-FA4ADAB07CED}" srcId="{D0719785-C36D-48E7-9E97-5F881FCCED43}" destId="{B8BFE87E-601E-4F29-B645-325E22EF8DDC}" srcOrd="0" destOrd="0" parTransId="{8A9CB6E0-3586-49A1-B83E-0996A1A73CF9}" sibTransId="{D80E1B4E-3332-4235-A099-3B75325024C5}"/>
    <dgm:cxn modelId="{77FB4FED-4E3B-42FA-904B-5D46BB4BA5A4}" srcId="{C472CF41-16E9-4169-A7C6-BC23C31152C9}" destId="{7B0E5630-12B7-424E-96D7-40EF6B6223F5}" srcOrd="1" destOrd="0" parTransId="{75998817-56C5-4687-BA6B-1550FB888284}" sibTransId="{88A0EA7E-E857-4845-BA26-5B3ECEEACA0E}"/>
    <dgm:cxn modelId="{D1E3F873-CD53-4F88-9D2C-804AD729BA52}" type="presOf" srcId="{62792DEF-F48B-428E-A298-ACA87C5F169E}" destId="{AB22B025-97C7-4E17-AB8D-5812930FA315}" srcOrd="0" destOrd="2" presId="urn:microsoft.com/office/officeart/2005/8/layout/process3"/>
    <dgm:cxn modelId="{D437D106-CDAF-4CEE-A26E-B51270CB667C}" srcId="{02603BE1-B90C-4AF0-A365-64B82CE81C58}" destId="{94E56D4D-059E-40A7-9319-CB6BB03D213F}" srcOrd="4" destOrd="0" parTransId="{D41BEDAB-630D-4F44-A395-150AE766E1E2}" sibTransId="{ED15DA77-43F4-4DA2-946F-B085E2D9F723}"/>
    <dgm:cxn modelId="{C94B1A3D-A569-40EA-BD15-5121707AE16E}" type="presOf" srcId="{02603BE1-B90C-4AF0-A365-64B82CE81C58}" destId="{B5A52E0B-4A4D-43AE-8E78-8E57C065F960}" srcOrd="1" destOrd="0" presId="urn:microsoft.com/office/officeart/2005/8/layout/process3"/>
    <dgm:cxn modelId="{03A98992-97D3-4FAD-BA47-FD8B53C57816}" type="presOf" srcId="{04EC15D1-6438-4E23-B7D5-D8CB28927482}" destId="{7766718C-7C49-44A3-B5FC-F5C9F6440E0B}" srcOrd="1" destOrd="0" presId="urn:microsoft.com/office/officeart/2005/8/layout/process3"/>
    <dgm:cxn modelId="{CC1C29BF-125B-44E2-9BCB-551ED6EA452D}" srcId="{9955C1CF-01D1-4F10-9EF1-64978737B8FA}" destId="{2CF473E1-4C76-48FC-9231-B5CE03F3AB2A}" srcOrd="0" destOrd="0" parTransId="{1A4F3B3E-87C2-4E3A-A245-8EE4C5BA2788}" sibTransId="{4AABC8F5-EB2C-4104-8FE6-76CCC00B63B3}"/>
    <dgm:cxn modelId="{AABE49A6-DE71-4506-A34D-BB374F27EE35}" type="presOf" srcId="{C472CF41-16E9-4169-A7C6-BC23C31152C9}" destId="{4E4EA7F9-A6EE-437B-925C-3110D4EF8B27}" srcOrd="0" destOrd="0" presId="urn:microsoft.com/office/officeart/2005/8/layout/process3"/>
    <dgm:cxn modelId="{BCD836FB-4E9C-41EE-9ED4-E860984B0D5C}" type="presOf" srcId="{D0719785-C36D-48E7-9E97-5F881FCCED43}" destId="{89CDB29C-9DBE-42FF-8E71-3573EC2B5F50}" srcOrd="1" destOrd="0" presId="urn:microsoft.com/office/officeart/2005/8/layout/process3"/>
    <dgm:cxn modelId="{8AEF5C11-FDC4-4AF9-8760-403E202850EC}" type="presOf" srcId="{88A0EA7E-E857-4845-BA26-5B3ECEEACA0E}" destId="{940EABEE-B1D6-4022-B6BF-BDF60BAA8982}" srcOrd="1" destOrd="0" presId="urn:microsoft.com/office/officeart/2005/8/layout/process3"/>
    <dgm:cxn modelId="{E5ECFE64-06AE-4E6C-9824-56CC2E0EEE9C}" srcId="{02603BE1-B90C-4AF0-A365-64B82CE81C58}" destId="{139A7724-BD9C-4BAA-91D7-F80C8018B61F}" srcOrd="0" destOrd="0" parTransId="{34F8387F-4250-4E86-A87A-FA444E519AEC}" sibTransId="{DD1AD4BA-D98A-442B-9870-FA6BECF224D5}"/>
    <dgm:cxn modelId="{E2EF6F8B-6476-4308-B813-A6C9F05CE48A}" type="presOf" srcId="{9955C1CF-01D1-4F10-9EF1-64978737B8FA}" destId="{567134B5-E4CD-46E4-B14A-12E8229530E7}" srcOrd="1" destOrd="0" presId="urn:microsoft.com/office/officeart/2005/8/layout/process3"/>
    <dgm:cxn modelId="{9C311095-7440-4EAF-B6C5-8438094BD684}" type="presOf" srcId="{4C4CFB67-C1D4-4C48-95EF-B508898751D7}" destId="{AB22B025-97C7-4E17-AB8D-5812930FA315}" srcOrd="0" destOrd="3" presId="urn:microsoft.com/office/officeart/2005/8/layout/process3"/>
    <dgm:cxn modelId="{3A7D14B1-E85A-4216-80C7-063D61451D89}" type="presOf" srcId="{C733DBB4-BA7A-4CAB-9972-D19C696CABAE}" destId="{6A7A007B-E3A3-4C4B-AC6B-A85B91A258BD}" srcOrd="1" destOrd="0" presId="urn:microsoft.com/office/officeart/2005/8/layout/process3"/>
    <dgm:cxn modelId="{90360B5D-3C31-4D67-90EC-3FBC33E32DD4}" type="presOf" srcId="{02603BE1-B90C-4AF0-A365-64B82CE81C58}" destId="{0183013A-2AEB-40ED-8D1A-0ACA54FAE46F}" srcOrd="0" destOrd="0" presId="urn:microsoft.com/office/officeart/2005/8/layout/process3"/>
    <dgm:cxn modelId="{4BDCD3A4-0777-472F-8739-5088AA905535}" type="presOf" srcId="{139A7724-BD9C-4BAA-91D7-F80C8018B61F}" destId="{0062728D-C61D-4418-BF2C-E7931BA286A0}" srcOrd="0" destOrd="0" presId="urn:microsoft.com/office/officeart/2005/8/layout/process3"/>
    <dgm:cxn modelId="{A007F5FE-64F2-4736-A060-D2F42C8C811D}" type="presOf" srcId="{7B0E5630-12B7-424E-96D7-40EF6B6223F5}" destId="{8B5232F7-DD0F-462A-863A-F0CF4F7BAF75}" srcOrd="1" destOrd="0" presId="urn:microsoft.com/office/officeart/2005/8/layout/process3"/>
    <dgm:cxn modelId="{3F530F50-662B-40B0-AB4A-1F62F567084D}" type="presOf" srcId="{0DB44B43-A497-45DE-B01E-C921D18851E1}" destId="{D6323F83-D048-4172-8CA8-B87E3B4CDC9D}" srcOrd="1" destOrd="0" presId="urn:microsoft.com/office/officeart/2005/8/layout/process3"/>
    <dgm:cxn modelId="{D3E8E50E-32A4-4245-B3E2-1AE2514B6A46}" type="presOf" srcId="{0DB44B43-A497-45DE-B01E-C921D18851E1}" destId="{8A2513A5-88EC-4867-9C47-66938D0520E3}" srcOrd="0" destOrd="0" presId="urn:microsoft.com/office/officeart/2005/8/layout/process3"/>
    <dgm:cxn modelId="{ED5D0F32-61F7-4A4D-B5CF-E8E008643215}" type="presOf" srcId="{2A177438-62A6-4E12-9394-2F4CF1A8C8A1}" destId="{BC8725DD-1C66-49AC-82E2-EB66CD996E9A}" srcOrd="1" destOrd="0" presId="urn:microsoft.com/office/officeart/2005/8/layout/process3"/>
    <dgm:cxn modelId="{303B73DF-9AA6-4FDE-83CA-3311717F4FB9}" srcId="{02603BE1-B90C-4AF0-A365-64B82CE81C58}" destId="{7B412FB6-8D55-46E1-9225-A1BE6F131C40}" srcOrd="1" destOrd="0" parTransId="{4785F698-E890-4B1C-B8EA-E93F1A2A0EAF}" sibTransId="{869CFE00-7FDC-426A-89DC-212C4E203108}"/>
    <dgm:cxn modelId="{B70F5C1C-1CD5-4ED6-AEAF-6C0400CE6FD1}" type="presOf" srcId="{865D0434-A2DA-4FE9-B725-B3F97F5D88DA}" destId="{AE4655DE-C844-4033-8DE2-93785603A7F2}" srcOrd="0" destOrd="0" presId="urn:microsoft.com/office/officeart/2005/8/layout/process3"/>
    <dgm:cxn modelId="{6E278066-6E8D-4B33-B91C-6B6A7EEBEBFE}" srcId="{9955C1CF-01D1-4F10-9EF1-64978737B8FA}" destId="{967CE1D3-EEAF-4D40-8BE4-F2DFD165B0A0}" srcOrd="1" destOrd="0" parTransId="{9BEABA06-1BA8-479D-8055-9B6ED537BADD}" sibTransId="{062C0106-7E58-48CA-8B30-56488C05C23A}"/>
    <dgm:cxn modelId="{8EB21FE9-F654-474B-9AD0-FD92E8286A51}" type="presOf" srcId="{94E56D4D-059E-40A7-9319-CB6BB03D213F}" destId="{0062728D-C61D-4418-BF2C-E7931BA286A0}" srcOrd="0" destOrd="4" presId="urn:microsoft.com/office/officeart/2005/8/layout/process3"/>
    <dgm:cxn modelId="{4BCC2FC3-A7D0-491E-A275-296066F16316}" type="presOf" srcId="{9955C1CF-01D1-4F10-9EF1-64978737B8FA}" destId="{DCD588AB-71B4-4854-A354-60E0249BCE48}" srcOrd="0" destOrd="0" presId="urn:microsoft.com/office/officeart/2005/8/layout/process3"/>
    <dgm:cxn modelId="{0B4D1478-5B51-4CB2-8E1B-AAAB7F0B4BBA}" type="presOf" srcId="{73C418A9-56AA-4CCD-8302-2282D59948C8}" destId="{FB9614D0-AD8F-4558-908C-5CFC6DE92805}" srcOrd="0" destOrd="0" presId="urn:microsoft.com/office/officeart/2005/8/layout/process3"/>
    <dgm:cxn modelId="{6951E4C4-BFF5-46A3-B8EE-3A4318FF2737}" type="presOf" srcId="{C733DBB4-BA7A-4CAB-9972-D19C696CABAE}" destId="{8F377781-9888-40CF-875E-520EB566B0DC}" srcOrd="0" destOrd="0" presId="urn:microsoft.com/office/officeart/2005/8/layout/process3"/>
    <dgm:cxn modelId="{8C4F399F-BEB7-4DCA-95FF-BA2073EEE3AD}" srcId="{0DB44B43-A497-45DE-B01E-C921D18851E1}" destId="{865D0434-A2DA-4FE9-B725-B3F97F5D88DA}" srcOrd="0" destOrd="0" parTransId="{0E44C580-A778-480C-9858-EC1E5079070D}" sibTransId="{014BD566-DA4A-40D5-8BB9-74D095BD4567}"/>
    <dgm:cxn modelId="{2DE61635-8435-4FC5-99EF-C625E3B251CF}" type="presOf" srcId="{42C8904C-096C-483E-8906-71108B250D5C}" destId="{0062728D-C61D-4418-BF2C-E7931BA286A0}" srcOrd="0" destOrd="3" presId="urn:microsoft.com/office/officeart/2005/8/layout/process3"/>
    <dgm:cxn modelId="{9215B3C8-341B-450C-ABB3-D8EEBD5DF60B}" type="presOf" srcId="{2CF473E1-4C76-48FC-9231-B5CE03F3AB2A}" destId="{AB22B025-97C7-4E17-AB8D-5812930FA315}" srcOrd="0" destOrd="0" presId="urn:microsoft.com/office/officeart/2005/8/layout/process3"/>
    <dgm:cxn modelId="{7FDCC875-6881-4778-97E9-235F13C96F98}" srcId="{C472CF41-16E9-4169-A7C6-BC23C31152C9}" destId="{D0719785-C36D-48E7-9E97-5F881FCCED43}" srcOrd="3" destOrd="0" parTransId="{519E53F1-706C-4DA6-9B3B-14E0CC168A28}" sibTransId="{04EC15D1-6438-4E23-B7D5-D8CB28927482}"/>
    <dgm:cxn modelId="{7C008EDD-5F82-454E-A3E3-A786FBDBC854}" srcId="{9955C1CF-01D1-4F10-9EF1-64978737B8FA}" destId="{4C4CFB67-C1D4-4C48-95EF-B508898751D7}" srcOrd="3" destOrd="0" parTransId="{DF5C7032-5B2B-4AFA-A3A9-F0F0480AEC36}" sibTransId="{DFE0A812-4E87-4A0D-A222-D05CF10D7911}"/>
    <dgm:cxn modelId="{26FBE209-59E2-4351-91C9-28307414746F}" srcId="{C472CF41-16E9-4169-A7C6-BC23C31152C9}" destId="{0DB44B43-A497-45DE-B01E-C921D18851E1}" srcOrd="2" destOrd="0" parTransId="{15F7AC87-68B0-4AD9-A9BE-F6EE3B4AF27A}" sibTransId="{C733DBB4-BA7A-4CAB-9972-D19C696CABAE}"/>
    <dgm:cxn modelId="{CDC82549-97B2-447B-A0D3-7F9B988697AB}" srcId="{7B0E5630-12B7-424E-96D7-40EF6B6223F5}" destId="{A208BCCE-06C2-4B4C-86F2-3B3CDA66EF15}" srcOrd="1" destOrd="0" parTransId="{8C4A851E-5A98-4F97-BDA3-D1E9B48DFDBF}" sibTransId="{E6320432-D679-4D87-BD27-33B2FF1626B4}"/>
    <dgm:cxn modelId="{4970F311-CF0B-4BAB-8F5F-262876B0FD9A}" type="presOf" srcId="{A208BCCE-06C2-4B4C-86F2-3B3CDA66EF15}" destId="{FB9614D0-AD8F-4558-908C-5CFC6DE92805}" srcOrd="0" destOrd="1" presId="urn:microsoft.com/office/officeart/2005/8/layout/process3"/>
    <dgm:cxn modelId="{4C35A408-42AC-41EE-8630-5740C12FBBDF}" type="presOf" srcId="{7B0E5630-12B7-424E-96D7-40EF6B6223F5}" destId="{BA4FAA24-302E-4965-BD43-ADD9C607FC8A}" srcOrd="0" destOrd="0" presId="urn:microsoft.com/office/officeart/2005/8/layout/process3"/>
    <dgm:cxn modelId="{70D73411-6ECC-4880-A558-E301EE93078D}" type="presOf" srcId="{7B412FB6-8D55-46E1-9225-A1BE6F131C40}" destId="{0062728D-C61D-4418-BF2C-E7931BA286A0}" srcOrd="0" destOrd="1" presId="urn:microsoft.com/office/officeart/2005/8/layout/process3"/>
    <dgm:cxn modelId="{DF3B4279-6718-4EC2-AE15-01F3E2AEEFB2}" type="presOf" srcId="{C80C81F8-8480-4D03-892D-99C09C7402C1}" destId="{0062728D-C61D-4418-BF2C-E7931BA286A0}" srcOrd="0" destOrd="2" presId="urn:microsoft.com/office/officeart/2005/8/layout/process3"/>
    <dgm:cxn modelId="{40FE3270-6866-4CF4-B116-278A5DAB7746}" type="presOf" srcId="{04EC15D1-6438-4E23-B7D5-D8CB28927482}" destId="{7BB5B388-5DFB-41FD-879A-F8F093B7DAC3}" srcOrd="0" destOrd="0" presId="urn:microsoft.com/office/officeart/2005/8/layout/process3"/>
    <dgm:cxn modelId="{C1E33FD6-6C57-47AB-AFA4-39F6FBF763EB}" type="presOf" srcId="{88A0EA7E-E857-4845-BA26-5B3ECEEACA0E}" destId="{4B7DC793-D84A-4A1C-ABB3-6CDB413B3615}" srcOrd="0" destOrd="0" presId="urn:microsoft.com/office/officeart/2005/8/layout/process3"/>
    <dgm:cxn modelId="{90278824-90C9-48B2-A0AF-33A9F4E83468}" type="presOf" srcId="{967CE1D3-EEAF-4D40-8BE4-F2DFD165B0A0}" destId="{AB22B025-97C7-4E17-AB8D-5812930FA315}" srcOrd="0" destOrd="1" presId="urn:microsoft.com/office/officeart/2005/8/layout/process3"/>
    <dgm:cxn modelId="{2ED99734-D4C7-4713-AF97-BC09D8C13590}" type="presOf" srcId="{2A177438-62A6-4E12-9394-2F4CF1A8C8A1}" destId="{DE79EA5C-39EA-45CE-B5D1-92FF791A0FC3}" srcOrd="0" destOrd="0" presId="urn:microsoft.com/office/officeart/2005/8/layout/process3"/>
    <dgm:cxn modelId="{79F81CC1-CDB2-4880-B6D2-DA7CEA383C86}" srcId="{02603BE1-B90C-4AF0-A365-64B82CE81C58}" destId="{C80C81F8-8480-4D03-892D-99C09C7402C1}" srcOrd="2" destOrd="0" parTransId="{467034D8-0BC1-431D-9096-955F1293E7B0}" sibTransId="{A9AB93A9-F74B-4DA4-A3D4-46262BF733E5}"/>
    <dgm:cxn modelId="{2EC3B97D-16DD-4BBD-9AC8-0581DA6DCCB2}" srcId="{02603BE1-B90C-4AF0-A365-64B82CE81C58}" destId="{42C8904C-096C-483E-8906-71108B250D5C}" srcOrd="3" destOrd="0" parTransId="{B0B2D336-2A73-4820-B3D4-F79E25F918B9}" sibTransId="{BF6518B2-4DF0-4980-B1B0-2E643D370CAC}"/>
    <dgm:cxn modelId="{3C50E385-A92D-43C6-8767-AFF70ADB6626}" type="presOf" srcId="{D0719785-C36D-48E7-9E97-5F881FCCED43}" destId="{44D9A1B9-D295-471F-9DA1-40CA934D6CD2}" srcOrd="0" destOrd="0" presId="urn:microsoft.com/office/officeart/2005/8/layout/process3"/>
    <dgm:cxn modelId="{F6EE6DA0-BBEB-4EDB-A3D8-FDD7C93624F7}" type="presOf" srcId="{B8BFE87E-601E-4F29-B645-325E22EF8DDC}" destId="{B826D1A0-6A8C-424F-BDF7-E18350657B47}" srcOrd="0" destOrd="0" presId="urn:microsoft.com/office/officeart/2005/8/layout/process3"/>
    <dgm:cxn modelId="{C66B107F-F09E-4CB0-ACBB-34EF9E830BE0}" srcId="{7B0E5630-12B7-424E-96D7-40EF6B6223F5}" destId="{73C418A9-56AA-4CCD-8302-2282D59948C8}" srcOrd="0" destOrd="0" parTransId="{7B9AD3CA-36EB-412A-83DE-CC5F64ECD0AB}" sibTransId="{F522C150-CCDA-44AF-B31B-F1E2707AD933}"/>
    <dgm:cxn modelId="{80809E2B-99E1-484A-8F1C-C43A91DE11A4}" type="presParOf" srcId="{4E4EA7F9-A6EE-437B-925C-3110D4EF8B27}" destId="{99437CC7-FB88-466B-933B-8F97FDB35358}" srcOrd="0" destOrd="0" presId="urn:microsoft.com/office/officeart/2005/8/layout/process3"/>
    <dgm:cxn modelId="{7A0214C3-4BE5-415F-9EB9-266331C775B3}" type="presParOf" srcId="{99437CC7-FB88-466B-933B-8F97FDB35358}" destId="{0183013A-2AEB-40ED-8D1A-0ACA54FAE46F}" srcOrd="0" destOrd="0" presId="urn:microsoft.com/office/officeart/2005/8/layout/process3"/>
    <dgm:cxn modelId="{6F6A9F81-77D7-4FD9-A0E6-85DEF33935B1}" type="presParOf" srcId="{99437CC7-FB88-466B-933B-8F97FDB35358}" destId="{B5A52E0B-4A4D-43AE-8E78-8E57C065F960}" srcOrd="1" destOrd="0" presId="urn:microsoft.com/office/officeart/2005/8/layout/process3"/>
    <dgm:cxn modelId="{F1FA2BDF-D563-4C0D-B7AD-C24887A3BB91}" type="presParOf" srcId="{99437CC7-FB88-466B-933B-8F97FDB35358}" destId="{0062728D-C61D-4418-BF2C-E7931BA286A0}" srcOrd="2" destOrd="0" presId="urn:microsoft.com/office/officeart/2005/8/layout/process3"/>
    <dgm:cxn modelId="{1033441C-CB12-459E-9C95-2A92247A6F3D}" type="presParOf" srcId="{4E4EA7F9-A6EE-437B-925C-3110D4EF8B27}" destId="{DE79EA5C-39EA-45CE-B5D1-92FF791A0FC3}" srcOrd="1" destOrd="0" presId="urn:microsoft.com/office/officeart/2005/8/layout/process3"/>
    <dgm:cxn modelId="{025CD01A-E54E-46A4-B2D2-847A1344C1C8}" type="presParOf" srcId="{DE79EA5C-39EA-45CE-B5D1-92FF791A0FC3}" destId="{BC8725DD-1C66-49AC-82E2-EB66CD996E9A}" srcOrd="0" destOrd="0" presId="urn:microsoft.com/office/officeart/2005/8/layout/process3"/>
    <dgm:cxn modelId="{4A1AD009-EBCA-4076-8978-6CF96398C0C2}" type="presParOf" srcId="{4E4EA7F9-A6EE-437B-925C-3110D4EF8B27}" destId="{61F773A1-2006-47CB-A21B-3F009C303790}" srcOrd="2" destOrd="0" presId="urn:microsoft.com/office/officeart/2005/8/layout/process3"/>
    <dgm:cxn modelId="{8EB68741-508C-4F9F-9A27-092ABF4099CF}" type="presParOf" srcId="{61F773A1-2006-47CB-A21B-3F009C303790}" destId="{BA4FAA24-302E-4965-BD43-ADD9C607FC8A}" srcOrd="0" destOrd="0" presId="urn:microsoft.com/office/officeart/2005/8/layout/process3"/>
    <dgm:cxn modelId="{F181252C-1D0C-4199-9194-80A27C5EE9A7}" type="presParOf" srcId="{61F773A1-2006-47CB-A21B-3F009C303790}" destId="{8B5232F7-DD0F-462A-863A-F0CF4F7BAF75}" srcOrd="1" destOrd="0" presId="urn:microsoft.com/office/officeart/2005/8/layout/process3"/>
    <dgm:cxn modelId="{7B46C4B6-1F68-4CDD-8E17-E18A516A105C}" type="presParOf" srcId="{61F773A1-2006-47CB-A21B-3F009C303790}" destId="{FB9614D0-AD8F-4558-908C-5CFC6DE92805}" srcOrd="2" destOrd="0" presId="urn:microsoft.com/office/officeart/2005/8/layout/process3"/>
    <dgm:cxn modelId="{51ED4E92-ED9F-4840-A225-F6DF4AD0D988}" type="presParOf" srcId="{4E4EA7F9-A6EE-437B-925C-3110D4EF8B27}" destId="{4B7DC793-D84A-4A1C-ABB3-6CDB413B3615}" srcOrd="3" destOrd="0" presId="urn:microsoft.com/office/officeart/2005/8/layout/process3"/>
    <dgm:cxn modelId="{E27DBA04-6C4C-4409-9FAA-7033432810EF}" type="presParOf" srcId="{4B7DC793-D84A-4A1C-ABB3-6CDB413B3615}" destId="{940EABEE-B1D6-4022-B6BF-BDF60BAA8982}" srcOrd="0" destOrd="0" presId="urn:microsoft.com/office/officeart/2005/8/layout/process3"/>
    <dgm:cxn modelId="{A9B81588-8AE8-44E4-9945-9C786E14CFC9}" type="presParOf" srcId="{4E4EA7F9-A6EE-437B-925C-3110D4EF8B27}" destId="{CDF2F5E6-04DF-4116-A449-F955B508CDC9}" srcOrd="4" destOrd="0" presId="urn:microsoft.com/office/officeart/2005/8/layout/process3"/>
    <dgm:cxn modelId="{C69009BF-DA69-48B0-AA87-D3BE5508CBC2}" type="presParOf" srcId="{CDF2F5E6-04DF-4116-A449-F955B508CDC9}" destId="{8A2513A5-88EC-4867-9C47-66938D0520E3}" srcOrd="0" destOrd="0" presId="urn:microsoft.com/office/officeart/2005/8/layout/process3"/>
    <dgm:cxn modelId="{F328D71F-319D-4EA8-8CA3-6F64126CCD9D}" type="presParOf" srcId="{CDF2F5E6-04DF-4116-A449-F955B508CDC9}" destId="{D6323F83-D048-4172-8CA8-B87E3B4CDC9D}" srcOrd="1" destOrd="0" presId="urn:microsoft.com/office/officeart/2005/8/layout/process3"/>
    <dgm:cxn modelId="{40D831D4-123F-4024-9A11-0AF2051E008F}" type="presParOf" srcId="{CDF2F5E6-04DF-4116-A449-F955B508CDC9}" destId="{AE4655DE-C844-4033-8DE2-93785603A7F2}" srcOrd="2" destOrd="0" presId="urn:microsoft.com/office/officeart/2005/8/layout/process3"/>
    <dgm:cxn modelId="{9F5889D5-5EAB-48CB-8F22-8C33F968E281}" type="presParOf" srcId="{4E4EA7F9-A6EE-437B-925C-3110D4EF8B27}" destId="{8F377781-9888-40CF-875E-520EB566B0DC}" srcOrd="5" destOrd="0" presId="urn:microsoft.com/office/officeart/2005/8/layout/process3"/>
    <dgm:cxn modelId="{8581F81F-0AE5-47EA-9E8F-3FA254EAE2F8}" type="presParOf" srcId="{8F377781-9888-40CF-875E-520EB566B0DC}" destId="{6A7A007B-E3A3-4C4B-AC6B-A85B91A258BD}" srcOrd="0" destOrd="0" presId="urn:microsoft.com/office/officeart/2005/8/layout/process3"/>
    <dgm:cxn modelId="{CB7D3E30-5C39-4F89-8B1F-F15C0B5BFFDB}" type="presParOf" srcId="{4E4EA7F9-A6EE-437B-925C-3110D4EF8B27}" destId="{042A5514-5392-494C-A85E-87760B4C22DC}" srcOrd="6" destOrd="0" presId="urn:microsoft.com/office/officeart/2005/8/layout/process3"/>
    <dgm:cxn modelId="{83401027-9098-49D5-AAD5-EEEC1C7AF58D}" type="presParOf" srcId="{042A5514-5392-494C-A85E-87760B4C22DC}" destId="{44D9A1B9-D295-471F-9DA1-40CA934D6CD2}" srcOrd="0" destOrd="0" presId="urn:microsoft.com/office/officeart/2005/8/layout/process3"/>
    <dgm:cxn modelId="{0AAC89DA-BC51-4F18-B4FD-BAFD5EC2C9B7}" type="presParOf" srcId="{042A5514-5392-494C-A85E-87760B4C22DC}" destId="{89CDB29C-9DBE-42FF-8E71-3573EC2B5F50}" srcOrd="1" destOrd="0" presId="urn:microsoft.com/office/officeart/2005/8/layout/process3"/>
    <dgm:cxn modelId="{D8050B6E-DC44-4CAC-9CE9-D2437C85BBCE}" type="presParOf" srcId="{042A5514-5392-494C-A85E-87760B4C22DC}" destId="{B826D1A0-6A8C-424F-BDF7-E18350657B47}" srcOrd="2" destOrd="0" presId="urn:microsoft.com/office/officeart/2005/8/layout/process3"/>
    <dgm:cxn modelId="{724D6C24-0054-4366-98C4-DA89FEF98AF5}" type="presParOf" srcId="{4E4EA7F9-A6EE-437B-925C-3110D4EF8B27}" destId="{7BB5B388-5DFB-41FD-879A-F8F093B7DAC3}" srcOrd="7" destOrd="0" presId="urn:microsoft.com/office/officeart/2005/8/layout/process3"/>
    <dgm:cxn modelId="{B36A8FCD-D899-41C0-A1CA-C2B831323E0C}" type="presParOf" srcId="{7BB5B388-5DFB-41FD-879A-F8F093B7DAC3}" destId="{7766718C-7C49-44A3-B5FC-F5C9F6440E0B}" srcOrd="0" destOrd="0" presId="urn:microsoft.com/office/officeart/2005/8/layout/process3"/>
    <dgm:cxn modelId="{E69EA9EC-E292-404F-A984-04B674FDB483}" type="presParOf" srcId="{4E4EA7F9-A6EE-437B-925C-3110D4EF8B27}" destId="{D077B20B-EC51-4B54-89EE-60DC8A3E8731}" srcOrd="8" destOrd="0" presId="urn:microsoft.com/office/officeart/2005/8/layout/process3"/>
    <dgm:cxn modelId="{4E4661FF-10CE-4040-8F7E-7743590F880B}" type="presParOf" srcId="{D077B20B-EC51-4B54-89EE-60DC8A3E8731}" destId="{DCD588AB-71B4-4854-A354-60E0249BCE48}" srcOrd="0" destOrd="0" presId="urn:microsoft.com/office/officeart/2005/8/layout/process3"/>
    <dgm:cxn modelId="{6C3E0DF0-D600-4CBE-A421-9DDE0CF3FD1C}" type="presParOf" srcId="{D077B20B-EC51-4B54-89EE-60DC8A3E8731}" destId="{567134B5-E4CD-46E4-B14A-12E8229530E7}" srcOrd="1" destOrd="0" presId="urn:microsoft.com/office/officeart/2005/8/layout/process3"/>
    <dgm:cxn modelId="{1FB5239F-5F70-4A16-84AB-8856EC21D548}" type="presParOf" srcId="{D077B20B-EC51-4B54-89EE-60DC8A3E8731}" destId="{AB22B025-97C7-4E17-AB8D-5812930FA31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52E0B-4A4D-43AE-8E78-8E57C065F960}">
      <dsp:nvSpPr>
        <dsp:cNvPr id="0" name=""/>
        <dsp:cNvSpPr/>
      </dsp:nvSpPr>
      <dsp:spPr>
        <a:xfrm>
          <a:off x="4302" y="1708309"/>
          <a:ext cx="1853405" cy="12129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Sensors</a:t>
          </a:r>
          <a:endParaRPr lang="en-IN" sz="1800" kern="1200" dirty="0"/>
        </a:p>
      </dsp:txBody>
      <dsp:txXfrm>
        <a:off x="4302" y="1708309"/>
        <a:ext cx="1853405" cy="808634"/>
      </dsp:txXfrm>
    </dsp:sp>
    <dsp:sp modelId="{0062728D-C61D-4418-BF2C-E7931BA286A0}">
      <dsp:nvSpPr>
        <dsp:cNvPr id="0" name=""/>
        <dsp:cNvSpPr/>
      </dsp:nvSpPr>
      <dsp:spPr>
        <a:xfrm>
          <a:off x="295209" y="2494994"/>
          <a:ext cx="1816617" cy="17872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Temperature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Pressure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Humidity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Gas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Smoke</a:t>
          </a:r>
          <a:endParaRPr lang="en-IN" sz="1200" kern="1200" dirty="0"/>
        </a:p>
      </dsp:txBody>
      <dsp:txXfrm>
        <a:off x="347555" y="2547340"/>
        <a:ext cx="1711925" cy="1682516"/>
      </dsp:txXfrm>
    </dsp:sp>
    <dsp:sp modelId="{DE79EA5C-39EA-45CE-B5D1-92FF791A0FC3}">
      <dsp:nvSpPr>
        <dsp:cNvPr id="0" name=""/>
        <dsp:cNvSpPr/>
      </dsp:nvSpPr>
      <dsp:spPr>
        <a:xfrm rot="9669">
          <a:off x="2054808" y="1950746"/>
          <a:ext cx="417855" cy="331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00" kern="1200"/>
        </a:p>
      </dsp:txBody>
      <dsp:txXfrm>
        <a:off x="2054808" y="2016857"/>
        <a:ext cx="318478" cy="198755"/>
      </dsp:txXfrm>
    </dsp:sp>
    <dsp:sp modelId="{8B5232F7-DD0F-462A-863A-F0CF4F7BAF75}">
      <dsp:nvSpPr>
        <dsp:cNvPr id="0" name=""/>
        <dsp:cNvSpPr/>
      </dsp:nvSpPr>
      <dsp:spPr>
        <a:xfrm>
          <a:off x="2646112" y="1856042"/>
          <a:ext cx="1635176" cy="7911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Raspberry Pi</a:t>
          </a:r>
          <a:endParaRPr lang="en-IN" sz="1600" kern="1200" dirty="0"/>
        </a:p>
      </dsp:txBody>
      <dsp:txXfrm>
        <a:off x="2646112" y="1856042"/>
        <a:ext cx="1635176" cy="527413"/>
      </dsp:txXfrm>
    </dsp:sp>
    <dsp:sp modelId="{FB9614D0-AD8F-4558-908C-5CFC6DE92805}">
      <dsp:nvSpPr>
        <dsp:cNvPr id="0" name=""/>
        <dsp:cNvSpPr/>
      </dsp:nvSpPr>
      <dsp:spPr>
        <a:xfrm>
          <a:off x="2874665" y="2578920"/>
          <a:ext cx="1723096" cy="742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Micro-controller</a:t>
          </a:r>
          <a:endParaRPr lang="en-IN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900" kern="1200" dirty="0"/>
        </a:p>
      </dsp:txBody>
      <dsp:txXfrm>
        <a:off x="2896407" y="2600662"/>
        <a:ext cx="1679612" cy="698859"/>
      </dsp:txXfrm>
    </dsp:sp>
    <dsp:sp modelId="{4B7DC793-D84A-4A1C-ABB3-6CDB413B3615}">
      <dsp:nvSpPr>
        <dsp:cNvPr id="0" name=""/>
        <dsp:cNvSpPr/>
      </dsp:nvSpPr>
      <dsp:spPr>
        <a:xfrm rot="113395">
          <a:off x="4493855" y="1995556"/>
          <a:ext cx="451147" cy="331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00" kern="1200"/>
        </a:p>
      </dsp:txBody>
      <dsp:txXfrm>
        <a:off x="4493882" y="2060168"/>
        <a:ext cx="351770" cy="198755"/>
      </dsp:txXfrm>
    </dsp:sp>
    <dsp:sp modelId="{D6323F83-D048-4172-8CA8-B87E3B4CDC9D}">
      <dsp:nvSpPr>
        <dsp:cNvPr id="0" name=""/>
        <dsp:cNvSpPr/>
      </dsp:nvSpPr>
      <dsp:spPr>
        <a:xfrm>
          <a:off x="5132047" y="1771976"/>
          <a:ext cx="1830547" cy="12990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SQL Server</a:t>
          </a:r>
          <a:endParaRPr lang="en-IN" sz="1600" kern="1200" dirty="0"/>
        </a:p>
      </dsp:txBody>
      <dsp:txXfrm>
        <a:off x="5132047" y="1771976"/>
        <a:ext cx="1830547" cy="866051"/>
      </dsp:txXfrm>
    </dsp:sp>
    <dsp:sp modelId="{AE4655DE-C844-4033-8DE2-93785603A7F2}">
      <dsp:nvSpPr>
        <dsp:cNvPr id="0" name=""/>
        <dsp:cNvSpPr/>
      </dsp:nvSpPr>
      <dsp:spPr>
        <a:xfrm>
          <a:off x="5698548" y="2834677"/>
          <a:ext cx="1242571" cy="5706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Database</a:t>
          </a:r>
          <a:endParaRPr lang="en-IN" sz="1200" kern="1200" dirty="0"/>
        </a:p>
      </dsp:txBody>
      <dsp:txXfrm>
        <a:off x="5715262" y="2851391"/>
        <a:ext cx="1209143" cy="537224"/>
      </dsp:txXfrm>
    </dsp:sp>
    <dsp:sp modelId="{8F377781-9888-40CF-875E-520EB566B0DC}">
      <dsp:nvSpPr>
        <dsp:cNvPr id="0" name=""/>
        <dsp:cNvSpPr/>
      </dsp:nvSpPr>
      <dsp:spPr>
        <a:xfrm rot="21570178">
          <a:off x="7096160" y="2029046"/>
          <a:ext cx="283182" cy="331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00" kern="1200"/>
        </a:p>
      </dsp:txBody>
      <dsp:txXfrm>
        <a:off x="7096162" y="2095665"/>
        <a:ext cx="198227" cy="198755"/>
      </dsp:txXfrm>
    </dsp:sp>
    <dsp:sp modelId="{89CDB29C-9DBE-42FF-8E71-3573EC2B5F50}">
      <dsp:nvSpPr>
        <dsp:cNvPr id="0" name=""/>
        <dsp:cNvSpPr/>
      </dsp:nvSpPr>
      <dsp:spPr>
        <a:xfrm>
          <a:off x="7496880" y="1774186"/>
          <a:ext cx="1742840" cy="12320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Backend</a:t>
          </a:r>
          <a:endParaRPr lang="en-IN" sz="2000" kern="1200" dirty="0"/>
        </a:p>
      </dsp:txBody>
      <dsp:txXfrm>
        <a:off x="7496880" y="1774186"/>
        <a:ext cx="1742840" cy="821361"/>
      </dsp:txXfrm>
    </dsp:sp>
    <dsp:sp modelId="{B826D1A0-6A8C-424F-BDF7-E18350657B47}">
      <dsp:nvSpPr>
        <dsp:cNvPr id="0" name=""/>
        <dsp:cNvSpPr/>
      </dsp:nvSpPr>
      <dsp:spPr>
        <a:xfrm>
          <a:off x="7883763" y="2774273"/>
          <a:ext cx="1514100" cy="6288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err="1" smtClean="0"/>
            <a:t>php</a:t>
          </a:r>
          <a:endParaRPr lang="en-IN" sz="1400" kern="1200" dirty="0"/>
        </a:p>
      </dsp:txBody>
      <dsp:txXfrm>
        <a:off x="7902181" y="2792691"/>
        <a:ext cx="1477264" cy="592010"/>
      </dsp:txXfrm>
    </dsp:sp>
    <dsp:sp modelId="{7BB5B388-5DFB-41FD-879A-F8F093B7DAC3}">
      <dsp:nvSpPr>
        <dsp:cNvPr id="0" name=""/>
        <dsp:cNvSpPr/>
      </dsp:nvSpPr>
      <dsp:spPr>
        <a:xfrm rot="21548205">
          <a:off x="9412807" y="2000735"/>
          <a:ext cx="367028" cy="331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00" kern="1200"/>
        </a:p>
      </dsp:txBody>
      <dsp:txXfrm>
        <a:off x="9412813" y="2067735"/>
        <a:ext cx="267651" cy="198755"/>
      </dsp:txXfrm>
    </dsp:sp>
    <dsp:sp modelId="{567134B5-E4CD-46E4-B14A-12E8229530E7}">
      <dsp:nvSpPr>
        <dsp:cNvPr id="0" name=""/>
        <dsp:cNvSpPr/>
      </dsp:nvSpPr>
      <dsp:spPr>
        <a:xfrm>
          <a:off x="9932149" y="1963901"/>
          <a:ext cx="1330504" cy="5621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Front end</a:t>
          </a:r>
          <a:endParaRPr lang="en-IN" sz="1400" kern="1200" dirty="0"/>
        </a:p>
      </dsp:txBody>
      <dsp:txXfrm>
        <a:off x="9932149" y="1963901"/>
        <a:ext cx="1330504" cy="374756"/>
      </dsp:txXfrm>
    </dsp:sp>
    <dsp:sp modelId="{AB22B025-97C7-4E17-AB8D-5812930FA315}">
      <dsp:nvSpPr>
        <dsp:cNvPr id="0" name=""/>
        <dsp:cNvSpPr/>
      </dsp:nvSpPr>
      <dsp:spPr>
        <a:xfrm>
          <a:off x="10204662" y="2392778"/>
          <a:ext cx="1330504" cy="1209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HTML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CSS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err="1" smtClean="0"/>
            <a:t>PhP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JavaScript</a:t>
          </a:r>
          <a:endParaRPr lang="en-IN" sz="1200" kern="1200" dirty="0"/>
        </a:p>
      </dsp:txBody>
      <dsp:txXfrm>
        <a:off x="10240090" y="2428206"/>
        <a:ext cx="1259648" cy="1138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0572" y="1005028"/>
            <a:ext cx="8825658" cy="2677648"/>
          </a:xfrm>
        </p:spPr>
        <p:txBody>
          <a:bodyPr/>
          <a:lstStyle/>
          <a:p>
            <a:r>
              <a:rPr lang="en-IN" dirty="0" smtClean="0"/>
              <a:t>RDBMS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62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76938" y="1056545"/>
            <a:ext cx="8825658" cy="2677648"/>
          </a:xfrm>
        </p:spPr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095113" y="3720634"/>
            <a:ext cx="8825658" cy="86142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IOT based weather management system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7597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 Approach</a:t>
            </a:r>
            <a:endParaRPr lang="en-IN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474209"/>
              </p:ext>
            </p:extLst>
          </p:nvPr>
        </p:nvGraphicFramePr>
        <p:xfrm>
          <a:off x="412124" y="1584101"/>
          <a:ext cx="11539469" cy="5177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191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ER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71421"/>
            <a:ext cx="8825659" cy="341630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836019" y="4131348"/>
            <a:ext cx="1596980" cy="5409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Sensors</a:t>
            </a:r>
            <a:endParaRPr lang="en-IN" dirty="0"/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4797383" y="3680588"/>
            <a:ext cx="218939" cy="450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29" idx="4"/>
          </p:cNvCxnSpPr>
          <p:nvPr/>
        </p:nvCxnSpPr>
        <p:spPr>
          <a:xfrm flipV="1">
            <a:off x="5647389" y="3280002"/>
            <a:ext cx="0" cy="851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342846" y="3680588"/>
            <a:ext cx="257577" cy="450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2"/>
            <a:endCxn id="37" idx="0"/>
          </p:cNvCxnSpPr>
          <p:nvPr/>
        </p:nvCxnSpPr>
        <p:spPr>
          <a:xfrm>
            <a:off x="5634509" y="4672261"/>
            <a:ext cx="0" cy="922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317088" y="4672261"/>
            <a:ext cx="257577" cy="450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836019" y="4672261"/>
            <a:ext cx="270457" cy="334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445876" y="4401804"/>
            <a:ext cx="1352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1"/>
          </p:cNvCxnSpPr>
          <p:nvPr/>
        </p:nvCxnSpPr>
        <p:spPr>
          <a:xfrm flipH="1" flipV="1">
            <a:off x="3767071" y="4401804"/>
            <a:ext cx="10689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013106" y="2777726"/>
            <a:ext cx="1268566" cy="5022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err="1" smtClean="0"/>
              <a:t>S_name</a:t>
            </a:r>
            <a:endParaRPr lang="en-IN" sz="1400" dirty="0"/>
          </a:p>
        </p:txBody>
      </p:sp>
      <p:sp>
        <p:nvSpPr>
          <p:cNvPr id="30" name="Oval 29"/>
          <p:cNvSpPr/>
          <p:nvPr/>
        </p:nvSpPr>
        <p:spPr>
          <a:xfrm>
            <a:off x="3767071" y="3139675"/>
            <a:ext cx="1287887" cy="57682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Function</a:t>
            </a:r>
            <a:endParaRPr lang="en-IN" sz="1200" dirty="0"/>
          </a:p>
        </p:txBody>
      </p:sp>
      <p:sp>
        <p:nvSpPr>
          <p:cNvPr id="33" name="Oval 32"/>
          <p:cNvSpPr/>
          <p:nvPr/>
        </p:nvSpPr>
        <p:spPr>
          <a:xfrm>
            <a:off x="6228293" y="3184372"/>
            <a:ext cx="1268566" cy="5022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err="1" smtClean="0"/>
              <a:t>S_cost</a:t>
            </a:r>
            <a:endParaRPr lang="en-IN" sz="1400" dirty="0"/>
          </a:p>
        </p:txBody>
      </p:sp>
      <p:sp>
        <p:nvSpPr>
          <p:cNvPr id="35" name="Oval 34"/>
          <p:cNvSpPr/>
          <p:nvPr/>
        </p:nvSpPr>
        <p:spPr>
          <a:xfrm>
            <a:off x="7811035" y="4131348"/>
            <a:ext cx="1268566" cy="5022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err="1" smtClean="0"/>
              <a:t>Life_span</a:t>
            </a:r>
            <a:endParaRPr lang="en-IN" sz="1200" dirty="0"/>
          </a:p>
        </p:txBody>
      </p:sp>
      <p:sp>
        <p:nvSpPr>
          <p:cNvPr id="36" name="Oval 35"/>
          <p:cNvSpPr/>
          <p:nvPr/>
        </p:nvSpPr>
        <p:spPr>
          <a:xfrm>
            <a:off x="6427632" y="5030097"/>
            <a:ext cx="1268566" cy="5022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Voltage</a:t>
            </a:r>
            <a:endParaRPr lang="en-IN" sz="1400" dirty="0"/>
          </a:p>
        </p:txBody>
      </p:sp>
      <p:sp>
        <p:nvSpPr>
          <p:cNvPr id="37" name="Oval 36"/>
          <p:cNvSpPr/>
          <p:nvPr/>
        </p:nvSpPr>
        <p:spPr>
          <a:xfrm>
            <a:off x="4750698" y="5595129"/>
            <a:ext cx="1767621" cy="6039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Manufacturer</a:t>
            </a:r>
            <a:endParaRPr lang="en-IN" sz="1200" dirty="0"/>
          </a:p>
        </p:txBody>
      </p:sp>
      <p:sp>
        <p:nvSpPr>
          <p:cNvPr id="38" name="Oval 37"/>
          <p:cNvSpPr/>
          <p:nvPr/>
        </p:nvSpPr>
        <p:spPr>
          <a:xfrm>
            <a:off x="3874149" y="4971158"/>
            <a:ext cx="1268566" cy="5022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Type</a:t>
            </a:r>
            <a:endParaRPr lang="en-IN" sz="1400" dirty="0"/>
          </a:p>
        </p:txBody>
      </p:sp>
      <p:sp>
        <p:nvSpPr>
          <p:cNvPr id="39" name="Oval 38"/>
          <p:cNvSpPr/>
          <p:nvPr/>
        </p:nvSpPr>
        <p:spPr>
          <a:xfrm>
            <a:off x="2479187" y="4131348"/>
            <a:ext cx="1268566" cy="5022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Range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56714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41706" y="1906078"/>
            <a:ext cx="1352282" cy="4636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Place</a:t>
            </a:r>
            <a:endParaRPr lang="en-IN" dirty="0"/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4984129" y="1519711"/>
            <a:ext cx="502276" cy="386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310653" y="1532590"/>
            <a:ext cx="437882" cy="373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984129" y="2369718"/>
            <a:ext cx="412124" cy="220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061401" y="2405984"/>
            <a:ext cx="341290" cy="197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10653" y="2369718"/>
            <a:ext cx="437882" cy="334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00805" y="2369718"/>
            <a:ext cx="450760" cy="334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Decision 22"/>
          <p:cNvSpPr/>
          <p:nvPr/>
        </p:nvSpPr>
        <p:spPr>
          <a:xfrm>
            <a:off x="4031093" y="2429369"/>
            <a:ext cx="1365160" cy="7598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has</a:t>
            </a:r>
            <a:endParaRPr lang="en-IN" dirty="0"/>
          </a:p>
        </p:txBody>
      </p:sp>
      <p:sp>
        <p:nvSpPr>
          <p:cNvPr id="26" name="Flowchart: Decision 25"/>
          <p:cNvSpPr/>
          <p:nvPr/>
        </p:nvSpPr>
        <p:spPr>
          <a:xfrm>
            <a:off x="6613307" y="2435809"/>
            <a:ext cx="1146220" cy="74697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has</a:t>
            </a:r>
            <a:endParaRPr lang="en-IN" dirty="0"/>
          </a:p>
        </p:txBody>
      </p:sp>
      <p:sp>
        <p:nvSpPr>
          <p:cNvPr id="29" name="Oval 28"/>
          <p:cNvSpPr/>
          <p:nvPr/>
        </p:nvSpPr>
        <p:spPr>
          <a:xfrm>
            <a:off x="4217837" y="513191"/>
            <a:ext cx="1268568" cy="101939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Place id</a:t>
            </a:r>
            <a:endParaRPr lang="en-IN" dirty="0"/>
          </a:p>
        </p:txBody>
      </p:sp>
      <p:sp>
        <p:nvSpPr>
          <p:cNvPr id="30" name="Oval 29"/>
          <p:cNvSpPr/>
          <p:nvPr/>
        </p:nvSpPr>
        <p:spPr>
          <a:xfrm>
            <a:off x="6272017" y="580341"/>
            <a:ext cx="1358722" cy="97879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Place name</a:t>
            </a:r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3713239" y="2901686"/>
            <a:ext cx="672327" cy="682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801710" y="3015087"/>
            <a:ext cx="538477" cy="557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939796" y="3597894"/>
            <a:ext cx="1658155" cy="7822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Threshold</a:t>
            </a:r>
            <a:endParaRPr lang="en-IN" dirty="0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087159" y="2369718"/>
            <a:ext cx="399246" cy="233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22779" y="3969088"/>
            <a:ext cx="1528525" cy="101939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Th</a:t>
            </a:r>
            <a:endParaRPr lang="en-IN" dirty="0" smtClean="0"/>
          </a:p>
          <a:p>
            <a:pPr algn="ctr"/>
            <a:r>
              <a:rPr lang="en-IN" dirty="0" smtClean="0"/>
              <a:t>Pressure</a:t>
            </a:r>
          </a:p>
        </p:txBody>
      </p:sp>
      <p:sp>
        <p:nvSpPr>
          <p:cNvPr id="38" name="Oval 37"/>
          <p:cNvSpPr/>
          <p:nvPr/>
        </p:nvSpPr>
        <p:spPr>
          <a:xfrm>
            <a:off x="1401687" y="4881006"/>
            <a:ext cx="1615045" cy="101939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Th</a:t>
            </a:r>
            <a:endParaRPr lang="en-IN" dirty="0" smtClean="0"/>
          </a:p>
          <a:p>
            <a:pPr algn="ctr"/>
            <a:r>
              <a:rPr lang="en-IN" dirty="0" smtClean="0"/>
              <a:t>Humidity</a:t>
            </a:r>
          </a:p>
        </p:txBody>
      </p:sp>
      <p:sp>
        <p:nvSpPr>
          <p:cNvPr id="40" name="Oval 39"/>
          <p:cNvSpPr/>
          <p:nvPr/>
        </p:nvSpPr>
        <p:spPr>
          <a:xfrm>
            <a:off x="3040608" y="4865271"/>
            <a:ext cx="1391556" cy="101939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Th</a:t>
            </a:r>
            <a:r>
              <a:rPr lang="en-IN" dirty="0" smtClean="0"/>
              <a:t> Smoke</a:t>
            </a:r>
            <a:endParaRPr lang="en-IN" dirty="0"/>
          </a:p>
        </p:txBody>
      </p:sp>
      <p:sp>
        <p:nvSpPr>
          <p:cNvPr id="41" name="Oval 40"/>
          <p:cNvSpPr/>
          <p:nvPr/>
        </p:nvSpPr>
        <p:spPr>
          <a:xfrm>
            <a:off x="4309869" y="4452153"/>
            <a:ext cx="1268568" cy="101939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Gas</a:t>
            </a:r>
            <a:endParaRPr lang="en-IN" dirty="0"/>
          </a:p>
        </p:txBody>
      </p:sp>
      <p:sp>
        <p:nvSpPr>
          <p:cNvPr id="42" name="Oval 41"/>
          <p:cNvSpPr/>
          <p:nvPr/>
        </p:nvSpPr>
        <p:spPr>
          <a:xfrm>
            <a:off x="1048961" y="2939637"/>
            <a:ext cx="1268568" cy="101939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Th</a:t>
            </a:r>
            <a:r>
              <a:rPr lang="en-IN" dirty="0"/>
              <a:t> </a:t>
            </a:r>
            <a:r>
              <a:rPr lang="en-IN" dirty="0" smtClean="0"/>
              <a:t>temp</a:t>
            </a:r>
            <a:endParaRPr lang="en-IN" dirty="0"/>
          </a:p>
        </p:txBody>
      </p:sp>
      <p:sp>
        <p:nvSpPr>
          <p:cNvPr id="43" name="Oval 42"/>
          <p:cNvSpPr/>
          <p:nvPr/>
        </p:nvSpPr>
        <p:spPr>
          <a:xfrm>
            <a:off x="1824920" y="2068476"/>
            <a:ext cx="1268568" cy="101939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Place id</a:t>
            </a:r>
            <a:endParaRPr lang="en-IN" dirty="0"/>
          </a:p>
        </p:txBody>
      </p:sp>
      <p:sp>
        <p:nvSpPr>
          <p:cNvPr id="45" name="Rectangle 44"/>
          <p:cNvSpPr/>
          <p:nvPr/>
        </p:nvSpPr>
        <p:spPr>
          <a:xfrm>
            <a:off x="8084698" y="3656184"/>
            <a:ext cx="1658155" cy="7822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Observed</a:t>
            </a:r>
            <a:endParaRPr lang="en-IN" dirty="0"/>
          </a:p>
        </p:txBody>
      </p:sp>
      <p:sp>
        <p:nvSpPr>
          <p:cNvPr id="46" name="Oval 45"/>
          <p:cNvSpPr/>
          <p:nvPr/>
        </p:nvSpPr>
        <p:spPr>
          <a:xfrm>
            <a:off x="9752839" y="2326734"/>
            <a:ext cx="1268568" cy="101939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Ob</a:t>
            </a:r>
          </a:p>
          <a:p>
            <a:pPr algn="ctr"/>
            <a:r>
              <a:rPr lang="en-IN" dirty="0" smtClean="0"/>
              <a:t>Temp</a:t>
            </a:r>
            <a:endParaRPr lang="en-IN" dirty="0"/>
          </a:p>
        </p:txBody>
      </p:sp>
      <p:sp>
        <p:nvSpPr>
          <p:cNvPr id="47" name="Oval 46"/>
          <p:cNvSpPr/>
          <p:nvPr/>
        </p:nvSpPr>
        <p:spPr>
          <a:xfrm>
            <a:off x="9963775" y="3393621"/>
            <a:ext cx="1523961" cy="101939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Ob Pressure</a:t>
            </a:r>
            <a:endParaRPr lang="en-IN" dirty="0"/>
          </a:p>
        </p:txBody>
      </p:sp>
      <p:sp>
        <p:nvSpPr>
          <p:cNvPr id="48" name="Oval 47"/>
          <p:cNvSpPr/>
          <p:nvPr/>
        </p:nvSpPr>
        <p:spPr>
          <a:xfrm>
            <a:off x="10063206" y="4460508"/>
            <a:ext cx="1655969" cy="101939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Ob humidity</a:t>
            </a:r>
            <a:endParaRPr lang="en-IN" dirty="0"/>
          </a:p>
        </p:txBody>
      </p:sp>
      <p:sp>
        <p:nvSpPr>
          <p:cNvPr id="49" name="Oval 48"/>
          <p:cNvSpPr/>
          <p:nvPr/>
        </p:nvSpPr>
        <p:spPr>
          <a:xfrm>
            <a:off x="8864419" y="4934692"/>
            <a:ext cx="1360249" cy="101939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Ob</a:t>
            </a:r>
          </a:p>
          <a:p>
            <a:pPr algn="ctr"/>
            <a:r>
              <a:rPr lang="en-IN" dirty="0" smtClean="0"/>
              <a:t>Smoke</a:t>
            </a:r>
            <a:endParaRPr lang="en-IN" dirty="0"/>
          </a:p>
        </p:txBody>
      </p:sp>
      <p:sp>
        <p:nvSpPr>
          <p:cNvPr id="51" name="Oval 50"/>
          <p:cNvSpPr/>
          <p:nvPr/>
        </p:nvSpPr>
        <p:spPr>
          <a:xfrm>
            <a:off x="7571236" y="4917798"/>
            <a:ext cx="1268568" cy="101939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Ob Gas</a:t>
            </a:r>
            <a:endParaRPr lang="en-IN" dirty="0"/>
          </a:p>
        </p:txBody>
      </p:sp>
      <p:sp>
        <p:nvSpPr>
          <p:cNvPr id="52" name="Oval 51"/>
          <p:cNvSpPr/>
          <p:nvPr/>
        </p:nvSpPr>
        <p:spPr>
          <a:xfrm>
            <a:off x="6416505" y="4438527"/>
            <a:ext cx="1268568" cy="101939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Time</a:t>
            </a:r>
            <a:endParaRPr lang="en-IN" dirty="0"/>
          </a:p>
        </p:txBody>
      </p:sp>
      <p:sp>
        <p:nvSpPr>
          <p:cNvPr id="53" name="Oval 52"/>
          <p:cNvSpPr/>
          <p:nvPr/>
        </p:nvSpPr>
        <p:spPr>
          <a:xfrm>
            <a:off x="8487177" y="2062691"/>
            <a:ext cx="1268568" cy="101939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Place id</a:t>
            </a:r>
            <a:endParaRPr lang="en-IN" dirty="0"/>
          </a:p>
        </p:txBody>
      </p:sp>
      <p:cxnSp>
        <p:nvCxnSpPr>
          <p:cNvPr id="57" name="Straight Connector 56"/>
          <p:cNvCxnSpPr>
            <a:endCxn id="38" idx="0"/>
          </p:cNvCxnSpPr>
          <p:nvPr/>
        </p:nvCxnSpPr>
        <p:spPr>
          <a:xfrm flipH="1">
            <a:off x="2209210" y="4378558"/>
            <a:ext cx="728366" cy="50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40" idx="0"/>
          </p:cNvCxnSpPr>
          <p:nvPr/>
        </p:nvCxnSpPr>
        <p:spPr>
          <a:xfrm>
            <a:off x="3511898" y="4401719"/>
            <a:ext cx="224488" cy="463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7" idx="7"/>
          </p:cNvCxnSpPr>
          <p:nvPr/>
        </p:nvCxnSpPr>
        <p:spPr>
          <a:xfrm flipV="1">
            <a:off x="1927457" y="3878312"/>
            <a:ext cx="1010119" cy="240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42" idx="6"/>
          </p:cNvCxnSpPr>
          <p:nvPr/>
        </p:nvCxnSpPr>
        <p:spPr>
          <a:xfrm flipH="1" flipV="1">
            <a:off x="2317529" y="3449337"/>
            <a:ext cx="622519" cy="200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43" idx="5"/>
          </p:cNvCxnSpPr>
          <p:nvPr/>
        </p:nvCxnSpPr>
        <p:spPr>
          <a:xfrm flipH="1" flipV="1">
            <a:off x="2907711" y="2938587"/>
            <a:ext cx="341120" cy="627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endCxn id="41" idx="1"/>
          </p:cNvCxnSpPr>
          <p:nvPr/>
        </p:nvCxnSpPr>
        <p:spPr>
          <a:xfrm>
            <a:off x="4197031" y="4401719"/>
            <a:ext cx="298615" cy="199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52" idx="7"/>
          </p:cNvCxnSpPr>
          <p:nvPr/>
        </p:nvCxnSpPr>
        <p:spPr>
          <a:xfrm flipH="1">
            <a:off x="7499296" y="4378558"/>
            <a:ext cx="585402" cy="209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51" idx="0"/>
          </p:cNvCxnSpPr>
          <p:nvPr/>
        </p:nvCxnSpPr>
        <p:spPr>
          <a:xfrm flipH="1">
            <a:off x="8205520" y="4432025"/>
            <a:ext cx="208333" cy="485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45" idx="2"/>
            <a:endCxn id="49" idx="0"/>
          </p:cNvCxnSpPr>
          <p:nvPr/>
        </p:nvCxnSpPr>
        <p:spPr>
          <a:xfrm>
            <a:off x="8913776" y="4438401"/>
            <a:ext cx="630768" cy="496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endCxn id="48" idx="1"/>
          </p:cNvCxnSpPr>
          <p:nvPr/>
        </p:nvCxnSpPr>
        <p:spPr>
          <a:xfrm>
            <a:off x="9732230" y="4228217"/>
            <a:ext cx="573487" cy="381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47" idx="2"/>
          </p:cNvCxnSpPr>
          <p:nvPr/>
        </p:nvCxnSpPr>
        <p:spPr>
          <a:xfrm>
            <a:off x="9717949" y="3826637"/>
            <a:ext cx="245826" cy="76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46" idx="3"/>
          </p:cNvCxnSpPr>
          <p:nvPr/>
        </p:nvCxnSpPr>
        <p:spPr>
          <a:xfrm flipV="1">
            <a:off x="9561295" y="3196845"/>
            <a:ext cx="377321" cy="44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53" idx="4"/>
          </p:cNvCxnSpPr>
          <p:nvPr/>
        </p:nvCxnSpPr>
        <p:spPr>
          <a:xfrm flipV="1">
            <a:off x="9121461" y="3082090"/>
            <a:ext cx="0" cy="56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7685924" y="2901686"/>
            <a:ext cx="1033058" cy="754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7617296" y="2913009"/>
            <a:ext cx="1040538" cy="753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lowchart: Decision 101"/>
          <p:cNvSpPr/>
          <p:nvPr/>
        </p:nvSpPr>
        <p:spPr>
          <a:xfrm>
            <a:off x="5004819" y="3512975"/>
            <a:ext cx="2551329" cy="77798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compare</a:t>
            </a:r>
            <a:endParaRPr lang="en-IN" dirty="0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4597951" y="3826637"/>
            <a:ext cx="6437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597951" y="3902783"/>
            <a:ext cx="6437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7295418" y="3826637"/>
            <a:ext cx="789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7437649" y="3878312"/>
            <a:ext cx="6437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77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68" y="1198211"/>
            <a:ext cx="8825658" cy="2677648"/>
          </a:xfrm>
        </p:spPr>
        <p:txBody>
          <a:bodyPr/>
          <a:lstStyle/>
          <a:p>
            <a:pPr algn="ctr"/>
            <a:r>
              <a:rPr lang="en-IN" dirty="0" smtClean="0"/>
              <a:t>Implementation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10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86</TotalTime>
  <Words>77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RDBMS PROJECT</vt:lpstr>
      <vt:lpstr>Problem Statement</vt:lpstr>
      <vt:lpstr>Solution Approach</vt:lpstr>
      <vt:lpstr>ER Diagram</vt:lpstr>
      <vt:lpstr>PowerPoint Presentation</vt:lpstr>
      <vt:lpstr>Implementation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RDBMS PROJECT</dc:title>
  <dc:creator>Smita</dc:creator>
  <cp:lastModifiedBy>Smita</cp:lastModifiedBy>
  <cp:revision>10</cp:revision>
  <dcterms:created xsi:type="dcterms:W3CDTF">2019-10-21T19:22:35Z</dcterms:created>
  <dcterms:modified xsi:type="dcterms:W3CDTF">2019-10-21T20:49:12Z</dcterms:modified>
</cp:coreProperties>
</file>