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6-4365-A16C-CC2716027B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6-4365-A16C-CC2716027B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6-4365-A16C-CC2716027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8663887"/>
        <c:axId val="1888666287"/>
      </c:barChart>
      <c:catAx>
        <c:axId val="188866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666287"/>
        <c:crosses val="autoZero"/>
        <c:auto val="1"/>
        <c:lblAlgn val="ctr"/>
        <c:lblOffset val="100"/>
        <c:noMultiLvlLbl val="0"/>
      </c:catAx>
      <c:valAx>
        <c:axId val="188866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66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7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3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5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3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5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9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2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F773A4-1D73-4919-9FDF-C12E8987D1F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4F48A5-088A-4602-B41D-108108D87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5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AB6-361B-19D7-329D-FB13F951D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0CFF-71E4-AB3F-539E-42AAB0E8B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1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936B-455C-1014-043E-9537A4AF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954" y="838200"/>
            <a:ext cx="5582729" cy="842432"/>
          </a:xfrm>
        </p:spPr>
        <p:txBody>
          <a:bodyPr/>
          <a:lstStyle/>
          <a:p>
            <a:r>
              <a:rPr lang="en-IN" dirty="0"/>
              <a:t>MY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BF4F-280C-02B3-331A-399B5C67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                                                                                                               BY UDAY</a:t>
            </a:r>
          </a:p>
        </p:txBody>
      </p:sp>
    </p:spTree>
    <p:extLst>
      <p:ext uri="{BB962C8B-B14F-4D97-AF65-F5344CB8AC3E}">
        <p14:creationId xmlns:p14="http://schemas.microsoft.com/office/powerpoint/2010/main" val="162064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4BF-CA1E-E81D-1A69-090FF629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7BF5-8218-7A77-A112-D37AB73F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F376-7BF0-A859-7D2A-4115B45F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Child writing on paper">
            <a:extLst>
              <a:ext uri="{FF2B5EF4-FFF2-40B4-BE49-F238E27FC236}">
                <a16:creationId xmlns:a16="http://schemas.microsoft.com/office/drawing/2014/main" id="{C27C357F-5400-128A-50FC-62FD59A6A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1" y="2603500"/>
            <a:ext cx="5124450" cy="3416300"/>
          </a:xfrm>
        </p:spPr>
      </p:pic>
    </p:spTree>
    <p:extLst>
      <p:ext uri="{BB962C8B-B14F-4D97-AF65-F5344CB8AC3E}">
        <p14:creationId xmlns:p14="http://schemas.microsoft.com/office/powerpoint/2010/main" val="30867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181E-11E8-2334-03F7-2B30C20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11AE1FD9-8221-89F5-6258-955309BF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956" y="385445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0761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D27D-4386-94E3-BBC4-94DD765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7B90C7-E2FC-C975-4F77-2B9A6E5E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2168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144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659-BFC8-7C4C-D397-738E194A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65F-ACDC-5348-E939-D1208D76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06CD-A57F-C36F-9045-5C27103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0633-A6CC-CD93-B71F-80988E35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4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7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Somapuram Uday</dc:creator>
  <cp:lastModifiedBy>Somapuram Uday</cp:lastModifiedBy>
  <cp:revision>1</cp:revision>
  <dcterms:created xsi:type="dcterms:W3CDTF">2024-11-26T17:11:53Z</dcterms:created>
  <dcterms:modified xsi:type="dcterms:W3CDTF">2024-11-26T17:16:46Z</dcterms:modified>
</cp:coreProperties>
</file>