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NUMBER THEORY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Why ??</a:t>
            </a:r>
          </a:p>
          <a:p>
            <a:pPr>
              <a:buNone/>
            </a:pPr>
            <a:r>
              <a:rPr lang="en-IN" dirty="0" smtClean="0"/>
              <a:t>          Design of  Public key </a:t>
            </a:r>
            <a:r>
              <a:rPr lang="en-IN" dirty="0" err="1" smtClean="0"/>
              <a:t>cyptographic</a:t>
            </a:r>
            <a:r>
              <a:rPr lang="en-IN" dirty="0" smtClean="0"/>
              <a:t> algorithms</a:t>
            </a: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Prime Numbers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p&gt;1,integer</a:t>
            </a:r>
          </a:p>
          <a:p>
            <a:pPr>
              <a:buNone/>
            </a:pPr>
            <a:r>
              <a:rPr lang="en-IN" dirty="0" smtClean="0">
                <a:sym typeface="Wingdings" pitchFamily="2" charset="2"/>
              </a:rPr>
              <a:t>                  </a:t>
            </a:r>
            <a:r>
              <a:rPr lang="en-IN" dirty="0" err="1" smtClean="0">
                <a:sym typeface="Wingdings" pitchFamily="2" charset="2"/>
              </a:rPr>
              <a:t>iff</a:t>
            </a:r>
            <a:r>
              <a:rPr lang="en-IN" dirty="0" smtClean="0">
                <a:sym typeface="Wingdings" pitchFamily="2" charset="2"/>
              </a:rPr>
              <a:t> divisors +1 ,-1, +p or –p</a:t>
            </a:r>
          </a:p>
          <a:p>
            <a:pPr>
              <a:buNone/>
            </a:pPr>
            <a:endParaRPr lang="en-IN" dirty="0" smtClean="0">
              <a:sym typeface="Wingdings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Prime factorization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IN" dirty="0" smtClean="0"/>
              <a:t> Finding </a:t>
            </a:r>
            <a:r>
              <a:rPr lang="en-IN" b="1" dirty="0" smtClean="0"/>
              <a:t>which prime numbers</a:t>
            </a:r>
            <a:r>
              <a:rPr lang="en-IN" dirty="0" smtClean="0"/>
              <a:t> multiply together to make the original number.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       2    12</a:t>
            </a:r>
          </a:p>
          <a:p>
            <a:pPr>
              <a:buNone/>
            </a:pPr>
            <a:r>
              <a:rPr lang="en-IN" dirty="0" smtClean="0"/>
              <a:t>           2   6</a:t>
            </a:r>
          </a:p>
          <a:p>
            <a:pPr>
              <a:buNone/>
            </a:pPr>
            <a:r>
              <a:rPr lang="en-IN" dirty="0" smtClean="0"/>
              <a:t>                 3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            </a:t>
            </a:r>
          </a:p>
          <a:p>
            <a:pPr>
              <a:buNone/>
            </a:pPr>
            <a:r>
              <a:rPr lang="en-IN" dirty="0" smtClean="0"/>
              <a:t>              12=2^2 *3  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752600" y="3200400"/>
            <a:ext cx="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752600" y="3886200"/>
            <a:ext cx="76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828800" y="3886200"/>
            <a:ext cx="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828800" y="4419600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wn Arrow 12"/>
          <p:cNvSpPr/>
          <p:nvPr/>
        </p:nvSpPr>
        <p:spPr>
          <a:xfrm>
            <a:off x="2057400" y="5029200"/>
            <a:ext cx="533400" cy="114300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Prime factorization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 </a:t>
            </a:r>
            <a:endParaRPr lang="en-IN" dirty="0"/>
          </a:p>
        </p:txBody>
      </p:sp>
      <p:pic>
        <p:nvPicPr>
          <p:cNvPr id="4" name="Picture 3" descr="primefactor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4600" y="1966751"/>
            <a:ext cx="3824471" cy="298624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err="1" smtClean="0"/>
              <a:t>Fermats</a:t>
            </a:r>
            <a:r>
              <a:rPr lang="en-IN" u="sng" dirty="0" smtClean="0"/>
              <a:t> Theorem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If </a:t>
            </a:r>
            <a:r>
              <a:rPr lang="en-IN" b="1" dirty="0" smtClean="0"/>
              <a:t>p</a:t>
            </a:r>
            <a:r>
              <a:rPr lang="en-IN" dirty="0" smtClean="0"/>
              <a:t> is prime and </a:t>
            </a:r>
            <a:r>
              <a:rPr lang="en-IN" b="1" dirty="0" smtClean="0"/>
              <a:t>a </a:t>
            </a:r>
            <a:r>
              <a:rPr lang="en-IN" dirty="0" smtClean="0"/>
              <a:t>is a positive integer not</a:t>
            </a:r>
          </a:p>
          <a:p>
            <a:pPr>
              <a:buNone/>
            </a:pPr>
            <a:r>
              <a:rPr lang="en-IN" dirty="0" smtClean="0"/>
              <a:t>divisible by p, then</a:t>
            </a:r>
          </a:p>
          <a:p>
            <a:pPr>
              <a:buNone/>
            </a:pPr>
            <a:r>
              <a:rPr lang="en-IN" b="1" dirty="0" smtClean="0"/>
              <a:t>         a^p-1       1 (mod p)                        </a:t>
            </a:r>
          </a:p>
          <a:p>
            <a:pPr>
              <a:buNone/>
            </a:pPr>
            <a:r>
              <a:rPr lang="en-IN" b="1" dirty="0" smtClean="0"/>
              <a:t>                      OR</a:t>
            </a:r>
          </a:p>
          <a:p>
            <a:pPr>
              <a:buNone/>
            </a:pPr>
            <a:r>
              <a:rPr lang="en-IN" b="1" dirty="0" smtClean="0"/>
              <a:t>         </a:t>
            </a:r>
            <a:r>
              <a:rPr lang="en-IN" b="1" dirty="0" err="1" smtClean="0"/>
              <a:t>a^p</a:t>
            </a:r>
            <a:r>
              <a:rPr lang="en-IN" b="1" dirty="0" smtClean="0"/>
              <a:t>       a  (mod p)</a:t>
            </a:r>
            <a:endParaRPr lang="en-IN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590800" y="35814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90800" y="36576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90800" y="37338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86000" y="48006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86000" y="48768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86000" y="49530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http://flylib.com/books/3/190/1/html/2/images/08tab0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://flylib.com/books/3/190/1/html/2/images/08tab0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modulo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57200"/>
            <a:ext cx="8686800" cy="6019800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71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NUMBER THEORY</vt:lpstr>
      <vt:lpstr>Prime Numbers</vt:lpstr>
      <vt:lpstr>Prime factorization</vt:lpstr>
      <vt:lpstr>Prime factorization</vt:lpstr>
      <vt:lpstr>Fermats Theorem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THEORY</dc:title>
  <dc:creator>$hal$</dc:creator>
  <cp:lastModifiedBy>csfac104</cp:lastModifiedBy>
  <cp:revision>9</cp:revision>
  <dcterms:created xsi:type="dcterms:W3CDTF">2006-08-16T00:00:00Z</dcterms:created>
  <dcterms:modified xsi:type="dcterms:W3CDTF">2016-02-16T05:48:52Z</dcterms:modified>
</cp:coreProperties>
</file>