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X.509 Authentication Service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X.509 defines a framework for the provision of authentication service by theX.500  directory to users</a:t>
            </a:r>
          </a:p>
          <a:p>
            <a:pPr algn="just"/>
            <a:r>
              <a:rPr lang="en-US" sz="2800" dirty="0" smtClean="0"/>
              <a:t>X.509 is based on the use of public key cryptography and digital signature</a:t>
            </a:r>
          </a:p>
          <a:p>
            <a:pPr algn="just"/>
            <a:r>
              <a:rPr lang="en-US" sz="2800" dirty="0" smtClean="0"/>
              <a:t>The heart of X.509 scheme is the public key certificate associated with each user</a:t>
            </a:r>
          </a:p>
          <a:p>
            <a:pPr algn="just"/>
            <a:r>
              <a:rPr lang="en-US" sz="2800" dirty="0" smtClean="0"/>
              <a:t>The general format of certificate is shown below</a:t>
            </a:r>
          </a:p>
          <a:p>
            <a:pPr algn="just"/>
            <a:r>
              <a:rPr lang="en-US" sz="2800" dirty="0" smtClean="0"/>
              <a:t>These certificates are created by same trusted certification authority(CA) and placed in the directory by the CA or by the user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381000"/>
            <a:ext cx="7620000" cy="6477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/>
          <a:lstStyle/>
          <a:p>
            <a:pPr algn="just"/>
            <a:r>
              <a:rPr lang="en-US" sz="2800" b="1" dirty="0" smtClean="0"/>
              <a:t>Version</a:t>
            </a:r>
            <a:r>
              <a:rPr lang="en-US" sz="2800" dirty="0" smtClean="0"/>
              <a:t>: Differentiate </a:t>
            </a:r>
            <a:r>
              <a:rPr lang="en-US" sz="2800" dirty="0" err="1" smtClean="0"/>
              <a:t>amg</a:t>
            </a:r>
            <a:r>
              <a:rPr lang="en-US" sz="2800" dirty="0" smtClean="0"/>
              <a:t> successive versions. Default is version1.If issues unique identifier and subject unique identifier are present the it must be version2.If one or more extensions are present, then it must be version 3</a:t>
            </a:r>
          </a:p>
          <a:p>
            <a:pPr algn="just"/>
            <a:r>
              <a:rPr lang="en-US" sz="2800" b="1" dirty="0" smtClean="0"/>
              <a:t>Serial no</a:t>
            </a:r>
            <a:r>
              <a:rPr lang="en-US" sz="2800" dirty="0" smtClean="0"/>
              <a:t>: It is an integer value and is unique </a:t>
            </a:r>
          </a:p>
          <a:p>
            <a:pPr algn="just"/>
            <a:r>
              <a:rPr lang="en-US" sz="2800" b="1" dirty="0" smtClean="0"/>
              <a:t>Signature </a:t>
            </a:r>
            <a:r>
              <a:rPr lang="en-US" sz="2800" b="1" dirty="0" err="1" smtClean="0"/>
              <a:t>Algm</a:t>
            </a:r>
            <a:r>
              <a:rPr lang="en-US" sz="2800" b="1" dirty="0" smtClean="0"/>
              <a:t> </a:t>
            </a:r>
            <a:r>
              <a:rPr lang="en-US" sz="2400" b="1" dirty="0" smtClean="0"/>
              <a:t>Identifier-</a:t>
            </a:r>
            <a:r>
              <a:rPr lang="en-US" sz="2400" dirty="0" smtClean="0"/>
              <a:t>The </a:t>
            </a:r>
            <a:r>
              <a:rPr lang="en-US" sz="2400" dirty="0" err="1" smtClean="0"/>
              <a:t>algm</a:t>
            </a:r>
            <a:r>
              <a:rPr lang="en-US" sz="2400" dirty="0" smtClean="0"/>
              <a:t> used to sign the certificate together with its associated parameters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dirty="0" smtClean="0"/>
              <a:t>Issue name</a:t>
            </a:r>
            <a:r>
              <a:rPr lang="en-US" sz="2400" dirty="0" smtClean="0"/>
              <a:t>-X.500 name of the CA that created and signed this certificate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b="1" dirty="0" smtClean="0"/>
              <a:t>Period of validity-</a:t>
            </a:r>
            <a:r>
              <a:rPr lang="en-US" sz="2400" dirty="0" smtClean="0"/>
              <a:t>Consist</a:t>
            </a:r>
            <a:r>
              <a:rPr lang="en-US" sz="2400" b="1" dirty="0" smtClean="0"/>
              <a:t> </a:t>
            </a:r>
            <a:r>
              <a:rPr lang="en-US" sz="2400" dirty="0" smtClean="0"/>
              <a:t>of 2 dates. First and last on which certificate is valid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 smtClean="0"/>
              <a:t>Subject </a:t>
            </a:r>
            <a:r>
              <a:rPr lang="en-US" sz="2400" dirty="0" err="1" smtClean="0"/>
              <a:t>name:The</a:t>
            </a:r>
            <a:r>
              <a:rPr lang="en-US" sz="2400" dirty="0" smtClean="0"/>
              <a:t> name of the user to whom the certificate refers</a:t>
            </a:r>
          </a:p>
          <a:p>
            <a:pPr marL="342900" lvl="1" indent="-342900" algn="just"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algn="just"/>
            <a:r>
              <a:rPr lang="en-US" dirty="0" smtClean="0"/>
              <a:t>Subjects Public key information: The public key of the subject + identifier of the </a:t>
            </a:r>
            <a:r>
              <a:rPr lang="en-US" dirty="0" err="1" smtClean="0"/>
              <a:t>algm</a:t>
            </a:r>
            <a:r>
              <a:rPr lang="en-US" dirty="0" smtClean="0"/>
              <a:t> + </a:t>
            </a:r>
            <a:r>
              <a:rPr lang="en-US" smtClean="0"/>
              <a:t>associated parameters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X.509 Authentication Service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csfac102</cp:lastModifiedBy>
  <cp:revision>2</cp:revision>
  <dcterms:created xsi:type="dcterms:W3CDTF">2006-08-16T00:00:00Z</dcterms:created>
  <dcterms:modified xsi:type="dcterms:W3CDTF">2016-01-21T03:27:04Z</dcterms:modified>
</cp:coreProperties>
</file>