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Secure Socket Layer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70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Handshake Protocol</a:t>
            </a:r>
          </a:p>
          <a:p>
            <a:pPr algn="just"/>
            <a:r>
              <a:rPr lang="en-US" sz="2800" dirty="0" smtClean="0"/>
              <a:t>It is the most complex part of SSL</a:t>
            </a:r>
          </a:p>
          <a:p>
            <a:pPr algn="just"/>
            <a:r>
              <a:rPr lang="en-US" sz="2800" dirty="0" smtClean="0"/>
              <a:t>It allows the server and client to authenticate each other</a:t>
            </a:r>
          </a:p>
          <a:p>
            <a:pPr algn="just"/>
            <a:r>
              <a:rPr lang="en-US" sz="2800" dirty="0" smtClean="0"/>
              <a:t>Uses encryption </a:t>
            </a:r>
            <a:r>
              <a:rPr lang="en-US" sz="2800" dirty="0" err="1" smtClean="0"/>
              <a:t>algm+MAC</a:t>
            </a:r>
            <a:r>
              <a:rPr lang="en-US" sz="2800" dirty="0" smtClean="0"/>
              <a:t> </a:t>
            </a:r>
            <a:r>
              <a:rPr lang="en-US" sz="2800" dirty="0" err="1" smtClean="0"/>
              <a:t>algm+keys</a:t>
            </a:r>
            <a:r>
              <a:rPr lang="en-US" sz="2800" dirty="0" smtClean="0"/>
              <a:t> to protect the data sent in an SSL record</a:t>
            </a:r>
          </a:p>
          <a:p>
            <a:pPr algn="just"/>
            <a:r>
              <a:rPr lang="en-US" sz="2800" dirty="0" smtClean="0"/>
              <a:t>The protocol is used b4 any data are transmitted</a:t>
            </a:r>
          </a:p>
          <a:p>
            <a:pPr algn="just"/>
            <a:r>
              <a:rPr lang="en-US" sz="2800" dirty="0" smtClean="0"/>
              <a:t>It consist of series of </a:t>
            </a:r>
            <a:r>
              <a:rPr lang="en-US" sz="2800" dirty="0" err="1" smtClean="0"/>
              <a:t>msgs</a:t>
            </a:r>
            <a:r>
              <a:rPr lang="en-US" sz="2800" dirty="0" smtClean="0"/>
              <a:t> exchanged by client and server</a:t>
            </a:r>
          </a:p>
          <a:p>
            <a:pPr algn="just"/>
            <a:r>
              <a:rPr lang="en-US" dirty="0" smtClean="0"/>
              <a:t>Each </a:t>
            </a:r>
            <a:r>
              <a:rPr lang="en-US" dirty="0" err="1" smtClean="0"/>
              <a:t>msg</a:t>
            </a:r>
            <a:r>
              <a:rPr lang="en-US" dirty="0" smtClean="0"/>
              <a:t> has 3 fields</a:t>
            </a:r>
          </a:p>
          <a:p>
            <a:pPr lvl="1" algn="just"/>
            <a:r>
              <a:rPr lang="en-US" dirty="0" smtClean="0"/>
              <a:t>Type(1 byte)-indicates one of 10 </a:t>
            </a:r>
            <a:r>
              <a:rPr lang="en-US" dirty="0" err="1" smtClean="0"/>
              <a:t>msgs</a:t>
            </a:r>
            <a:endParaRPr lang="en-US" dirty="0" smtClean="0"/>
          </a:p>
          <a:p>
            <a:pPr lvl="1" algn="just"/>
            <a:r>
              <a:rPr lang="en-US" dirty="0" smtClean="0"/>
              <a:t>Length(3bytes)-length of </a:t>
            </a:r>
            <a:r>
              <a:rPr lang="en-US" dirty="0" err="1" smtClean="0"/>
              <a:t>msg</a:t>
            </a:r>
            <a:endParaRPr lang="en-US" dirty="0" smtClean="0"/>
          </a:p>
          <a:p>
            <a:pPr lvl="1" algn="just"/>
            <a:r>
              <a:rPr lang="en-US" dirty="0" smtClean="0"/>
              <a:t>Content(&gt;=1byte)-parameters associated with </a:t>
            </a:r>
            <a:r>
              <a:rPr lang="en-US" dirty="0" err="1" smtClean="0"/>
              <a:t>msg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r>
              <a:rPr lang="en-US" dirty="0" err="1" smtClean="0"/>
              <a:t>Msg</a:t>
            </a:r>
            <a:r>
              <a:rPr lang="en-US" dirty="0" smtClean="0"/>
              <a:t> are exchanged through 4 phases</a:t>
            </a:r>
          </a:p>
          <a:p>
            <a:pPr>
              <a:buNone/>
            </a:pPr>
            <a:r>
              <a:rPr lang="en-US" dirty="0" smtClean="0"/>
              <a:t>Phase 1:Establish security capabilities</a:t>
            </a:r>
          </a:p>
          <a:p>
            <a:pPr>
              <a:buNone/>
            </a:pPr>
            <a:r>
              <a:rPr lang="en-US" dirty="0" smtClean="0"/>
              <a:t>Phase 2:Server Authentication and key exchange</a:t>
            </a:r>
          </a:p>
          <a:p>
            <a:pPr>
              <a:buNone/>
            </a:pPr>
            <a:r>
              <a:rPr lang="en-US" dirty="0" smtClean="0"/>
              <a:t>Phase 3:Clent Authentication &amp; Key Exchange</a:t>
            </a:r>
          </a:p>
          <a:p>
            <a:pPr>
              <a:buNone/>
            </a:pPr>
            <a:r>
              <a:rPr lang="en-US" dirty="0" smtClean="0"/>
              <a:t>Phase 4:Finish</a:t>
            </a:r>
          </a:p>
          <a:p>
            <a:pPr>
              <a:buNone/>
            </a:pPr>
            <a:r>
              <a:rPr lang="en-US" dirty="0" smtClean="0"/>
              <a:t>Rep of handshake protocol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4191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u="sng" dirty="0" smtClean="0"/>
              <a:t>Other Upper Layer protocol(HTTP)</a:t>
            </a:r>
          </a:p>
          <a:p>
            <a:pPr>
              <a:buNone/>
            </a:pPr>
            <a:r>
              <a:rPr lang="en-US" dirty="0" smtClean="0"/>
              <a:t>    Here the content of the </a:t>
            </a:r>
            <a:r>
              <a:rPr lang="en-US" dirty="0" err="1" smtClean="0"/>
              <a:t>msg</a:t>
            </a:r>
            <a:r>
              <a:rPr lang="en-US" dirty="0" smtClean="0"/>
              <a:t> to be transmitted is included which is &gt;=1byte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Opaque Content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Socket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SSL use TCP to provide a reliable end-to-end secure service</a:t>
            </a:r>
          </a:p>
          <a:p>
            <a:r>
              <a:rPr lang="en-US" dirty="0" smtClean="0"/>
              <a:t>SSL is not a single protocol but rather two layers of protocols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19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6800" y="3581400"/>
            <a:ext cx="70866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SSL record protocol provides basic  security services to higher layer protocols</a:t>
            </a:r>
          </a:p>
          <a:p>
            <a:pPr algn="just"/>
            <a:r>
              <a:rPr lang="en-US" sz="2800" dirty="0" smtClean="0"/>
              <a:t>HHTP provides transfer service for web client/server interaction</a:t>
            </a:r>
          </a:p>
          <a:p>
            <a:pPr algn="just"/>
            <a:r>
              <a:rPr lang="en-US" sz="2800" dirty="0" smtClean="0"/>
              <a:t>The three higher layer protocols such as handshake , change cipher spec and alert protocols are used in the mgmt of SSL exchanges</a:t>
            </a:r>
          </a:p>
          <a:p>
            <a:pPr algn="just"/>
            <a:r>
              <a:rPr lang="en-US" sz="2800" dirty="0" smtClean="0"/>
              <a:t>2 </a:t>
            </a:r>
            <a:r>
              <a:rPr lang="en-US" sz="2800" dirty="0" err="1" smtClean="0"/>
              <a:t>impt</a:t>
            </a:r>
            <a:r>
              <a:rPr lang="en-US" sz="2800" dirty="0" smtClean="0"/>
              <a:t> concepts of SSL are SSL session and SSL connection</a:t>
            </a:r>
          </a:p>
          <a:p>
            <a:pPr algn="just">
              <a:buNone/>
            </a:pPr>
            <a:r>
              <a:rPr lang="en-US" sz="2800" b="1" u="sng" dirty="0" smtClean="0"/>
              <a:t>SSL Connection</a:t>
            </a:r>
          </a:p>
          <a:p>
            <a:pPr algn="just"/>
            <a:r>
              <a:rPr lang="en-US" sz="2800" dirty="0" smtClean="0"/>
              <a:t>Connection is a transport(as in OSI)that provides a suitable service . For SSL , such connections are peer to peer, connections are transient </a:t>
            </a:r>
          </a:p>
          <a:p>
            <a:pPr algn="just"/>
            <a:r>
              <a:rPr lang="en-US" sz="2800" dirty="0" smtClean="0"/>
              <a:t>Every connection is associated with one session</a:t>
            </a:r>
          </a:p>
          <a:p>
            <a:pPr algn="just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u="sng" dirty="0" smtClean="0"/>
              <a:t>SSL Session</a:t>
            </a:r>
          </a:p>
          <a:p>
            <a:r>
              <a:rPr lang="en-US" dirty="0" smtClean="0"/>
              <a:t>It is an association b/w a client and server</a:t>
            </a:r>
          </a:p>
          <a:p>
            <a:r>
              <a:rPr lang="en-US" dirty="0" smtClean="0"/>
              <a:t>Sessions are created by handshake protocol</a:t>
            </a:r>
          </a:p>
          <a:p>
            <a:r>
              <a:rPr lang="en-US" dirty="0" smtClean="0"/>
              <a:t>It define set of security parameters</a:t>
            </a:r>
          </a:p>
          <a:p>
            <a:r>
              <a:rPr lang="en-US" dirty="0" smtClean="0"/>
              <a:t>Session state is defined by a </a:t>
            </a:r>
          </a:p>
          <a:p>
            <a:pPr>
              <a:buNone/>
            </a:pPr>
            <a:r>
              <a:rPr lang="en-US" dirty="0" smtClean="0"/>
              <a:t>1.Session identifier</a:t>
            </a:r>
          </a:p>
          <a:p>
            <a:pPr>
              <a:buNone/>
            </a:pPr>
            <a:r>
              <a:rPr lang="en-US" dirty="0" smtClean="0"/>
              <a:t>2.Peer certificate</a:t>
            </a:r>
          </a:p>
          <a:p>
            <a:pPr>
              <a:buNone/>
            </a:pPr>
            <a:r>
              <a:rPr lang="en-US" dirty="0" smtClean="0"/>
              <a:t>3.Compression method</a:t>
            </a:r>
          </a:p>
          <a:p>
            <a:pPr>
              <a:buNone/>
            </a:pPr>
            <a:r>
              <a:rPr lang="en-US" dirty="0" smtClean="0"/>
              <a:t>4.Cipher spec</a:t>
            </a:r>
          </a:p>
          <a:p>
            <a:pPr>
              <a:buNone/>
            </a:pPr>
            <a:r>
              <a:rPr lang="en-US" dirty="0" smtClean="0"/>
              <a:t>5.Master secret-48 byte secret shared b/w client /server</a:t>
            </a:r>
          </a:p>
          <a:p>
            <a:pPr>
              <a:buNone/>
            </a:pPr>
            <a:r>
              <a:rPr lang="en-US" dirty="0" smtClean="0"/>
              <a:t>6.Is </a:t>
            </a:r>
            <a:r>
              <a:rPr lang="en-US" dirty="0" err="1" smtClean="0"/>
              <a:t>resumable</a:t>
            </a:r>
            <a:r>
              <a:rPr lang="en-US" dirty="0" smtClean="0"/>
              <a:t>-A flag indicating whether the session can be used to initiate new connections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Connection state is defined by</a:t>
            </a:r>
          </a:p>
          <a:p>
            <a:pPr algn="just">
              <a:buNone/>
            </a:pPr>
            <a:r>
              <a:rPr lang="en-US" dirty="0" smtClean="0"/>
              <a:t>1.Server and client random-Byte sequences</a:t>
            </a:r>
          </a:p>
          <a:p>
            <a:pPr algn="just">
              <a:buNone/>
            </a:pPr>
            <a:r>
              <a:rPr lang="en-US" dirty="0" smtClean="0"/>
              <a:t>2.Server write MAC secret-Secret key used in MAC by server</a:t>
            </a:r>
          </a:p>
          <a:p>
            <a:pPr algn="just">
              <a:buNone/>
            </a:pPr>
            <a:r>
              <a:rPr lang="en-US" dirty="0" smtClean="0"/>
              <a:t>3.Client write MAC secret-Secret key used in MAC by client</a:t>
            </a:r>
          </a:p>
          <a:p>
            <a:pPr algn="just">
              <a:buNone/>
            </a:pPr>
            <a:r>
              <a:rPr lang="en-US" dirty="0" smtClean="0"/>
              <a:t>4.Server write key-encryption key of the server</a:t>
            </a:r>
          </a:p>
          <a:p>
            <a:pPr algn="just">
              <a:buNone/>
            </a:pPr>
            <a:r>
              <a:rPr lang="en-US" dirty="0" smtClean="0"/>
              <a:t>5.Client write key-encryption key of the client</a:t>
            </a:r>
          </a:p>
          <a:p>
            <a:pPr algn="just">
              <a:buNone/>
            </a:pPr>
            <a:r>
              <a:rPr lang="en-US" dirty="0" smtClean="0"/>
              <a:t>6.Initialization vectors(IV)-Maintained for each key</a:t>
            </a:r>
          </a:p>
          <a:p>
            <a:pPr algn="just">
              <a:buNone/>
            </a:pPr>
            <a:r>
              <a:rPr lang="en-US" dirty="0" smtClean="0"/>
              <a:t>7.Sequencre numbers-For transmitting and receiving </a:t>
            </a:r>
            <a:r>
              <a:rPr lang="en-US" dirty="0" err="1" smtClean="0"/>
              <a:t>msgs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SSL Record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2 services</a:t>
            </a:r>
          </a:p>
          <a:p>
            <a:pPr>
              <a:buNone/>
            </a:pPr>
            <a:r>
              <a:rPr lang="en-US" dirty="0" smtClean="0"/>
              <a:t>1.Confidentiality</a:t>
            </a:r>
          </a:p>
          <a:p>
            <a:pPr>
              <a:buNone/>
            </a:pPr>
            <a:r>
              <a:rPr lang="en-US" dirty="0" smtClean="0"/>
              <a:t>2.Msg integrity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 t="9265" b="18529"/>
          <a:stretch>
            <a:fillRect/>
          </a:stretch>
        </p:blipFill>
        <p:spPr bwMode="auto">
          <a:xfrm>
            <a:off x="611188" y="3276600"/>
            <a:ext cx="8043862" cy="3581400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>
            <a:off x="0" y="1219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b="1" u="sng" dirty="0" smtClean="0"/>
              <a:t>Working</a:t>
            </a:r>
          </a:p>
          <a:p>
            <a:pPr algn="just"/>
            <a:r>
              <a:rPr lang="en-US" dirty="0" smtClean="0"/>
              <a:t>The data to be  transmitted is divided into diff fragments</a:t>
            </a:r>
          </a:p>
          <a:p>
            <a:pPr algn="just"/>
            <a:r>
              <a:rPr lang="en-US" dirty="0" smtClean="0"/>
              <a:t>Then compress each fragments , applies a MAC and encrypt</a:t>
            </a:r>
          </a:p>
          <a:p>
            <a:pPr algn="just"/>
            <a:r>
              <a:rPr lang="en-US" dirty="0" smtClean="0"/>
              <a:t>After encryption , adds a header and transmits the unit in a TCP segment</a:t>
            </a:r>
          </a:p>
          <a:p>
            <a:pPr algn="just"/>
            <a:r>
              <a:rPr lang="en-US" dirty="0" smtClean="0"/>
              <a:t>Received data are </a:t>
            </a:r>
            <a:r>
              <a:rPr lang="en-US" dirty="0" err="1" smtClean="0"/>
              <a:t>decrypted,verified</a:t>
            </a:r>
            <a:r>
              <a:rPr lang="en-US" dirty="0" smtClean="0"/>
              <a:t> decompressed and reassembled and then delivered to higher level users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None/>
            </a:pPr>
            <a:r>
              <a:rPr lang="en-US" b="1" u="sng" dirty="0" smtClean="0"/>
              <a:t>Change Cipher Spec Protocol</a:t>
            </a:r>
          </a:p>
          <a:p>
            <a:pPr algn="just"/>
            <a:r>
              <a:rPr lang="en-US" dirty="0" smtClean="0"/>
              <a:t>It is one </a:t>
            </a:r>
            <a:r>
              <a:rPr lang="en-US" dirty="0" err="1" smtClean="0"/>
              <a:t>amng</a:t>
            </a:r>
            <a:r>
              <a:rPr lang="en-US" dirty="0" smtClean="0"/>
              <a:t> the three higher layer protocols that use SSL Record protocol and it is the simplest</a:t>
            </a:r>
          </a:p>
          <a:p>
            <a:pPr algn="just"/>
            <a:r>
              <a:rPr lang="en-US" dirty="0" smtClean="0"/>
              <a:t>It consist of a single </a:t>
            </a:r>
            <a:r>
              <a:rPr lang="en-US" dirty="0" err="1" smtClean="0"/>
              <a:t>msg</a:t>
            </a:r>
            <a:r>
              <a:rPr lang="en-US" dirty="0" smtClean="0"/>
              <a:t> which consists of a single byte with the value 1</a:t>
            </a:r>
          </a:p>
          <a:p>
            <a:pPr algn="just"/>
            <a:r>
              <a:rPr lang="en-US" dirty="0" smtClean="0"/>
              <a:t>Purpose of this </a:t>
            </a:r>
            <a:r>
              <a:rPr lang="en-US" dirty="0" err="1" smtClean="0"/>
              <a:t>msg</a:t>
            </a:r>
            <a:r>
              <a:rPr lang="en-US" dirty="0" smtClean="0"/>
              <a:t> is to cause the pending state to be copied into the current state which updates the cipher suite to be used on this connection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>
              <a:buNone/>
            </a:pPr>
            <a:r>
              <a:rPr lang="en-US" b="1" u="sng" dirty="0" smtClean="0"/>
              <a:t>Alert Protocol</a:t>
            </a:r>
          </a:p>
          <a:p>
            <a:r>
              <a:rPr lang="en-US" sz="2800" dirty="0" smtClean="0"/>
              <a:t>To convey SSL related alerts to the peer entity</a:t>
            </a:r>
          </a:p>
          <a:p>
            <a:r>
              <a:rPr lang="en-US" sz="2800" dirty="0" smtClean="0"/>
              <a:t>This </a:t>
            </a:r>
            <a:r>
              <a:rPr lang="en-US" sz="2800" dirty="0" err="1" smtClean="0"/>
              <a:t>msgs</a:t>
            </a:r>
            <a:r>
              <a:rPr lang="en-US" sz="2800" dirty="0" smtClean="0"/>
              <a:t> are compressed and encrypted as specified by the current state</a:t>
            </a:r>
          </a:p>
          <a:p>
            <a:r>
              <a:rPr lang="en-US" sz="2800" dirty="0" smtClean="0"/>
              <a:t>Each </a:t>
            </a:r>
            <a:r>
              <a:rPr lang="en-US" sz="2800" dirty="0" err="1" smtClean="0"/>
              <a:t>msg</a:t>
            </a:r>
            <a:r>
              <a:rPr lang="en-US" sz="2800" dirty="0" smtClean="0"/>
              <a:t> consist of 2 bytes</a:t>
            </a:r>
          </a:p>
          <a:p>
            <a:pPr lvl="1"/>
            <a:r>
              <a:rPr lang="en-US" dirty="0" smtClean="0"/>
              <a:t>First byte takes the vale warning(1) or fatal(2) to convey the  severity of the </a:t>
            </a:r>
            <a:r>
              <a:rPr lang="en-US" dirty="0" err="1" smtClean="0"/>
              <a:t>msg</a:t>
            </a:r>
            <a:endParaRPr lang="en-US" dirty="0" smtClean="0"/>
          </a:p>
          <a:p>
            <a:pPr lvl="2"/>
            <a:r>
              <a:rPr lang="en-US" dirty="0" smtClean="0"/>
              <a:t>If it is </a:t>
            </a:r>
            <a:r>
              <a:rPr lang="en-US" dirty="0" err="1" smtClean="0"/>
              <a:t>fatal,SSL</a:t>
            </a:r>
            <a:r>
              <a:rPr lang="en-US" dirty="0" smtClean="0"/>
              <a:t> terminates the connection</a:t>
            </a:r>
          </a:p>
          <a:p>
            <a:pPr lvl="2"/>
            <a:r>
              <a:rPr lang="en-US" dirty="0" smtClean="0"/>
              <a:t>Second byte contains a code that indicates the specified alert</a:t>
            </a:r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552</Words>
  <Application>Microsoft Office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Secure Socket Layer</vt:lpstr>
      <vt:lpstr>Secure Socket Layer</vt:lpstr>
      <vt:lpstr>Slide 3</vt:lpstr>
      <vt:lpstr>Slide 4</vt:lpstr>
      <vt:lpstr>Slide 5</vt:lpstr>
      <vt:lpstr>SSL Record Protocol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Socket Layer</dc:title>
  <dc:creator/>
  <cp:lastModifiedBy>csfac102</cp:lastModifiedBy>
  <cp:revision>31</cp:revision>
  <dcterms:created xsi:type="dcterms:W3CDTF">2006-08-16T00:00:00Z</dcterms:created>
  <dcterms:modified xsi:type="dcterms:W3CDTF">2016-01-21T03:29:19Z</dcterms:modified>
</cp:coreProperties>
</file>