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301" r:id="rId3"/>
    <p:sldId id="304" r:id="rId4"/>
    <p:sldId id="257" r:id="rId5"/>
    <p:sldId id="284" r:id="rId6"/>
    <p:sldId id="289" r:id="rId7"/>
    <p:sldId id="302" r:id="rId8"/>
    <p:sldId id="303" r:id="rId9"/>
    <p:sldId id="288" r:id="rId10"/>
    <p:sldId id="291" r:id="rId11"/>
    <p:sldId id="297" r:id="rId12"/>
    <p:sldId id="299" r:id="rId13"/>
    <p:sldId id="298" r:id="rId14"/>
    <p:sldId id="282" r:id="rId15"/>
    <p:sldId id="260" r:id="rId1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647" autoAdjust="0"/>
  </p:normalViewPr>
  <p:slideViewPr>
    <p:cSldViewPr>
      <p:cViewPr varScale="1">
        <p:scale>
          <a:sx n="72" d="100"/>
          <a:sy n="72" d="100"/>
        </p:scale>
        <p:origin x="-1314" y="-96"/>
      </p:cViewPr>
      <p:guideLst>
        <p:guide orient="horz" pos="1620"/>
        <p:guide pos="2880"/>
      </p:guideLst>
    </p:cSldViewPr>
  </p:slideViewPr>
  <p:notesTextViewPr>
    <p:cViewPr>
      <p:scale>
        <a:sx n="1" d="1"/>
        <a:sy n="1" d="1"/>
      </p:scale>
      <p:origin x="0" y="0"/>
    </p:cViewPr>
  </p:notesTextViewPr>
  <p:gridSpacing cx="108014" cy="10801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0B9F15-477D-4D26-88D1-002990B57726}" type="doc">
      <dgm:prSet loTypeId="urn:microsoft.com/office/officeart/2005/8/layout/chevron2" loCatId="list" qsTypeId="urn:microsoft.com/office/officeart/2005/8/quickstyle/simple2" qsCatId="simple" csTypeId="urn:microsoft.com/office/officeart/2005/8/colors/accent1_2" csCatId="accent1" phldr="1"/>
      <dgm:spPr/>
      <dgm:t>
        <a:bodyPr/>
        <a:lstStyle/>
        <a:p>
          <a:endParaRPr lang="zh-CN" altLang="en-US"/>
        </a:p>
      </dgm:t>
    </dgm:pt>
    <dgm:pt modelId="{D9FBC144-5A25-49F4-9AD2-E592672F4807}">
      <dgm:prSet phldrT="[文本]"/>
      <dgm:spPr/>
      <dgm:t>
        <a:bodyPr/>
        <a:lstStyle/>
        <a:p>
          <a:r>
            <a:rPr lang="en-US" altLang="zh-CN" dirty="0" smtClean="0">
              <a:latin typeface="+mj-ea"/>
              <a:ea typeface="+mj-ea"/>
            </a:rPr>
            <a:t>Part1</a:t>
          </a:r>
          <a:endParaRPr lang="zh-CN" altLang="en-US" dirty="0">
            <a:latin typeface="+mj-ea"/>
            <a:ea typeface="+mj-ea"/>
          </a:endParaRPr>
        </a:p>
      </dgm:t>
    </dgm:pt>
    <dgm:pt modelId="{1B470689-D814-41DB-A5ED-2C005A406514}" type="parTrans" cxnId="{96624DFB-6C7A-4E45-A9BC-2203E590E204}">
      <dgm:prSet/>
      <dgm:spPr/>
      <dgm:t>
        <a:bodyPr/>
        <a:lstStyle/>
        <a:p>
          <a:endParaRPr lang="zh-CN" altLang="en-US">
            <a:latin typeface="+mj-ea"/>
            <a:ea typeface="+mj-ea"/>
          </a:endParaRPr>
        </a:p>
      </dgm:t>
    </dgm:pt>
    <dgm:pt modelId="{556ECD3D-82A4-4D2E-B875-87282487CB8E}" type="sibTrans" cxnId="{96624DFB-6C7A-4E45-A9BC-2203E590E204}">
      <dgm:prSet/>
      <dgm:spPr/>
      <dgm:t>
        <a:bodyPr/>
        <a:lstStyle/>
        <a:p>
          <a:endParaRPr lang="zh-CN" altLang="en-US">
            <a:latin typeface="+mj-ea"/>
            <a:ea typeface="+mj-ea"/>
          </a:endParaRPr>
        </a:p>
      </dgm:t>
    </dgm:pt>
    <dgm:pt modelId="{D516AE2D-759E-4286-82B7-EDBA0A66E98F}">
      <dgm:prSet phldrT="[文本]"/>
      <dgm:spPr/>
      <dgm:t>
        <a:bodyPr/>
        <a:lstStyle/>
        <a:p>
          <a:r>
            <a:rPr lang="en-US" altLang="zh-CN" dirty="0" smtClean="0">
              <a:latin typeface="+mj-ea"/>
              <a:ea typeface="+mj-ea"/>
            </a:rPr>
            <a:t>Part2</a:t>
          </a:r>
          <a:endParaRPr lang="zh-CN" altLang="en-US" dirty="0">
            <a:latin typeface="+mj-ea"/>
            <a:ea typeface="+mj-ea"/>
          </a:endParaRPr>
        </a:p>
      </dgm:t>
    </dgm:pt>
    <dgm:pt modelId="{C68A1A54-876D-47CE-B03A-300E195FFBE1}" type="parTrans" cxnId="{EAC5D0FB-9275-4EA1-BA08-59A22AF30288}">
      <dgm:prSet/>
      <dgm:spPr/>
      <dgm:t>
        <a:bodyPr/>
        <a:lstStyle/>
        <a:p>
          <a:endParaRPr lang="zh-CN" altLang="en-US">
            <a:latin typeface="+mj-ea"/>
            <a:ea typeface="+mj-ea"/>
          </a:endParaRPr>
        </a:p>
      </dgm:t>
    </dgm:pt>
    <dgm:pt modelId="{AF7F43B7-1A30-4463-BD03-0ED52028430F}" type="sibTrans" cxnId="{EAC5D0FB-9275-4EA1-BA08-59A22AF30288}">
      <dgm:prSet/>
      <dgm:spPr/>
      <dgm:t>
        <a:bodyPr/>
        <a:lstStyle/>
        <a:p>
          <a:endParaRPr lang="zh-CN" altLang="en-US">
            <a:latin typeface="+mj-ea"/>
            <a:ea typeface="+mj-ea"/>
          </a:endParaRPr>
        </a:p>
      </dgm:t>
    </dgm:pt>
    <dgm:pt modelId="{F324EC99-AC99-4B99-90C1-756A1929F28B}">
      <dgm:prSet phldrT="[文本]"/>
      <dgm:spPr/>
      <dgm:t>
        <a:bodyPr/>
        <a:lstStyle/>
        <a:p>
          <a:r>
            <a:rPr lang="en-US" altLang="zh-CN" dirty="0" smtClean="0">
              <a:latin typeface="+mj-ea"/>
              <a:ea typeface="+mj-ea"/>
            </a:rPr>
            <a:t>Part3</a:t>
          </a:r>
          <a:endParaRPr lang="zh-CN" altLang="en-US" dirty="0">
            <a:latin typeface="+mj-ea"/>
            <a:ea typeface="+mj-ea"/>
          </a:endParaRPr>
        </a:p>
      </dgm:t>
    </dgm:pt>
    <dgm:pt modelId="{31150276-DA20-4326-9E3C-929696B841FC}" type="parTrans" cxnId="{03D96700-8154-43EE-BD19-90C30CB61C3A}">
      <dgm:prSet/>
      <dgm:spPr/>
      <dgm:t>
        <a:bodyPr/>
        <a:lstStyle/>
        <a:p>
          <a:endParaRPr lang="zh-CN" altLang="en-US">
            <a:latin typeface="+mj-ea"/>
            <a:ea typeface="+mj-ea"/>
          </a:endParaRPr>
        </a:p>
      </dgm:t>
    </dgm:pt>
    <dgm:pt modelId="{265C4B61-6DFB-433D-9A8F-718B0B169893}" type="sibTrans" cxnId="{03D96700-8154-43EE-BD19-90C30CB61C3A}">
      <dgm:prSet/>
      <dgm:spPr/>
      <dgm:t>
        <a:bodyPr/>
        <a:lstStyle/>
        <a:p>
          <a:endParaRPr lang="zh-CN" altLang="en-US">
            <a:latin typeface="+mj-ea"/>
            <a:ea typeface="+mj-ea"/>
          </a:endParaRPr>
        </a:p>
      </dgm:t>
    </dgm:pt>
    <dgm:pt modelId="{F188A704-560A-4A96-BF8C-F0F90C7D382F}">
      <dgm:prSet phldrT="[文本]"/>
      <dgm:spPr/>
      <dgm:t>
        <a:bodyPr/>
        <a:lstStyle/>
        <a:p>
          <a:r>
            <a:rPr lang="en-US" altLang="zh-CN" dirty="0" smtClean="0">
              <a:latin typeface="+mj-ea"/>
              <a:ea typeface="+mj-ea"/>
            </a:rPr>
            <a:t>Part4</a:t>
          </a:r>
          <a:endParaRPr lang="zh-CN" altLang="en-US" dirty="0">
            <a:latin typeface="+mj-ea"/>
            <a:ea typeface="+mj-ea"/>
          </a:endParaRPr>
        </a:p>
      </dgm:t>
    </dgm:pt>
    <dgm:pt modelId="{E54DCC04-34B2-451F-A7A3-2B8F2F1A972C}" type="parTrans" cxnId="{53DBF001-A484-46C7-ABCA-32C52039349B}">
      <dgm:prSet/>
      <dgm:spPr/>
      <dgm:t>
        <a:bodyPr/>
        <a:lstStyle/>
        <a:p>
          <a:endParaRPr lang="zh-CN" altLang="en-US">
            <a:latin typeface="+mj-ea"/>
            <a:ea typeface="+mj-ea"/>
          </a:endParaRPr>
        </a:p>
      </dgm:t>
    </dgm:pt>
    <dgm:pt modelId="{140EC4AE-24A3-4F54-98C9-736E82A062F2}" type="sibTrans" cxnId="{53DBF001-A484-46C7-ABCA-32C52039349B}">
      <dgm:prSet/>
      <dgm:spPr/>
      <dgm:t>
        <a:bodyPr/>
        <a:lstStyle/>
        <a:p>
          <a:endParaRPr lang="zh-CN" altLang="en-US">
            <a:latin typeface="+mj-ea"/>
            <a:ea typeface="+mj-ea"/>
          </a:endParaRPr>
        </a:p>
      </dgm:t>
    </dgm:pt>
    <dgm:pt modelId="{A34F9BF0-0126-4AE2-A960-1858D5211BCD}">
      <dgm:prSet custT="1"/>
      <dgm:spPr/>
      <dgm:t>
        <a:bodyPr/>
        <a:lstStyle/>
        <a:p>
          <a:r>
            <a:rPr lang="zh-CN" altLang="en-US" sz="2400" dirty="0" smtClean="0">
              <a:latin typeface="+mj-ea"/>
              <a:ea typeface="+mj-ea"/>
            </a:rPr>
            <a:t>数据库基础概念</a:t>
          </a:r>
          <a:endParaRPr lang="zh-CN" altLang="en-US" sz="2400" dirty="0">
            <a:latin typeface="+mj-ea"/>
            <a:ea typeface="+mj-ea"/>
          </a:endParaRPr>
        </a:p>
      </dgm:t>
    </dgm:pt>
    <dgm:pt modelId="{EF641B40-828F-4AD0-B9C9-73A8DDE42233}" type="parTrans" cxnId="{50C07C90-3893-41D6-90C6-7A8217CE4528}">
      <dgm:prSet/>
      <dgm:spPr/>
      <dgm:t>
        <a:bodyPr/>
        <a:lstStyle/>
        <a:p>
          <a:endParaRPr lang="zh-CN" altLang="en-US"/>
        </a:p>
      </dgm:t>
    </dgm:pt>
    <dgm:pt modelId="{60D584F8-32C5-4813-835A-EA633BD87254}" type="sibTrans" cxnId="{50C07C90-3893-41D6-90C6-7A8217CE4528}">
      <dgm:prSet/>
      <dgm:spPr/>
      <dgm:t>
        <a:bodyPr/>
        <a:lstStyle/>
        <a:p>
          <a:endParaRPr lang="zh-CN" altLang="en-US"/>
        </a:p>
      </dgm:t>
    </dgm:pt>
    <dgm:pt modelId="{548B9F32-D385-4D38-8CDF-ADDB1C47A0CB}">
      <dgm:prSet custT="1"/>
      <dgm:spPr/>
      <dgm:t>
        <a:bodyPr/>
        <a:lstStyle/>
        <a:p>
          <a:r>
            <a:rPr lang="en-US" altLang="zh-CN" sz="2400" dirty="0" smtClean="0">
              <a:latin typeface="+mj-ea"/>
              <a:ea typeface="+mj-ea"/>
            </a:rPr>
            <a:t>SQL</a:t>
          </a:r>
          <a:r>
            <a:rPr lang="zh-CN" altLang="en-US" sz="2400" dirty="0" smtClean="0">
              <a:latin typeface="+mj-ea"/>
              <a:ea typeface="+mj-ea"/>
            </a:rPr>
            <a:t>注入漏洞的形成</a:t>
          </a:r>
          <a:endParaRPr lang="zh-CN" altLang="en-US" sz="2400" dirty="0">
            <a:latin typeface="+mj-ea"/>
            <a:ea typeface="+mj-ea"/>
          </a:endParaRPr>
        </a:p>
      </dgm:t>
    </dgm:pt>
    <dgm:pt modelId="{59EC9FE4-213B-426C-AEAC-50B0A5901745}" type="parTrans" cxnId="{AFAFC062-F0F3-44C1-8C59-45251229C264}">
      <dgm:prSet/>
      <dgm:spPr/>
      <dgm:t>
        <a:bodyPr/>
        <a:lstStyle/>
        <a:p>
          <a:endParaRPr lang="zh-CN" altLang="en-US"/>
        </a:p>
      </dgm:t>
    </dgm:pt>
    <dgm:pt modelId="{64AB9974-9DEF-4256-BBA1-BC8DF92E56B9}" type="sibTrans" cxnId="{AFAFC062-F0F3-44C1-8C59-45251229C264}">
      <dgm:prSet/>
      <dgm:spPr/>
      <dgm:t>
        <a:bodyPr/>
        <a:lstStyle/>
        <a:p>
          <a:endParaRPr lang="zh-CN" altLang="en-US"/>
        </a:p>
      </dgm:t>
    </dgm:pt>
    <dgm:pt modelId="{1C046DF7-7A17-4742-A513-648472959924}">
      <dgm:prSet custT="1"/>
      <dgm:spPr/>
      <dgm:t>
        <a:bodyPr/>
        <a:lstStyle/>
        <a:p>
          <a:r>
            <a:rPr lang="en-US" altLang="zh-CN" sz="2400" dirty="0" smtClean="0">
              <a:latin typeface="+mj-ea"/>
              <a:ea typeface="+mj-ea"/>
            </a:rPr>
            <a:t>SQL</a:t>
          </a:r>
          <a:r>
            <a:rPr lang="zh-CN" altLang="en-US" sz="2400" dirty="0" smtClean="0">
              <a:latin typeface="+mj-ea"/>
              <a:ea typeface="+mj-ea"/>
            </a:rPr>
            <a:t>注入在渗透测试过程中的作用</a:t>
          </a:r>
          <a:endParaRPr lang="zh-CN" altLang="en-US" sz="2400" dirty="0">
            <a:latin typeface="+mj-ea"/>
            <a:ea typeface="+mj-ea"/>
          </a:endParaRPr>
        </a:p>
      </dgm:t>
    </dgm:pt>
    <dgm:pt modelId="{BBE59A76-508D-4FB1-A888-185AB528A142}" type="parTrans" cxnId="{84B2E393-6FD3-4D12-B0D2-9E1FB82134D6}">
      <dgm:prSet/>
      <dgm:spPr/>
      <dgm:t>
        <a:bodyPr/>
        <a:lstStyle/>
        <a:p>
          <a:endParaRPr lang="zh-CN" altLang="en-US"/>
        </a:p>
      </dgm:t>
    </dgm:pt>
    <dgm:pt modelId="{FF32D20B-46FA-4C10-A406-E5E921F5EE51}" type="sibTrans" cxnId="{84B2E393-6FD3-4D12-B0D2-9E1FB82134D6}">
      <dgm:prSet/>
      <dgm:spPr/>
      <dgm:t>
        <a:bodyPr/>
        <a:lstStyle/>
        <a:p>
          <a:endParaRPr lang="zh-CN" altLang="en-US"/>
        </a:p>
      </dgm:t>
    </dgm:pt>
    <dgm:pt modelId="{0172F39C-B56F-4289-9C21-5B88F2040F34}">
      <dgm:prSet custT="1"/>
      <dgm:spPr/>
      <dgm:t>
        <a:bodyPr/>
        <a:lstStyle/>
        <a:p>
          <a:r>
            <a:rPr lang="zh-CN" altLang="en-US" sz="2400" dirty="0" smtClean="0">
              <a:latin typeface="+mj-ea"/>
              <a:ea typeface="+mj-ea"/>
            </a:rPr>
            <a:t>常见的</a:t>
          </a:r>
          <a:r>
            <a:rPr lang="en-US" altLang="zh-CN" sz="2400" dirty="0" smtClean="0">
              <a:latin typeface="+mj-ea"/>
              <a:ea typeface="+mj-ea"/>
            </a:rPr>
            <a:t>SQL</a:t>
          </a:r>
          <a:r>
            <a:rPr lang="zh-CN" altLang="en-US" sz="2400" dirty="0" smtClean="0">
              <a:latin typeface="+mj-ea"/>
              <a:ea typeface="+mj-ea"/>
            </a:rPr>
            <a:t>注入过程</a:t>
          </a:r>
          <a:endParaRPr lang="zh-CN" altLang="en-US" sz="2400" dirty="0">
            <a:latin typeface="+mj-ea"/>
            <a:ea typeface="+mj-ea"/>
          </a:endParaRPr>
        </a:p>
      </dgm:t>
    </dgm:pt>
    <dgm:pt modelId="{AA469072-309A-4706-B169-E77ED0773109}" type="parTrans" cxnId="{9170823B-5C20-4E8E-A19F-FC244F3902A1}">
      <dgm:prSet/>
      <dgm:spPr/>
      <dgm:t>
        <a:bodyPr/>
        <a:lstStyle/>
        <a:p>
          <a:endParaRPr lang="zh-CN" altLang="en-US"/>
        </a:p>
      </dgm:t>
    </dgm:pt>
    <dgm:pt modelId="{6D1BFEA4-E591-4CA6-AE71-07900EF58E23}" type="sibTrans" cxnId="{9170823B-5C20-4E8E-A19F-FC244F3902A1}">
      <dgm:prSet/>
      <dgm:spPr/>
      <dgm:t>
        <a:bodyPr/>
        <a:lstStyle/>
        <a:p>
          <a:endParaRPr lang="zh-CN" altLang="en-US"/>
        </a:p>
      </dgm:t>
    </dgm:pt>
    <dgm:pt modelId="{68A325D2-77E2-4F29-9B2F-4BD6EBC93767}" type="pres">
      <dgm:prSet presAssocID="{EF0B9F15-477D-4D26-88D1-002990B57726}" presName="linearFlow" presStyleCnt="0">
        <dgm:presLayoutVars>
          <dgm:dir/>
          <dgm:animLvl val="lvl"/>
          <dgm:resizeHandles val="exact"/>
        </dgm:presLayoutVars>
      </dgm:prSet>
      <dgm:spPr/>
      <dgm:t>
        <a:bodyPr/>
        <a:lstStyle/>
        <a:p>
          <a:endParaRPr lang="zh-CN" altLang="en-US"/>
        </a:p>
      </dgm:t>
    </dgm:pt>
    <dgm:pt modelId="{58E86C61-CA60-4410-92C3-6DB9B11EB086}" type="pres">
      <dgm:prSet presAssocID="{D9FBC144-5A25-49F4-9AD2-E592672F4807}" presName="composite" presStyleCnt="0"/>
      <dgm:spPr/>
    </dgm:pt>
    <dgm:pt modelId="{34198F95-C1DA-48B4-8200-C08D589D37DC}" type="pres">
      <dgm:prSet presAssocID="{D9FBC144-5A25-49F4-9AD2-E592672F4807}" presName="parentText" presStyleLbl="alignNode1" presStyleIdx="0" presStyleCnt="4">
        <dgm:presLayoutVars>
          <dgm:chMax val="1"/>
          <dgm:bulletEnabled val="1"/>
        </dgm:presLayoutVars>
      </dgm:prSet>
      <dgm:spPr/>
      <dgm:t>
        <a:bodyPr/>
        <a:lstStyle/>
        <a:p>
          <a:endParaRPr lang="zh-CN" altLang="en-US"/>
        </a:p>
      </dgm:t>
    </dgm:pt>
    <dgm:pt modelId="{5126931F-0A10-4F94-89CC-A07FFD2232F2}" type="pres">
      <dgm:prSet presAssocID="{D9FBC144-5A25-49F4-9AD2-E592672F4807}" presName="descendantText" presStyleLbl="alignAcc1" presStyleIdx="0" presStyleCnt="4">
        <dgm:presLayoutVars>
          <dgm:bulletEnabled val="1"/>
        </dgm:presLayoutVars>
      </dgm:prSet>
      <dgm:spPr/>
      <dgm:t>
        <a:bodyPr/>
        <a:lstStyle/>
        <a:p>
          <a:endParaRPr lang="zh-CN" altLang="en-US"/>
        </a:p>
      </dgm:t>
    </dgm:pt>
    <dgm:pt modelId="{2407FB21-179B-467F-A0BE-830727864A57}" type="pres">
      <dgm:prSet presAssocID="{556ECD3D-82A4-4D2E-B875-87282487CB8E}" presName="sp" presStyleCnt="0"/>
      <dgm:spPr/>
    </dgm:pt>
    <dgm:pt modelId="{11F0D809-E629-4D7E-BDA5-44B676280BCF}" type="pres">
      <dgm:prSet presAssocID="{D516AE2D-759E-4286-82B7-EDBA0A66E98F}" presName="composite" presStyleCnt="0"/>
      <dgm:spPr/>
    </dgm:pt>
    <dgm:pt modelId="{B5ABD68A-0229-4DD7-82A6-71E93052B7ED}" type="pres">
      <dgm:prSet presAssocID="{D516AE2D-759E-4286-82B7-EDBA0A66E98F}" presName="parentText" presStyleLbl="alignNode1" presStyleIdx="1" presStyleCnt="4">
        <dgm:presLayoutVars>
          <dgm:chMax val="1"/>
          <dgm:bulletEnabled val="1"/>
        </dgm:presLayoutVars>
      </dgm:prSet>
      <dgm:spPr/>
      <dgm:t>
        <a:bodyPr/>
        <a:lstStyle/>
        <a:p>
          <a:endParaRPr lang="zh-CN" altLang="en-US"/>
        </a:p>
      </dgm:t>
    </dgm:pt>
    <dgm:pt modelId="{4F82B792-AFF3-44CB-9606-CE48AB9E104F}" type="pres">
      <dgm:prSet presAssocID="{D516AE2D-759E-4286-82B7-EDBA0A66E98F}" presName="descendantText" presStyleLbl="alignAcc1" presStyleIdx="1" presStyleCnt="4">
        <dgm:presLayoutVars>
          <dgm:bulletEnabled val="1"/>
        </dgm:presLayoutVars>
      </dgm:prSet>
      <dgm:spPr/>
      <dgm:t>
        <a:bodyPr/>
        <a:lstStyle/>
        <a:p>
          <a:endParaRPr lang="zh-CN" altLang="en-US"/>
        </a:p>
      </dgm:t>
    </dgm:pt>
    <dgm:pt modelId="{42C267E3-9162-4AD9-97EA-083F43753688}" type="pres">
      <dgm:prSet presAssocID="{AF7F43B7-1A30-4463-BD03-0ED52028430F}" presName="sp" presStyleCnt="0"/>
      <dgm:spPr/>
    </dgm:pt>
    <dgm:pt modelId="{DA725A84-96BD-4EEB-9365-C69632953E8F}" type="pres">
      <dgm:prSet presAssocID="{F324EC99-AC99-4B99-90C1-756A1929F28B}" presName="composite" presStyleCnt="0"/>
      <dgm:spPr/>
    </dgm:pt>
    <dgm:pt modelId="{09F8B92F-9380-408D-8BA5-B5DC4F29BDFA}" type="pres">
      <dgm:prSet presAssocID="{F324EC99-AC99-4B99-90C1-756A1929F28B}" presName="parentText" presStyleLbl="alignNode1" presStyleIdx="2" presStyleCnt="4">
        <dgm:presLayoutVars>
          <dgm:chMax val="1"/>
          <dgm:bulletEnabled val="1"/>
        </dgm:presLayoutVars>
      </dgm:prSet>
      <dgm:spPr/>
      <dgm:t>
        <a:bodyPr/>
        <a:lstStyle/>
        <a:p>
          <a:endParaRPr lang="zh-CN" altLang="en-US"/>
        </a:p>
      </dgm:t>
    </dgm:pt>
    <dgm:pt modelId="{CC6D132F-8047-4853-82BE-DDCB3C017CAA}" type="pres">
      <dgm:prSet presAssocID="{F324EC99-AC99-4B99-90C1-756A1929F28B}" presName="descendantText" presStyleLbl="alignAcc1" presStyleIdx="2" presStyleCnt="4">
        <dgm:presLayoutVars>
          <dgm:bulletEnabled val="1"/>
        </dgm:presLayoutVars>
      </dgm:prSet>
      <dgm:spPr/>
      <dgm:t>
        <a:bodyPr/>
        <a:lstStyle/>
        <a:p>
          <a:endParaRPr lang="zh-CN" altLang="en-US"/>
        </a:p>
      </dgm:t>
    </dgm:pt>
    <dgm:pt modelId="{4AE781FF-7A2F-4B59-8C7D-48BB242D92D5}" type="pres">
      <dgm:prSet presAssocID="{265C4B61-6DFB-433D-9A8F-718B0B169893}" presName="sp" presStyleCnt="0"/>
      <dgm:spPr/>
    </dgm:pt>
    <dgm:pt modelId="{5A2AF811-AA52-4FEF-B380-5D4D863B2F9B}" type="pres">
      <dgm:prSet presAssocID="{F188A704-560A-4A96-BF8C-F0F90C7D382F}" presName="composite" presStyleCnt="0"/>
      <dgm:spPr/>
    </dgm:pt>
    <dgm:pt modelId="{9B71B620-54A4-4B08-AE1C-2D0E6A467520}" type="pres">
      <dgm:prSet presAssocID="{F188A704-560A-4A96-BF8C-F0F90C7D382F}" presName="parentText" presStyleLbl="alignNode1" presStyleIdx="3" presStyleCnt="4">
        <dgm:presLayoutVars>
          <dgm:chMax val="1"/>
          <dgm:bulletEnabled val="1"/>
        </dgm:presLayoutVars>
      </dgm:prSet>
      <dgm:spPr/>
      <dgm:t>
        <a:bodyPr/>
        <a:lstStyle/>
        <a:p>
          <a:endParaRPr lang="zh-CN" altLang="en-US"/>
        </a:p>
      </dgm:t>
    </dgm:pt>
    <dgm:pt modelId="{C9C0C92B-A0CD-40C2-AD4D-6BC98ABA8F49}" type="pres">
      <dgm:prSet presAssocID="{F188A704-560A-4A96-BF8C-F0F90C7D382F}" presName="descendantText" presStyleLbl="alignAcc1" presStyleIdx="3" presStyleCnt="4">
        <dgm:presLayoutVars>
          <dgm:bulletEnabled val="1"/>
        </dgm:presLayoutVars>
      </dgm:prSet>
      <dgm:spPr/>
      <dgm:t>
        <a:bodyPr/>
        <a:lstStyle/>
        <a:p>
          <a:endParaRPr lang="zh-CN" altLang="en-US"/>
        </a:p>
      </dgm:t>
    </dgm:pt>
  </dgm:ptLst>
  <dgm:cxnLst>
    <dgm:cxn modelId="{AFAFC062-F0F3-44C1-8C59-45251229C264}" srcId="{D516AE2D-759E-4286-82B7-EDBA0A66E98F}" destId="{548B9F32-D385-4D38-8CDF-ADDB1C47A0CB}" srcOrd="0" destOrd="0" parTransId="{59EC9FE4-213B-426C-AEAC-50B0A5901745}" sibTransId="{64AB9974-9DEF-4256-BBA1-BC8DF92E56B9}"/>
    <dgm:cxn modelId="{F78A0E26-39CC-4444-BBFE-F66471BD4570}" type="presOf" srcId="{A34F9BF0-0126-4AE2-A960-1858D5211BCD}" destId="{5126931F-0A10-4F94-89CC-A07FFD2232F2}" srcOrd="0" destOrd="0" presId="urn:microsoft.com/office/officeart/2005/8/layout/chevron2"/>
    <dgm:cxn modelId="{01D8C339-D12D-4256-81DA-F6711CAFD855}" type="presOf" srcId="{1C046DF7-7A17-4742-A513-648472959924}" destId="{CC6D132F-8047-4853-82BE-DDCB3C017CAA}" srcOrd="0" destOrd="0" presId="urn:microsoft.com/office/officeart/2005/8/layout/chevron2"/>
    <dgm:cxn modelId="{55E19B92-51C5-4C2F-83AD-0301C0B90EE5}" type="presOf" srcId="{0172F39C-B56F-4289-9C21-5B88F2040F34}" destId="{C9C0C92B-A0CD-40C2-AD4D-6BC98ABA8F49}" srcOrd="0" destOrd="0" presId="urn:microsoft.com/office/officeart/2005/8/layout/chevron2"/>
    <dgm:cxn modelId="{FC7486CB-61AC-4185-9C43-A7831A969BA9}" type="presOf" srcId="{EF0B9F15-477D-4D26-88D1-002990B57726}" destId="{68A325D2-77E2-4F29-9B2F-4BD6EBC93767}" srcOrd="0" destOrd="0" presId="urn:microsoft.com/office/officeart/2005/8/layout/chevron2"/>
    <dgm:cxn modelId="{96624DFB-6C7A-4E45-A9BC-2203E590E204}" srcId="{EF0B9F15-477D-4D26-88D1-002990B57726}" destId="{D9FBC144-5A25-49F4-9AD2-E592672F4807}" srcOrd="0" destOrd="0" parTransId="{1B470689-D814-41DB-A5ED-2C005A406514}" sibTransId="{556ECD3D-82A4-4D2E-B875-87282487CB8E}"/>
    <dgm:cxn modelId="{50C07C90-3893-41D6-90C6-7A8217CE4528}" srcId="{D9FBC144-5A25-49F4-9AD2-E592672F4807}" destId="{A34F9BF0-0126-4AE2-A960-1858D5211BCD}" srcOrd="0" destOrd="0" parTransId="{EF641B40-828F-4AD0-B9C9-73A8DDE42233}" sibTransId="{60D584F8-32C5-4813-835A-EA633BD87254}"/>
    <dgm:cxn modelId="{D71093D6-6160-46DC-A742-1BF31F868CBE}" type="presOf" srcId="{D9FBC144-5A25-49F4-9AD2-E592672F4807}" destId="{34198F95-C1DA-48B4-8200-C08D589D37DC}" srcOrd="0" destOrd="0" presId="urn:microsoft.com/office/officeart/2005/8/layout/chevron2"/>
    <dgm:cxn modelId="{F35FD985-3939-40E0-8D1C-8E904D08F866}" type="presOf" srcId="{F188A704-560A-4A96-BF8C-F0F90C7D382F}" destId="{9B71B620-54A4-4B08-AE1C-2D0E6A467520}" srcOrd="0" destOrd="0" presId="urn:microsoft.com/office/officeart/2005/8/layout/chevron2"/>
    <dgm:cxn modelId="{5656DD2B-DB3B-4A56-8600-58D21BF500DB}" type="presOf" srcId="{F324EC99-AC99-4B99-90C1-756A1929F28B}" destId="{09F8B92F-9380-408D-8BA5-B5DC4F29BDFA}" srcOrd="0" destOrd="0" presId="urn:microsoft.com/office/officeart/2005/8/layout/chevron2"/>
    <dgm:cxn modelId="{9170823B-5C20-4E8E-A19F-FC244F3902A1}" srcId="{F188A704-560A-4A96-BF8C-F0F90C7D382F}" destId="{0172F39C-B56F-4289-9C21-5B88F2040F34}" srcOrd="0" destOrd="0" parTransId="{AA469072-309A-4706-B169-E77ED0773109}" sibTransId="{6D1BFEA4-E591-4CA6-AE71-07900EF58E23}"/>
    <dgm:cxn modelId="{71C69F22-5C59-4B53-BA13-287B507DA821}" type="presOf" srcId="{D516AE2D-759E-4286-82B7-EDBA0A66E98F}" destId="{B5ABD68A-0229-4DD7-82A6-71E93052B7ED}" srcOrd="0" destOrd="0" presId="urn:microsoft.com/office/officeart/2005/8/layout/chevron2"/>
    <dgm:cxn modelId="{53DBF001-A484-46C7-ABCA-32C52039349B}" srcId="{EF0B9F15-477D-4D26-88D1-002990B57726}" destId="{F188A704-560A-4A96-BF8C-F0F90C7D382F}" srcOrd="3" destOrd="0" parTransId="{E54DCC04-34B2-451F-A7A3-2B8F2F1A972C}" sibTransId="{140EC4AE-24A3-4F54-98C9-736E82A062F2}"/>
    <dgm:cxn modelId="{03D96700-8154-43EE-BD19-90C30CB61C3A}" srcId="{EF0B9F15-477D-4D26-88D1-002990B57726}" destId="{F324EC99-AC99-4B99-90C1-756A1929F28B}" srcOrd="2" destOrd="0" parTransId="{31150276-DA20-4326-9E3C-929696B841FC}" sibTransId="{265C4B61-6DFB-433D-9A8F-718B0B169893}"/>
    <dgm:cxn modelId="{84B2E393-6FD3-4D12-B0D2-9E1FB82134D6}" srcId="{F324EC99-AC99-4B99-90C1-756A1929F28B}" destId="{1C046DF7-7A17-4742-A513-648472959924}" srcOrd="0" destOrd="0" parTransId="{BBE59A76-508D-4FB1-A888-185AB528A142}" sibTransId="{FF32D20B-46FA-4C10-A406-E5E921F5EE51}"/>
    <dgm:cxn modelId="{2DD51A72-4DE2-4338-87C4-F0BF2CC2C842}" type="presOf" srcId="{548B9F32-D385-4D38-8CDF-ADDB1C47A0CB}" destId="{4F82B792-AFF3-44CB-9606-CE48AB9E104F}" srcOrd="0" destOrd="0" presId="urn:microsoft.com/office/officeart/2005/8/layout/chevron2"/>
    <dgm:cxn modelId="{EAC5D0FB-9275-4EA1-BA08-59A22AF30288}" srcId="{EF0B9F15-477D-4D26-88D1-002990B57726}" destId="{D516AE2D-759E-4286-82B7-EDBA0A66E98F}" srcOrd="1" destOrd="0" parTransId="{C68A1A54-876D-47CE-B03A-300E195FFBE1}" sibTransId="{AF7F43B7-1A30-4463-BD03-0ED52028430F}"/>
    <dgm:cxn modelId="{DDE2A89D-0945-458C-BF8F-5AEDFE0A7F35}" type="presParOf" srcId="{68A325D2-77E2-4F29-9B2F-4BD6EBC93767}" destId="{58E86C61-CA60-4410-92C3-6DB9B11EB086}" srcOrd="0" destOrd="0" presId="urn:microsoft.com/office/officeart/2005/8/layout/chevron2"/>
    <dgm:cxn modelId="{F9DFD003-6876-40C8-BDCA-6A16FDFBEDF3}" type="presParOf" srcId="{58E86C61-CA60-4410-92C3-6DB9B11EB086}" destId="{34198F95-C1DA-48B4-8200-C08D589D37DC}" srcOrd="0" destOrd="0" presId="urn:microsoft.com/office/officeart/2005/8/layout/chevron2"/>
    <dgm:cxn modelId="{3A02EE6F-447C-4D50-9C55-4931F54B6537}" type="presParOf" srcId="{58E86C61-CA60-4410-92C3-6DB9B11EB086}" destId="{5126931F-0A10-4F94-89CC-A07FFD2232F2}" srcOrd="1" destOrd="0" presId="urn:microsoft.com/office/officeart/2005/8/layout/chevron2"/>
    <dgm:cxn modelId="{C3747170-5784-4260-B63C-658F1A80AF69}" type="presParOf" srcId="{68A325D2-77E2-4F29-9B2F-4BD6EBC93767}" destId="{2407FB21-179B-467F-A0BE-830727864A57}" srcOrd="1" destOrd="0" presId="urn:microsoft.com/office/officeart/2005/8/layout/chevron2"/>
    <dgm:cxn modelId="{6FF9D5B8-863A-4A64-BD16-DA7BD86EF9F9}" type="presParOf" srcId="{68A325D2-77E2-4F29-9B2F-4BD6EBC93767}" destId="{11F0D809-E629-4D7E-BDA5-44B676280BCF}" srcOrd="2" destOrd="0" presId="urn:microsoft.com/office/officeart/2005/8/layout/chevron2"/>
    <dgm:cxn modelId="{211BACD1-20AC-424A-B4E5-5D8704765D54}" type="presParOf" srcId="{11F0D809-E629-4D7E-BDA5-44B676280BCF}" destId="{B5ABD68A-0229-4DD7-82A6-71E93052B7ED}" srcOrd="0" destOrd="0" presId="urn:microsoft.com/office/officeart/2005/8/layout/chevron2"/>
    <dgm:cxn modelId="{D8474B48-4BEE-4341-AA47-9FED3B8951F0}" type="presParOf" srcId="{11F0D809-E629-4D7E-BDA5-44B676280BCF}" destId="{4F82B792-AFF3-44CB-9606-CE48AB9E104F}" srcOrd="1" destOrd="0" presId="urn:microsoft.com/office/officeart/2005/8/layout/chevron2"/>
    <dgm:cxn modelId="{57F99E77-91E4-4883-9118-35222749CC3F}" type="presParOf" srcId="{68A325D2-77E2-4F29-9B2F-4BD6EBC93767}" destId="{42C267E3-9162-4AD9-97EA-083F43753688}" srcOrd="3" destOrd="0" presId="urn:microsoft.com/office/officeart/2005/8/layout/chevron2"/>
    <dgm:cxn modelId="{DFD319AC-AA4D-47B1-A422-57D07B337929}" type="presParOf" srcId="{68A325D2-77E2-4F29-9B2F-4BD6EBC93767}" destId="{DA725A84-96BD-4EEB-9365-C69632953E8F}" srcOrd="4" destOrd="0" presId="urn:microsoft.com/office/officeart/2005/8/layout/chevron2"/>
    <dgm:cxn modelId="{5ECC430B-A487-4FCF-BD57-BA972390E611}" type="presParOf" srcId="{DA725A84-96BD-4EEB-9365-C69632953E8F}" destId="{09F8B92F-9380-408D-8BA5-B5DC4F29BDFA}" srcOrd="0" destOrd="0" presId="urn:microsoft.com/office/officeart/2005/8/layout/chevron2"/>
    <dgm:cxn modelId="{8BDD7B7B-8E30-4D00-ABA8-9608AEAD4259}" type="presParOf" srcId="{DA725A84-96BD-4EEB-9365-C69632953E8F}" destId="{CC6D132F-8047-4853-82BE-DDCB3C017CAA}" srcOrd="1" destOrd="0" presId="urn:microsoft.com/office/officeart/2005/8/layout/chevron2"/>
    <dgm:cxn modelId="{EB9E7BE6-F761-441D-BF47-B1228800C394}" type="presParOf" srcId="{68A325D2-77E2-4F29-9B2F-4BD6EBC93767}" destId="{4AE781FF-7A2F-4B59-8C7D-48BB242D92D5}" srcOrd="5" destOrd="0" presId="urn:microsoft.com/office/officeart/2005/8/layout/chevron2"/>
    <dgm:cxn modelId="{FCD519DF-FAD0-4D1B-9E68-4DDEC9AEDC8C}" type="presParOf" srcId="{68A325D2-77E2-4F29-9B2F-4BD6EBC93767}" destId="{5A2AF811-AA52-4FEF-B380-5D4D863B2F9B}" srcOrd="6" destOrd="0" presId="urn:microsoft.com/office/officeart/2005/8/layout/chevron2"/>
    <dgm:cxn modelId="{BCDA62A3-C469-4EEF-9F63-76DF004B9068}" type="presParOf" srcId="{5A2AF811-AA52-4FEF-B380-5D4D863B2F9B}" destId="{9B71B620-54A4-4B08-AE1C-2D0E6A467520}" srcOrd="0" destOrd="0" presId="urn:microsoft.com/office/officeart/2005/8/layout/chevron2"/>
    <dgm:cxn modelId="{516905E0-BC99-4241-BD3B-5FFC2CC8AE2F}" type="presParOf" srcId="{5A2AF811-AA52-4FEF-B380-5D4D863B2F9B}" destId="{C9C0C92B-A0CD-40C2-AD4D-6BC98ABA8F4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B4842C-AEAD-4EE5-ABC4-729A4EF88CB1}" type="doc">
      <dgm:prSet loTypeId="urn:microsoft.com/office/officeart/2011/layout/TabList" loCatId="list" qsTypeId="urn:microsoft.com/office/officeart/2005/8/quickstyle/simple1" qsCatId="simple" csTypeId="urn:microsoft.com/office/officeart/2005/8/colors/colorful5" csCatId="colorful" phldr="1"/>
      <dgm:spPr/>
      <dgm:t>
        <a:bodyPr/>
        <a:lstStyle/>
        <a:p>
          <a:endParaRPr lang="zh-CN" altLang="en-US"/>
        </a:p>
      </dgm:t>
    </dgm:pt>
    <dgm:pt modelId="{1930B152-8A25-4FE7-95E8-E24409A8EE77}">
      <dgm:prSet phldrT="[文本]"/>
      <dgm:spPr/>
      <dgm:t>
        <a:bodyPr/>
        <a:lstStyle/>
        <a:p>
          <a:r>
            <a:rPr lang="zh-CN" altLang="en-US" dirty="0" smtClean="0"/>
            <a:t>数据</a:t>
          </a:r>
          <a:r>
            <a:rPr lang="en-US" altLang="zh-CN" dirty="0" smtClean="0"/>
            <a:t>(Data)</a:t>
          </a:r>
          <a:endParaRPr lang="zh-CN" altLang="en-US" dirty="0"/>
        </a:p>
      </dgm:t>
    </dgm:pt>
    <dgm:pt modelId="{1BFAA91C-0B37-44F0-BC4E-E970F48C0CAE}" type="parTrans" cxnId="{3AEC1975-1D29-4158-97F9-4F7782EF0062}">
      <dgm:prSet/>
      <dgm:spPr/>
      <dgm:t>
        <a:bodyPr/>
        <a:lstStyle/>
        <a:p>
          <a:endParaRPr lang="zh-CN" altLang="en-US"/>
        </a:p>
      </dgm:t>
    </dgm:pt>
    <dgm:pt modelId="{51D8FCCC-5EF2-42F7-B6C8-44025BBD1A07}" type="sibTrans" cxnId="{3AEC1975-1D29-4158-97F9-4F7782EF0062}">
      <dgm:prSet/>
      <dgm:spPr/>
      <dgm:t>
        <a:bodyPr/>
        <a:lstStyle/>
        <a:p>
          <a:endParaRPr lang="zh-CN" altLang="en-US"/>
        </a:p>
      </dgm:t>
    </dgm:pt>
    <dgm:pt modelId="{81CF548E-4FD3-4961-BD66-DFECA95CD12B}">
      <dgm:prSet phldrT="[文本]"/>
      <dgm:spPr/>
      <dgm:t>
        <a:bodyPr/>
        <a:lstStyle/>
        <a:p>
          <a:r>
            <a:rPr lang="en-US" altLang="zh-CN" dirty="0" smtClean="0"/>
            <a:t>Access</a:t>
          </a:r>
          <a:r>
            <a:rPr lang="zh-CN" altLang="en-US" dirty="0" smtClean="0"/>
            <a:t>、</a:t>
          </a:r>
          <a:r>
            <a:rPr lang="en-US" altLang="zh-CN" dirty="0" smtClean="0"/>
            <a:t>MSSQL</a:t>
          </a:r>
          <a:r>
            <a:rPr lang="zh-CN" altLang="en-US" dirty="0" smtClean="0"/>
            <a:t>、</a:t>
          </a:r>
          <a:r>
            <a:rPr lang="en-US" altLang="zh-CN" dirty="0" smtClean="0"/>
            <a:t>Oracle</a:t>
          </a:r>
          <a:r>
            <a:rPr lang="zh-CN" altLang="en-US" dirty="0" smtClean="0"/>
            <a:t>、</a:t>
          </a:r>
          <a:r>
            <a:rPr lang="en-US" altLang="zh-CN" dirty="0" smtClean="0"/>
            <a:t>SQLITE</a:t>
          </a:r>
          <a:r>
            <a:rPr lang="zh-CN" altLang="en-US" dirty="0" smtClean="0"/>
            <a:t>、</a:t>
          </a:r>
          <a:r>
            <a:rPr lang="en-US" altLang="zh-CN" dirty="0" smtClean="0"/>
            <a:t>MySQL</a:t>
          </a:r>
          <a:r>
            <a:rPr lang="zh-CN" altLang="en-US" dirty="0" smtClean="0"/>
            <a:t>等</a:t>
          </a:r>
          <a:endParaRPr lang="zh-CN" altLang="en-US" dirty="0"/>
        </a:p>
      </dgm:t>
    </dgm:pt>
    <dgm:pt modelId="{9BE85353-2F6E-45F5-AAE5-90B73CF4184A}" type="parTrans" cxnId="{050F27AB-7493-41E6-B3EB-97B6C41217EB}">
      <dgm:prSet/>
      <dgm:spPr/>
      <dgm:t>
        <a:bodyPr/>
        <a:lstStyle/>
        <a:p>
          <a:endParaRPr lang="zh-CN" altLang="en-US"/>
        </a:p>
      </dgm:t>
    </dgm:pt>
    <dgm:pt modelId="{6B19E830-1AB4-4F0D-AADC-916EC1B54E54}" type="sibTrans" cxnId="{050F27AB-7493-41E6-B3EB-97B6C41217EB}">
      <dgm:prSet/>
      <dgm:spPr/>
      <dgm:t>
        <a:bodyPr/>
        <a:lstStyle/>
        <a:p>
          <a:endParaRPr lang="zh-CN" altLang="en-US"/>
        </a:p>
      </dgm:t>
    </dgm:pt>
    <dgm:pt modelId="{76E4CD73-3734-47EA-B9BE-B9B7B25AA3BA}">
      <dgm:prSet phldrT="[文本]"/>
      <dgm:spPr/>
      <dgm:t>
        <a:bodyPr/>
        <a:lstStyle/>
        <a:p>
          <a:r>
            <a:rPr lang="zh-CN" altLang="en-US" dirty="0" smtClean="0"/>
            <a:t>数据库管理系统</a:t>
          </a:r>
          <a:r>
            <a:rPr lang="en-US" altLang="en-US" dirty="0" smtClean="0"/>
            <a:t>(database management system)</a:t>
          </a:r>
          <a:r>
            <a:rPr lang="zh-CN" altLang="en-US" dirty="0" smtClean="0"/>
            <a:t>是一种操纵和管理数据库的软件，用于建立、使用和维护数据库。它对数据库进行统一的管理和控制，以保证数据库的安全性和完整性。</a:t>
          </a:r>
          <a:endParaRPr lang="zh-CN" altLang="en-US" dirty="0"/>
        </a:p>
      </dgm:t>
    </dgm:pt>
    <dgm:pt modelId="{45254B04-A603-4466-A51F-5075CD3B2802}" type="parTrans" cxnId="{5C45CDFD-2FC3-4BEA-A44A-20FE2BA48609}">
      <dgm:prSet/>
      <dgm:spPr/>
      <dgm:t>
        <a:bodyPr/>
        <a:lstStyle/>
        <a:p>
          <a:endParaRPr lang="zh-CN" altLang="en-US"/>
        </a:p>
      </dgm:t>
    </dgm:pt>
    <dgm:pt modelId="{1526FE96-89D6-4309-AF83-149A798E6C9A}" type="sibTrans" cxnId="{5C45CDFD-2FC3-4BEA-A44A-20FE2BA48609}">
      <dgm:prSet/>
      <dgm:spPr/>
      <dgm:t>
        <a:bodyPr/>
        <a:lstStyle/>
        <a:p>
          <a:endParaRPr lang="zh-CN" altLang="en-US"/>
        </a:p>
      </dgm:t>
    </dgm:pt>
    <dgm:pt modelId="{D0F1F27B-F3AB-4AD1-ABE7-F90B2BDD1BE5}">
      <dgm:prSet phldrT="[文本]"/>
      <dgm:spPr/>
      <dgm:t>
        <a:bodyPr/>
        <a:lstStyle/>
        <a:p>
          <a:r>
            <a:rPr lang="zh-CN" altLang="en-US" b="0" i="0" dirty="0" smtClean="0"/>
            <a:t>结构化查询语言</a:t>
          </a:r>
          <a:r>
            <a:rPr lang="en-US" altLang="zh-CN" b="0" i="0" dirty="0" smtClean="0"/>
            <a:t>(SQL)</a:t>
          </a:r>
          <a:endParaRPr lang="zh-CN" altLang="en-US" dirty="0"/>
        </a:p>
      </dgm:t>
    </dgm:pt>
    <dgm:pt modelId="{C99E241D-1AD7-47F3-889D-817523689C0F}" type="parTrans" cxnId="{97024920-FFCF-459E-9197-B4D9EC6B8F92}">
      <dgm:prSet/>
      <dgm:spPr/>
      <dgm:t>
        <a:bodyPr/>
        <a:lstStyle/>
        <a:p>
          <a:endParaRPr lang="zh-CN" altLang="en-US"/>
        </a:p>
      </dgm:t>
    </dgm:pt>
    <dgm:pt modelId="{EF59833C-B45F-4493-AC58-266F6E95C1BC}" type="sibTrans" cxnId="{97024920-FFCF-459E-9197-B4D9EC6B8F92}">
      <dgm:prSet/>
      <dgm:spPr/>
      <dgm:t>
        <a:bodyPr/>
        <a:lstStyle/>
        <a:p>
          <a:endParaRPr lang="zh-CN" altLang="en-US"/>
        </a:p>
      </dgm:t>
    </dgm:pt>
    <dgm:pt modelId="{7A66443D-6225-438C-8C30-837E3528951A}">
      <dgm:prSet phldrT="[文本]"/>
      <dgm:spPr/>
      <dgm:t>
        <a:bodyPr/>
        <a:lstStyle/>
        <a:p>
          <a:r>
            <a:rPr lang="en-US" altLang="en-US" dirty="0" smtClean="0"/>
            <a:t>DQL</a:t>
          </a:r>
          <a:r>
            <a:rPr lang="zh-CN" altLang="en-US" dirty="0" smtClean="0"/>
            <a:t>、</a:t>
          </a:r>
          <a:r>
            <a:rPr lang="en-US" altLang="en-US" dirty="0" smtClean="0"/>
            <a:t>DDL</a:t>
          </a:r>
          <a:r>
            <a:rPr lang="zh-CN" altLang="en-US" dirty="0" smtClean="0"/>
            <a:t>、</a:t>
          </a:r>
          <a:r>
            <a:rPr lang="en-US" altLang="en-US" dirty="0" smtClean="0"/>
            <a:t>DML</a:t>
          </a:r>
          <a:r>
            <a:rPr lang="zh-CN" altLang="en-US" dirty="0" smtClean="0"/>
            <a:t>、</a:t>
          </a:r>
          <a:r>
            <a:rPr lang="en-US" altLang="en-US" dirty="0" smtClean="0"/>
            <a:t>TCL</a:t>
          </a:r>
          <a:r>
            <a:rPr lang="zh-CN" altLang="en-US" dirty="0" smtClean="0"/>
            <a:t>、</a:t>
          </a:r>
          <a:r>
            <a:rPr lang="en-US" altLang="en-US" dirty="0" smtClean="0"/>
            <a:t>DCL</a:t>
          </a:r>
          <a:endParaRPr lang="zh-CN" altLang="en-US" dirty="0"/>
        </a:p>
      </dgm:t>
    </dgm:pt>
    <dgm:pt modelId="{8045AFDA-CE3E-4316-8CFA-B4409EE0D935}" type="parTrans" cxnId="{191EAA94-7068-4A8B-883C-25DF78544A7F}">
      <dgm:prSet/>
      <dgm:spPr/>
      <dgm:t>
        <a:bodyPr/>
        <a:lstStyle/>
        <a:p>
          <a:endParaRPr lang="zh-CN" altLang="en-US"/>
        </a:p>
      </dgm:t>
    </dgm:pt>
    <dgm:pt modelId="{FEF0855C-E84C-4948-99A8-4E9AB8ECB4D0}" type="sibTrans" cxnId="{191EAA94-7068-4A8B-883C-25DF78544A7F}">
      <dgm:prSet/>
      <dgm:spPr/>
      <dgm:t>
        <a:bodyPr/>
        <a:lstStyle/>
        <a:p>
          <a:endParaRPr lang="zh-CN" altLang="en-US"/>
        </a:p>
      </dgm:t>
    </dgm:pt>
    <dgm:pt modelId="{B1C913F8-26CE-4630-8260-64C320837AEC}">
      <dgm:prSet phldrT="[文本]"/>
      <dgm:spPr/>
      <dgm:t>
        <a:bodyPr/>
        <a:lstStyle/>
        <a:p>
          <a:r>
            <a:rPr lang="zh-CN" altLang="en-US" dirty="0" smtClean="0"/>
            <a:t>结构化查询语言</a:t>
          </a:r>
          <a:r>
            <a:rPr lang="en-US" altLang="en-US" dirty="0" smtClean="0"/>
            <a:t>(Structured Query Language)</a:t>
          </a:r>
          <a:r>
            <a:rPr lang="zh-CN" altLang="en-US" dirty="0" smtClean="0"/>
            <a:t>简称</a:t>
          </a:r>
          <a:r>
            <a:rPr lang="en-US" altLang="en-US" dirty="0" smtClean="0"/>
            <a:t>SQL</a:t>
          </a:r>
          <a:r>
            <a:rPr lang="zh-CN" altLang="en-US" dirty="0" smtClean="0"/>
            <a:t>，结构化查询语言是一种数据库查询和程序设计语言，用于存取数据以及查询、更新和管理关系数据库系统。</a:t>
          </a:r>
          <a:endParaRPr lang="zh-CN" altLang="en-US" dirty="0"/>
        </a:p>
      </dgm:t>
    </dgm:pt>
    <dgm:pt modelId="{335BECA5-2EAA-4C76-9904-B51E95D1D6AB}" type="parTrans" cxnId="{D1881065-C9C4-4277-9215-DABD88062D45}">
      <dgm:prSet/>
      <dgm:spPr/>
      <dgm:t>
        <a:bodyPr/>
        <a:lstStyle/>
        <a:p>
          <a:endParaRPr lang="zh-CN" altLang="en-US"/>
        </a:p>
      </dgm:t>
    </dgm:pt>
    <dgm:pt modelId="{16C29D91-3D48-4038-B3B6-F80950EAA05C}" type="sibTrans" cxnId="{D1881065-C9C4-4277-9215-DABD88062D45}">
      <dgm:prSet/>
      <dgm:spPr/>
      <dgm:t>
        <a:bodyPr/>
        <a:lstStyle/>
        <a:p>
          <a:endParaRPr lang="zh-CN" altLang="en-US"/>
        </a:p>
      </dgm:t>
    </dgm:pt>
    <dgm:pt modelId="{B49E6811-7BDF-4495-BB5F-53C49AC14C44}">
      <dgm:prSet phldrT="[文本]"/>
      <dgm:spPr/>
      <dgm:t>
        <a:bodyPr/>
        <a:lstStyle/>
        <a:p>
          <a:r>
            <a:rPr lang="zh-CN" altLang="en-US" smtClean="0"/>
            <a:t>图像、语音、文字等</a:t>
          </a:r>
          <a:endParaRPr lang="zh-CN" altLang="en-US" dirty="0"/>
        </a:p>
      </dgm:t>
    </dgm:pt>
    <dgm:pt modelId="{997A689F-AF7F-4D1A-97E3-A9D882B2B378}" type="parTrans" cxnId="{61DB8BE2-98D8-41D0-B579-92FA69C14451}">
      <dgm:prSet/>
      <dgm:spPr/>
      <dgm:t>
        <a:bodyPr/>
        <a:lstStyle/>
        <a:p>
          <a:endParaRPr lang="zh-CN" altLang="en-US"/>
        </a:p>
      </dgm:t>
    </dgm:pt>
    <dgm:pt modelId="{75FEAE06-F405-41B7-B616-655DA5D992EE}" type="sibTrans" cxnId="{61DB8BE2-98D8-41D0-B579-92FA69C14451}">
      <dgm:prSet/>
      <dgm:spPr/>
      <dgm:t>
        <a:bodyPr/>
        <a:lstStyle/>
        <a:p>
          <a:endParaRPr lang="zh-CN" altLang="en-US"/>
        </a:p>
      </dgm:t>
    </dgm:pt>
    <dgm:pt modelId="{6334BB26-E801-480B-93C4-C06A610853F8}">
      <dgm:prSet phldrT="[文本]"/>
      <dgm:spPr/>
      <dgm:t>
        <a:bodyPr/>
        <a:lstStyle/>
        <a:p>
          <a:r>
            <a:rPr lang="zh-CN" altLang="en-US" dirty="0" smtClean="0"/>
            <a:t>在计算机系统中，各种字母、数字符号的组合、语音、图形、图像等统称为数据。</a:t>
          </a:r>
          <a:endParaRPr lang="zh-CN" altLang="en-US" dirty="0"/>
        </a:p>
      </dgm:t>
    </dgm:pt>
    <dgm:pt modelId="{B32B6D0E-7DEB-4EA6-BBB7-0F0495B493B8}" type="parTrans" cxnId="{1A1D0E9C-5AFF-46BF-AEE3-ADA32CABD73A}">
      <dgm:prSet/>
      <dgm:spPr/>
      <dgm:t>
        <a:bodyPr/>
        <a:lstStyle/>
        <a:p>
          <a:endParaRPr lang="zh-CN" altLang="en-US"/>
        </a:p>
      </dgm:t>
    </dgm:pt>
    <dgm:pt modelId="{C5A40E70-E6D3-4A86-899D-3FD55E198B5B}" type="sibTrans" cxnId="{1A1D0E9C-5AFF-46BF-AEE3-ADA32CABD73A}">
      <dgm:prSet/>
      <dgm:spPr/>
      <dgm:t>
        <a:bodyPr/>
        <a:lstStyle/>
        <a:p>
          <a:endParaRPr lang="zh-CN" altLang="en-US"/>
        </a:p>
      </dgm:t>
    </dgm:pt>
    <dgm:pt modelId="{A0E32E43-89C9-4558-8865-6B54E47B0498}">
      <dgm:prSet phldrT="[文本]"/>
      <dgm:spPr/>
      <dgm:t>
        <a:bodyPr/>
        <a:lstStyle/>
        <a:p>
          <a:r>
            <a:rPr lang="zh-CN" altLang="en-US" dirty="0" smtClean="0"/>
            <a:t>数据库</a:t>
          </a:r>
          <a:r>
            <a:rPr lang="en-US" altLang="zh-CN" dirty="0" smtClean="0"/>
            <a:t>(Database)</a:t>
          </a:r>
          <a:endParaRPr lang="zh-CN" altLang="en-US" dirty="0"/>
        </a:p>
      </dgm:t>
    </dgm:pt>
    <dgm:pt modelId="{18448935-E223-446E-82CC-EEF9164AD68F}" type="parTrans" cxnId="{60AEED26-BB5D-49CD-B844-AA8D70EA1E58}">
      <dgm:prSet/>
      <dgm:spPr/>
      <dgm:t>
        <a:bodyPr/>
        <a:lstStyle/>
        <a:p>
          <a:endParaRPr lang="zh-CN" altLang="en-US"/>
        </a:p>
      </dgm:t>
    </dgm:pt>
    <dgm:pt modelId="{EC2EFCBD-5411-412B-93E3-E4FFE656DAE1}" type="sibTrans" cxnId="{60AEED26-BB5D-49CD-B844-AA8D70EA1E58}">
      <dgm:prSet/>
      <dgm:spPr/>
      <dgm:t>
        <a:bodyPr/>
        <a:lstStyle/>
        <a:p>
          <a:endParaRPr lang="zh-CN" altLang="en-US"/>
        </a:p>
      </dgm:t>
    </dgm:pt>
    <dgm:pt modelId="{37B5369C-72B4-46D1-B241-4FE69D0EBA48}">
      <dgm:prSet phldrT="[文本]"/>
      <dgm:spPr/>
      <dgm:t>
        <a:bodyPr/>
        <a:lstStyle/>
        <a:p>
          <a:r>
            <a:rPr lang="en-US" altLang="zh-CN" dirty="0" smtClean="0"/>
            <a:t>Access</a:t>
          </a:r>
          <a:r>
            <a:rPr lang="zh-CN" altLang="en-US" dirty="0" smtClean="0"/>
            <a:t>、</a:t>
          </a:r>
          <a:r>
            <a:rPr lang="en-US" altLang="zh-CN" dirty="0" smtClean="0"/>
            <a:t>MSSQL</a:t>
          </a:r>
          <a:r>
            <a:rPr lang="zh-CN" altLang="en-US" dirty="0" smtClean="0"/>
            <a:t>、</a:t>
          </a:r>
          <a:r>
            <a:rPr lang="en-US" altLang="zh-CN" dirty="0" smtClean="0"/>
            <a:t>Oracle</a:t>
          </a:r>
          <a:r>
            <a:rPr lang="zh-CN" altLang="en-US" dirty="0" smtClean="0"/>
            <a:t>、</a:t>
          </a:r>
          <a:r>
            <a:rPr lang="en-US" altLang="zh-CN" dirty="0" smtClean="0"/>
            <a:t>SQLITE</a:t>
          </a:r>
          <a:r>
            <a:rPr lang="zh-CN" altLang="en-US" dirty="0" smtClean="0"/>
            <a:t>、</a:t>
          </a:r>
          <a:r>
            <a:rPr lang="en-US" altLang="zh-CN" dirty="0" smtClean="0"/>
            <a:t>MySQL</a:t>
          </a:r>
          <a:r>
            <a:rPr lang="zh-CN" altLang="en-US" dirty="0" smtClean="0"/>
            <a:t>等</a:t>
          </a:r>
          <a:endParaRPr lang="zh-CN" altLang="en-US" dirty="0"/>
        </a:p>
      </dgm:t>
    </dgm:pt>
    <dgm:pt modelId="{5019C46E-2E7D-4AEE-AA1C-D7B04AFBB48A}" type="parTrans" cxnId="{C9A11E1F-6C47-4B7D-9829-9D737CE5BFE6}">
      <dgm:prSet/>
      <dgm:spPr/>
      <dgm:t>
        <a:bodyPr/>
        <a:lstStyle/>
        <a:p>
          <a:endParaRPr lang="zh-CN" altLang="en-US"/>
        </a:p>
      </dgm:t>
    </dgm:pt>
    <dgm:pt modelId="{FB8C431B-6C05-453B-BAB4-58B404DD191C}" type="sibTrans" cxnId="{C9A11E1F-6C47-4B7D-9829-9D737CE5BFE6}">
      <dgm:prSet/>
      <dgm:spPr/>
      <dgm:t>
        <a:bodyPr/>
        <a:lstStyle/>
        <a:p>
          <a:endParaRPr lang="zh-CN" altLang="en-US"/>
        </a:p>
      </dgm:t>
    </dgm:pt>
    <dgm:pt modelId="{A94D140E-E98C-4FF9-A176-DCCA56574382}">
      <dgm:prSet phldrT="[文本]"/>
      <dgm:spPr/>
      <dgm:t>
        <a:bodyPr/>
        <a:lstStyle/>
        <a:p>
          <a:r>
            <a:rPr lang="zh-CN" altLang="en-US" dirty="0" smtClean="0"/>
            <a:t>数据库是按照数据结构来组织、存储和管理数据的“仓库”。</a:t>
          </a:r>
          <a:endParaRPr lang="zh-CN" altLang="en-US" dirty="0"/>
        </a:p>
      </dgm:t>
    </dgm:pt>
    <dgm:pt modelId="{35CBF495-8774-4C40-919B-176CDB795EE4}" type="parTrans" cxnId="{640CD8AC-593C-4028-BB54-A7B6BC58720C}">
      <dgm:prSet/>
      <dgm:spPr/>
      <dgm:t>
        <a:bodyPr/>
        <a:lstStyle/>
        <a:p>
          <a:endParaRPr lang="zh-CN" altLang="en-US"/>
        </a:p>
      </dgm:t>
    </dgm:pt>
    <dgm:pt modelId="{84EB804A-D64C-40C8-BF9E-9D4B42399263}" type="sibTrans" cxnId="{640CD8AC-593C-4028-BB54-A7B6BC58720C}">
      <dgm:prSet/>
      <dgm:spPr/>
      <dgm:t>
        <a:bodyPr/>
        <a:lstStyle/>
        <a:p>
          <a:endParaRPr lang="zh-CN" altLang="en-US"/>
        </a:p>
      </dgm:t>
    </dgm:pt>
    <dgm:pt modelId="{6ABD0F8E-9B8F-4284-B51B-B1EFBB1FF2BF}">
      <dgm:prSet phldrT="[文本]"/>
      <dgm:spPr/>
      <dgm:t>
        <a:bodyPr/>
        <a:lstStyle/>
        <a:p>
          <a:r>
            <a:rPr lang="zh-CN" altLang="en-US" dirty="0" smtClean="0"/>
            <a:t>数据库管理系统</a:t>
          </a:r>
          <a:r>
            <a:rPr lang="en-US" altLang="zh-CN" dirty="0" smtClean="0"/>
            <a:t>(DBMS)</a:t>
          </a:r>
          <a:endParaRPr lang="zh-CN" altLang="en-US" dirty="0"/>
        </a:p>
      </dgm:t>
    </dgm:pt>
    <dgm:pt modelId="{81A1F0EF-ABDE-404C-96C9-7ED93A41CBF4}" type="sibTrans" cxnId="{2A732939-33A6-472F-BDC7-D34F85A0FC71}">
      <dgm:prSet/>
      <dgm:spPr/>
      <dgm:t>
        <a:bodyPr/>
        <a:lstStyle/>
        <a:p>
          <a:endParaRPr lang="zh-CN" altLang="en-US"/>
        </a:p>
      </dgm:t>
    </dgm:pt>
    <dgm:pt modelId="{9B7E0565-5016-4B2B-8002-D881ED3C93D0}" type="parTrans" cxnId="{2A732939-33A6-472F-BDC7-D34F85A0FC71}">
      <dgm:prSet/>
      <dgm:spPr/>
      <dgm:t>
        <a:bodyPr/>
        <a:lstStyle/>
        <a:p>
          <a:endParaRPr lang="zh-CN" altLang="en-US"/>
        </a:p>
      </dgm:t>
    </dgm:pt>
    <dgm:pt modelId="{78F8C8AA-2975-4F28-9220-D76E39290A9E}" type="pres">
      <dgm:prSet presAssocID="{E3B4842C-AEAD-4EE5-ABC4-729A4EF88CB1}" presName="Name0" presStyleCnt="0">
        <dgm:presLayoutVars>
          <dgm:chMax/>
          <dgm:chPref val="3"/>
          <dgm:dir/>
          <dgm:animOne val="branch"/>
          <dgm:animLvl val="lvl"/>
        </dgm:presLayoutVars>
      </dgm:prSet>
      <dgm:spPr/>
      <dgm:t>
        <a:bodyPr/>
        <a:lstStyle/>
        <a:p>
          <a:endParaRPr lang="zh-CN" altLang="en-US"/>
        </a:p>
      </dgm:t>
    </dgm:pt>
    <dgm:pt modelId="{3871089C-487A-441E-82C5-710347BDCDCB}" type="pres">
      <dgm:prSet presAssocID="{1930B152-8A25-4FE7-95E8-E24409A8EE77}" presName="composite" presStyleCnt="0"/>
      <dgm:spPr/>
    </dgm:pt>
    <dgm:pt modelId="{BD3B1DBA-36BD-4A05-8B90-393DAB32B509}" type="pres">
      <dgm:prSet presAssocID="{1930B152-8A25-4FE7-95E8-E24409A8EE77}" presName="FirstChild" presStyleLbl="revTx" presStyleIdx="0" presStyleCnt="8">
        <dgm:presLayoutVars>
          <dgm:chMax val="0"/>
          <dgm:chPref val="0"/>
          <dgm:bulletEnabled val="1"/>
        </dgm:presLayoutVars>
      </dgm:prSet>
      <dgm:spPr/>
      <dgm:t>
        <a:bodyPr/>
        <a:lstStyle/>
        <a:p>
          <a:endParaRPr lang="zh-CN" altLang="en-US"/>
        </a:p>
      </dgm:t>
    </dgm:pt>
    <dgm:pt modelId="{ED37BDE3-EE87-43A9-890A-36ACCE9FC668}" type="pres">
      <dgm:prSet presAssocID="{1930B152-8A25-4FE7-95E8-E24409A8EE77}" presName="Parent" presStyleLbl="alignNode1" presStyleIdx="0" presStyleCnt="4">
        <dgm:presLayoutVars>
          <dgm:chMax val="3"/>
          <dgm:chPref val="3"/>
          <dgm:bulletEnabled val="1"/>
        </dgm:presLayoutVars>
      </dgm:prSet>
      <dgm:spPr/>
      <dgm:t>
        <a:bodyPr/>
        <a:lstStyle/>
        <a:p>
          <a:endParaRPr lang="zh-CN" altLang="en-US"/>
        </a:p>
      </dgm:t>
    </dgm:pt>
    <dgm:pt modelId="{18448DAD-E84E-45DB-BF7E-0C26FD41760C}" type="pres">
      <dgm:prSet presAssocID="{1930B152-8A25-4FE7-95E8-E24409A8EE77}" presName="Accent" presStyleLbl="parChTrans1D1" presStyleIdx="0" presStyleCnt="4"/>
      <dgm:spPr/>
    </dgm:pt>
    <dgm:pt modelId="{B69D5208-879B-436A-AE77-10EE8F38810F}" type="pres">
      <dgm:prSet presAssocID="{1930B152-8A25-4FE7-95E8-E24409A8EE77}" presName="Child" presStyleLbl="revTx" presStyleIdx="1" presStyleCnt="8">
        <dgm:presLayoutVars>
          <dgm:chMax val="0"/>
          <dgm:chPref val="0"/>
          <dgm:bulletEnabled val="1"/>
        </dgm:presLayoutVars>
      </dgm:prSet>
      <dgm:spPr/>
      <dgm:t>
        <a:bodyPr/>
        <a:lstStyle/>
        <a:p>
          <a:endParaRPr lang="zh-CN" altLang="en-US"/>
        </a:p>
      </dgm:t>
    </dgm:pt>
    <dgm:pt modelId="{811CE4BA-1DFB-4AC2-8FF7-12050DF43CBF}" type="pres">
      <dgm:prSet presAssocID="{51D8FCCC-5EF2-42F7-B6C8-44025BBD1A07}" presName="sibTrans" presStyleCnt="0"/>
      <dgm:spPr/>
    </dgm:pt>
    <dgm:pt modelId="{571EDF00-D557-4185-A51A-019FED742F29}" type="pres">
      <dgm:prSet presAssocID="{A0E32E43-89C9-4558-8865-6B54E47B0498}" presName="composite" presStyleCnt="0"/>
      <dgm:spPr/>
    </dgm:pt>
    <dgm:pt modelId="{0D2A00B6-D82B-465B-89CD-FD0552F26E54}" type="pres">
      <dgm:prSet presAssocID="{A0E32E43-89C9-4558-8865-6B54E47B0498}" presName="FirstChild" presStyleLbl="revTx" presStyleIdx="2" presStyleCnt="8">
        <dgm:presLayoutVars>
          <dgm:chMax val="0"/>
          <dgm:chPref val="0"/>
          <dgm:bulletEnabled val="1"/>
        </dgm:presLayoutVars>
      </dgm:prSet>
      <dgm:spPr/>
      <dgm:t>
        <a:bodyPr/>
        <a:lstStyle/>
        <a:p>
          <a:endParaRPr lang="zh-CN" altLang="en-US"/>
        </a:p>
      </dgm:t>
    </dgm:pt>
    <dgm:pt modelId="{C0283BE1-EABB-49C9-8BE2-8FC77277A07D}" type="pres">
      <dgm:prSet presAssocID="{A0E32E43-89C9-4558-8865-6B54E47B0498}" presName="Parent" presStyleLbl="alignNode1" presStyleIdx="1" presStyleCnt="4">
        <dgm:presLayoutVars>
          <dgm:chMax val="3"/>
          <dgm:chPref val="3"/>
          <dgm:bulletEnabled val="1"/>
        </dgm:presLayoutVars>
      </dgm:prSet>
      <dgm:spPr/>
      <dgm:t>
        <a:bodyPr/>
        <a:lstStyle/>
        <a:p>
          <a:endParaRPr lang="zh-CN" altLang="en-US"/>
        </a:p>
      </dgm:t>
    </dgm:pt>
    <dgm:pt modelId="{67387879-EB72-424B-8659-9DC1E42259E8}" type="pres">
      <dgm:prSet presAssocID="{A0E32E43-89C9-4558-8865-6B54E47B0498}" presName="Accent" presStyleLbl="parChTrans1D1" presStyleIdx="1" presStyleCnt="4"/>
      <dgm:spPr/>
    </dgm:pt>
    <dgm:pt modelId="{504D2C6E-F5AF-46DE-B246-7050C391BD64}" type="pres">
      <dgm:prSet presAssocID="{A0E32E43-89C9-4558-8865-6B54E47B0498}" presName="Child" presStyleLbl="revTx" presStyleIdx="3" presStyleCnt="8">
        <dgm:presLayoutVars>
          <dgm:chMax val="0"/>
          <dgm:chPref val="0"/>
          <dgm:bulletEnabled val="1"/>
        </dgm:presLayoutVars>
      </dgm:prSet>
      <dgm:spPr/>
      <dgm:t>
        <a:bodyPr/>
        <a:lstStyle/>
        <a:p>
          <a:endParaRPr lang="zh-CN" altLang="en-US"/>
        </a:p>
      </dgm:t>
    </dgm:pt>
    <dgm:pt modelId="{A6A9C08A-1F23-4C18-AB65-006021330351}" type="pres">
      <dgm:prSet presAssocID="{EC2EFCBD-5411-412B-93E3-E4FFE656DAE1}" presName="sibTrans" presStyleCnt="0"/>
      <dgm:spPr/>
    </dgm:pt>
    <dgm:pt modelId="{8CA6E378-1AA0-4DF1-B4EB-616F5C6329D1}" type="pres">
      <dgm:prSet presAssocID="{6ABD0F8E-9B8F-4284-B51B-B1EFBB1FF2BF}" presName="composite" presStyleCnt="0"/>
      <dgm:spPr/>
    </dgm:pt>
    <dgm:pt modelId="{EA1734FF-CEB3-4E1B-B4E9-73C2AC920719}" type="pres">
      <dgm:prSet presAssocID="{6ABD0F8E-9B8F-4284-B51B-B1EFBB1FF2BF}" presName="FirstChild" presStyleLbl="revTx" presStyleIdx="4" presStyleCnt="8">
        <dgm:presLayoutVars>
          <dgm:chMax val="0"/>
          <dgm:chPref val="0"/>
          <dgm:bulletEnabled val="1"/>
        </dgm:presLayoutVars>
      </dgm:prSet>
      <dgm:spPr/>
      <dgm:t>
        <a:bodyPr/>
        <a:lstStyle/>
        <a:p>
          <a:endParaRPr lang="zh-CN" altLang="en-US"/>
        </a:p>
      </dgm:t>
    </dgm:pt>
    <dgm:pt modelId="{01E0E6FC-B2E8-4339-B5E1-28435FF0F44F}" type="pres">
      <dgm:prSet presAssocID="{6ABD0F8E-9B8F-4284-B51B-B1EFBB1FF2BF}" presName="Parent" presStyleLbl="alignNode1" presStyleIdx="2" presStyleCnt="4">
        <dgm:presLayoutVars>
          <dgm:chMax val="3"/>
          <dgm:chPref val="3"/>
          <dgm:bulletEnabled val="1"/>
        </dgm:presLayoutVars>
      </dgm:prSet>
      <dgm:spPr/>
      <dgm:t>
        <a:bodyPr/>
        <a:lstStyle/>
        <a:p>
          <a:endParaRPr lang="zh-CN" altLang="en-US"/>
        </a:p>
      </dgm:t>
    </dgm:pt>
    <dgm:pt modelId="{F9BC2B8B-4051-4ED7-B01F-3FC9BCBACFD6}" type="pres">
      <dgm:prSet presAssocID="{6ABD0F8E-9B8F-4284-B51B-B1EFBB1FF2BF}" presName="Accent" presStyleLbl="parChTrans1D1" presStyleIdx="2" presStyleCnt="4"/>
      <dgm:spPr/>
    </dgm:pt>
    <dgm:pt modelId="{B11421E3-C24A-4041-977B-AE16690BBCAB}" type="pres">
      <dgm:prSet presAssocID="{6ABD0F8E-9B8F-4284-B51B-B1EFBB1FF2BF}" presName="Child" presStyleLbl="revTx" presStyleIdx="5" presStyleCnt="8">
        <dgm:presLayoutVars>
          <dgm:chMax val="0"/>
          <dgm:chPref val="0"/>
          <dgm:bulletEnabled val="1"/>
        </dgm:presLayoutVars>
      </dgm:prSet>
      <dgm:spPr/>
      <dgm:t>
        <a:bodyPr/>
        <a:lstStyle/>
        <a:p>
          <a:endParaRPr lang="zh-CN" altLang="en-US"/>
        </a:p>
      </dgm:t>
    </dgm:pt>
    <dgm:pt modelId="{F4F868BF-CA58-4116-9BFE-E4580CAEFD88}" type="pres">
      <dgm:prSet presAssocID="{81A1F0EF-ABDE-404C-96C9-7ED93A41CBF4}" presName="sibTrans" presStyleCnt="0"/>
      <dgm:spPr/>
    </dgm:pt>
    <dgm:pt modelId="{CA5D6A44-D8CC-42C2-84FC-170679E36CD5}" type="pres">
      <dgm:prSet presAssocID="{D0F1F27B-F3AB-4AD1-ABE7-F90B2BDD1BE5}" presName="composite" presStyleCnt="0"/>
      <dgm:spPr/>
    </dgm:pt>
    <dgm:pt modelId="{92AAB233-2F67-4F17-9098-8FA8E52C643E}" type="pres">
      <dgm:prSet presAssocID="{D0F1F27B-F3AB-4AD1-ABE7-F90B2BDD1BE5}" presName="FirstChild" presStyleLbl="revTx" presStyleIdx="6" presStyleCnt="8">
        <dgm:presLayoutVars>
          <dgm:chMax val="0"/>
          <dgm:chPref val="0"/>
          <dgm:bulletEnabled val="1"/>
        </dgm:presLayoutVars>
      </dgm:prSet>
      <dgm:spPr/>
      <dgm:t>
        <a:bodyPr/>
        <a:lstStyle/>
        <a:p>
          <a:endParaRPr lang="zh-CN" altLang="en-US"/>
        </a:p>
      </dgm:t>
    </dgm:pt>
    <dgm:pt modelId="{9A26218A-CF97-4C60-8C41-3C3DE153E657}" type="pres">
      <dgm:prSet presAssocID="{D0F1F27B-F3AB-4AD1-ABE7-F90B2BDD1BE5}" presName="Parent" presStyleLbl="alignNode1" presStyleIdx="3" presStyleCnt="4" custLinFactNeighborX="-33041" custLinFactNeighborY="-63">
        <dgm:presLayoutVars>
          <dgm:chMax val="3"/>
          <dgm:chPref val="3"/>
          <dgm:bulletEnabled val="1"/>
        </dgm:presLayoutVars>
      </dgm:prSet>
      <dgm:spPr/>
      <dgm:t>
        <a:bodyPr/>
        <a:lstStyle/>
        <a:p>
          <a:endParaRPr lang="zh-CN" altLang="en-US"/>
        </a:p>
      </dgm:t>
    </dgm:pt>
    <dgm:pt modelId="{E11E9E41-086E-4769-8ED3-86F8EA5991C8}" type="pres">
      <dgm:prSet presAssocID="{D0F1F27B-F3AB-4AD1-ABE7-F90B2BDD1BE5}" presName="Accent" presStyleLbl="parChTrans1D1" presStyleIdx="3" presStyleCnt="4"/>
      <dgm:spPr/>
    </dgm:pt>
    <dgm:pt modelId="{B7595A44-0CA6-469A-9795-9C7A41AE7DA4}" type="pres">
      <dgm:prSet presAssocID="{D0F1F27B-F3AB-4AD1-ABE7-F90B2BDD1BE5}" presName="Child" presStyleLbl="revTx" presStyleIdx="7" presStyleCnt="8">
        <dgm:presLayoutVars>
          <dgm:chMax val="0"/>
          <dgm:chPref val="0"/>
          <dgm:bulletEnabled val="1"/>
        </dgm:presLayoutVars>
      </dgm:prSet>
      <dgm:spPr/>
      <dgm:t>
        <a:bodyPr/>
        <a:lstStyle/>
        <a:p>
          <a:endParaRPr lang="zh-CN" altLang="en-US"/>
        </a:p>
      </dgm:t>
    </dgm:pt>
  </dgm:ptLst>
  <dgm:cxnLst>
    <dgm:cxn modelId="{97024920-FFCF-459E-9197-B4D9EC6B8F92}" srcId="{E3B4842C-AEAD-4EE5-ABC4-729A4EF88CB1}" destId="{D0F1F27B-F3AB-4AD1-ABE7-F90B2BDD1BE5}" srcOrd="3" destOrd="0" parTransId="{C99E241D-1AD7-47F3-889D-817523689C0F}" sibTransId="{EF59833C-B45F-4493-AC58-266F6E95C1BC}"/>
    <dgm:cxn modelId="{3AEC1975-1D29-4158-97F9-4F7782EF0062}" srcId="{E3B4842C-AEAD-4EE5-ABC4-729A4EF88CB1}" destId="{1930B152-8A25-4FE7-95E8-E24409A8EE77}" srcOrd="0" destOrd="0" parTransId="{1BFAA91C-0B37-44F0-BC4E-E970F48C0CAE}" sibTransId="{51D8FCCC-5EF2-42F7-B6C8-44025BBD1A07}"/>
    <dgm:cxn modelId="{1A1D0E9C-5AFF-46BF-AEE3-ADA32CABD73A}" srcId="{1930B152-8A25-4FE7-95E8-E24409A8EE77}" destId="{6334BB26-E801-480B-93C4-C06A610853F8}" srcOrd="1" destOrd="0" parTransId="{B32B6D0E-7DEB-4EA6-BBB7-0F0495B493B8}" sibTransId="{C5A40E70-E6D3-4A86-899D-3FD55E198B5B}"/>
    <dgm:cxn modelId="{EF5399C3-6933-48C8-8EA8-EDA34D90C751}" type="presOf" srcId="{E3B4842C-AEAD-4EE5-ABC4-729A4EF88CB1}" destId="{78F8C8AA-2975-4F28-9220-D76E39290A9E}" srcOrd="0" destOrd="0" presId="urn:microsoft.com/office/officeart/2011/layout/TabList"/>
    <dgm:cxn modelId="{D1AF1CDD-FADF-4486-980A-D36795920E61}" type="presOf" srcId="{37B5369C-72B4-46D1-B241-4FE69D0EBA48}" destId="{0D2A00B6-D82B-465B-89CD-FD0552F26E54}" srcOrd="0" destOrd="0" presId="urn:microsoft.com/office/officeart/2011/layout/TabList"/>
    <dgm:cxn modelId="{CA1279E3-32E5-40EC-8C91-02F958DD9712}" type="presOf" srcId="{D0F1F27B-F3AB-4AD1-ABE7-F90B2BDD1BE5}" destId="{9A26218A-CF97-4C60-8C41-3C3DE153E657}" srcOrd="0" destOrd="0" presId="urn:microsoft.com/office/officeart/2011/layout/TabList"/>
    <dgm:cxn modelId="{803BEF6B-6727-4314-AB03-80B2F03DB101}" type="presOf" srcId="{81CF548E-4FD3-4961-BD66-DFECA95CD12B}" destId="{EA1734FF-CEB3-4E1B-B4E9-73C2AC920719}" srcOrd="0" destOrd="0" presId="urn:microsoft.com/office/officeart/2011/layout/TabList"/>
    <dgm:cxn modelId="{640CD8AC-593C-4028-BB54-A7B6BC58720C}" srcId="{A0E32E43-89C9-4558-8865-6B54E47B0498}" destId="{A94D140E-E98C-4FF9-A176-DCCA56574382}" srcOrd="1" destOrd="0" parTransId="{35CBF495-8774-4C40-919B-176CDB795EE4}" sibTransId="{84EB804A-D64C-40C8-BF9E-9D4B42399263}"/>
    <dgm:cxn modelId="{3F75BA23-D071-4F43-B4D4-921B237D696C}" type="presOf" srcId="{B49E6811-7BDF-4495-BB5F-53C49AC14C44}" destId="{BD3B1DBA-36BD-4A05-8B90-393DAB32B509}" srcOrd="0" destOrd="0" presId="urn:microsoft.com/office/officeart/2011/layout/TabList"/>
    <dgm:cxn modelId="{D1881065-C9C4-4277-9215-DABD88062D45}" srcId="{D0F1F27B-F3AB-4AD1-ABE7-F90B2BDD1BE5}" destId="{B1C913F8-26CE-4630-8260-64C320837AEC}" srcOrd="1" destOrd="0" parTransId="{335BECA5-2EAA-4C76-9904-B51E95D1D6AB}" sibTransId="{16C29D91-3D48-4038-B3B6-F80950EAA05C}"/>
    <dgm:cxn modelId="{C9A11E1F-6C47-4B7D-9829-9D737CE5BFE6}" srcId="{A0E32E43-89C9-4558-8865-6B54E47B0498}" destId="{37B5369C-72B4-46D1-B241-4FE69D0EBA48}" srcOrd="0" destOrd="0" parTransId="{5019C46E-2E7D-4AEE-AA1C-D7B04AFBB48A}" sibTransId="{FB8C431B-6C05-453B-BAB4-58B404DD191C}"/>
    <dgm:cxn modelId="{186152E7-687B-4D4B-93A3-9E8340937AEC}" type="presOf" srcId="{A0E32E43-89C9-4558-8865-6B54E47B0498}" destId="{C0283BE1-EABB-49C9-8BE2-8FC77277A07D}" srcOrd="0" destOrd="0" presId="urn:microsoft.com/office/officeart/2011/layout/TabList"/>
    <dgm:cxn modelId="{D4FBFA68-63D3-4574-AF74-6F2D4CE2C20B}" type="presOf" srcId="{76E4CD73-3734-47EA-B9BE-B9B7B25AA3BA}" destId="{B11421E3-C24A-4041-977B-AE16690BBCAB}" srcOrd="0" destOrd="0" presId="urn:microsoft.com/office/officeart/2011/layout/TabList"/>
    <dgm:cxn modelId="{47DCB9A8-BE50-4760-A7B5-1AF2875284B0}" type="presOf" srcId="{1930B152-8A25-4FE7-95E8-E24409A8EE77}" destId="{ED37BDE3-EE87-43A9-890A-36ACCE9FC668}" srcOrd="0" destOrd="0" presId="urn:microsoft.com/office/officeart/2011/layout/TabList"/>
    <dgm:cxn modelId="{191EAA94-7068-4A8B-883C-25DF78544A7F}" srcId="{D0F1F27B-F3AB-4AD1-ABE7-F90B2BDD1BE5}" destId="{7A66443D-6225-438C-8C30-837E3528951A}" srcOrd="0" destOrd="0" parTransId="{8045AFDA-CE3E-4316-8CFA-B4409EE0D935}" sibTransId="{FEF0855C-E84C-4948-99A8-4E9AB8ECB4D0}"/>
    <dgm:cxn modelId="{050F27AB-7493-41E6-B3EB-97B6C41217EB}" srcId="{6ABD0F8E-9B8F-4284-B51B-B1EFBB1FF2BF}" destId="{81CF548E-4FD3-4961-BD66-DFECA95CD12B}" srcOrd="0" destOrd="0" parTransId="{9BE85353-2F6E-45F5-AAE5-90B73CF4184A}" sibTransId="{6B19E830-1AB4-4F0D-AADC-916EC1B54E54}"/>
    <dgm:cxn modelId="{5C45CDFD-2FC3-4BEA-A44A-20FE2BA48609}" srcId="{6ABD0F8E-9B8F-4284-B51B-B1EFBB1FF2BF}" destId="{76E4CD73-3734-47EA-B9BE-B9B7B25AA3BA}" srcOrd="1" destOrd="0" parTransId="{45254B04-A603-4466-A51F-5075CD3B2802}" sibTransId="{1526FE96-89D6-4309-AF83-149A798E6C9A}"/>
    <dgm:cxn modelId="{48FED014-EDAC-4C76-AAFF-56637BECE54B}" type="presOf" srcId="{6334BB26-E801-480B-93C4-C06A610853F8}" destId="{B69D5208-879B-436A-AE77-10EE8F38810F}" srcOrd="0" destOrd="0" presId="urn:microsoft.com/office/officeart/2011/layout/TabList"/>
    <dgm:cxn modelId="{2A732939-33A6-472F-BDC7-D34F85A0FC71}" srcId="{E3B4842C-AEAD-4EE5-ABC4-729A4EF88CB1}" destId="{6ABD0F8E-9B8F-4284-B51B-B1EFBB1FF2BF}" srcOrd="2" destOrd="0" parTransId="{9B7E0565-5016-4B2B-8002-D881ED3C93D0}" sibTransId="{81A1F0EF-ABDE-404C-96C9-7ED93A41CBF4}"/>
    <dgm:cxn modelId="{E9D85C2E-133C-4F3E-93F3-37027B2DA9DF}" type="presOf" srcId="{7A66443D-6225-438C-8C30-837E3528951A}" destId="{92AAB233-2F67-4F17-9098-8FA8E52C643E}" srcOrd="0" destOrd="0" presId="urn:microsoft.com/office/officeart/2011/layout/TabList"/>
    <dgm:cxn modelId="{60AEED26-BB5D-49CD-B844-AA8D70EA1E58}" srcId="{E3B4842C-AEAD-4EE5-ABC4-729A4EF88CB1}" destId="{A0E32E43-89C9-4558-8865-6B54E47B0498}" srcOrd="1" destOrd="0" parTransId="{18448935-E223-446E-82CC-EEF9164AD68F}" sibTransId="{EC2EFCBD-5411-412B-93E3-E4FFE656DAE1}"/>
    <dgm:cxn modelId="{61DB8BE2-98D8-41D0-B579-92FA69C14451}" srcId="{1930B152-8A25-4FE7-95E8-E24409A8EE77}" destId="{B49E6811-7BDF-4495-BB5F-53C49AC14C44}" srcOrd="0" destOrd="0" parTransId="{997A689F-AF7F-4D1A-97E3-A9D882B2B378}" sibTransId="{75FEAE06-F405-41B7-B616-655DA5D992EE}"/>
    <dgm:cxn modelId="{9AB1948F-6BFD-4C6B-B9D6-EEC76198F2D2}" type="presOf" srcId="{6ABD0F8E-9B8F-4284-B51B-B1EFBB1FF2BF}" destId="{01E0E6FC-B2E8-4339-B5E1-28435FF0F44F}" srcOrd="0" destOrd="0" presId="urn:microsoft.com/office/officeart/2011/layout/TabList"/>
    <dgm:cxn modelId="{720864CF-486E-4C82-84A9-5A5045C754A2}" type="presOf" srcId="{B1C913F8-26CE-4630-8260-64C320837AEC}" destId="{B7595A44-0CA6-469A-9795-9C7A41AE7DA4}" srcOrd="0" destOrd="0" presId="urn:microsoft.com/office/officeart/2011/layout/TabList"/>
    <dgm:cxn modelId="{1FBF6D27-421A-4C5F-AE35-BE2F8BB6E41E}" type="presOf" srcId="{A94D140E-E98C-4FF9-A176-DCCA56574382}" destId="{504D2C6E-F5AF-46DE-B246-7050C391BD64}" srcOrd="0" destOrd="0" presId="urn:microsoft.com/office/officeart/2011/layout/TabList"/>
    <dgm:cxn modelId="{C3032128-EF85-4219-93B5-0FB02E298270}" type="presParOf" srcId="{78F8C8AA-2975-4F28-9220-D76E39290A9E}" destId="{3871089C-487A-441E-82C5-710347BDCDCB}" srcOrd="0" destOrd="0" presId="urn:microsoft.com/office/officeart/2011/layout/TabList"/>
    <dgm:cxn modelId="{101A68A2-53E2-489A-994D-E97EBDF715B5}" type="presParOf" srcId="{3871089C-487A-441E-82C5-710347BDCDCB}" destId="{BD3B1DBA-36BD-4A05-8B90-393DAB32B509}" srcOrd="0" destOrd="0" presId="urn:microsoft.com/office/officeart/2011/layout/TabList"/>
    <dgm:cxn modelId="{D62BC062-F118-4FEB-B717-DACA2FCF3363}" type="presParOf" srcId="{3871089C-487A-441E-82C5-710347BDCDCB}" destId="{ED37BDE3-EE87-43A9-890A-36ACCE9FC668}" srcOrd="1" destOrd="0" presId="urn:microsoft.com/office/officeart/2011/layout/TabList"/>
    <dgm:cxn modelId="{24057274-B9F2-4E99-9DF1-F8E615C9213A}" type="presParOf" srcId="{3871089C-487A-441E-82C5-710347BDCDCB}" destId="{18448DAD-E84E-45DB-BF7E-0C26FD41760C}" srcOrd="2" destOrd="0" presId="urn:microsoft.com/office/officeart/2011/layout/TabList"/>
    <dgm:cxn modelId="{C468D71D-5CCC-41B3-8D52-37215CD5A255}" type="presParOf" srcId="{78F8C8AA-2975-4F28-9220-D76E39290A9E}" destId="{B69D5208-879B-436A-AE77-10EE8F38810F}" srcOrd="1" destOrd="0" presId="urn:microsoft.com/office/officeart/2011/layout/TabList"/>
    <dgm:cxn modelId="{7CF33B18-7D80-4E94-8023-271E9F0AC8A8}" type="presParOf" srcId="{78F8C8AA-2975-4F28-9220-D76E39290A9E}" destId="{811CE4BA-1DFB-4AC2-8FF7-12050DF43CBF}" srcOrd="2" destOrd="0" presId="urn:microsoft.com/office/officeart/2011/layout/TabList"/>
    <dgm:cxn modelId="{CD71F386-916F-499D-824E-F0E38F33BDBD}" type="presParOf" srcId="{78F8C8AA-2975-4F28-9220-D76E39290A9E}" destId="{571EDF00-D557-4185-A51A-019FED742F29}" srcOrd="3" destOrd="0" presId="urn:microsoft.com/office/officeart/2011/layout/TabList"/>
    <dgm:cxn modelId="{B946419F-DE3F-4F43-949E-2A72C86A6982}" type="presParOf" srcId="{571EDF00-D557-4185-A51A-019FED742F29}" destId="{0D2A00B6-D82B-465B-89CD-FD0552F26E54}" srcOrd="0" destOrd="0" presId="urn:microsoft.com/office/officeart/2011/layout/TabList"/>
    <dgm:cxn modelId="{00B97A48-03E6-463A-A651-50D2A0C90092}" type="presParOf" srcId="{571EDF00-D557-4185-A51A-019FED742F29}" destId="{C0283BE1-EABB-49C9-8BE2-8FC77277A07D}" srcOrd="1" destOrd="0" presId="urn:microsoft.com/office/officeart/2011/layout/TabList"/>
    <dgm:cxn modelId="{A211CF8B-A857-4EDA-ADFA-5F0896F9090F}" type="presParOf" srcId="{571EDF00-D557-4185-A51A-019FED742F29}" destId="{67387879-EB72-424B-8659-9DC1E42259E8}" srcOrd="2" destOrd="0" presId="urn:microsoft.com/office/officeart/2011/layout/TabList"/>
    <dgm:cxn modelId="{423FD1F5-0501-4B64-8157-CD0F12459125}" type="presParOf" srcId="{78F8C8AA-2975-4F28-9220-D76E39290A9E}" destId="{504D2C6E-F5AF-46DE-B246-7050C391BD64}" srcOrd="4" destOrd="0" presId="urn:microsoft.com/office/officeart/2011/layout/TabList"/>
    <dgm:cxn modelId="{68DB37B7-EE0A-4A0C-B2D1-8EEAA11C0D88}" type="presParOf" srcId="{78F8C8AA-2975-4F28-9220-D76E39290A9E}" destId="{A6A9C08A-1F23-4C18-AB65-006021330351}" srcOrd="5" destOrd="0" presId="urn:microsoft.com/office/officeart/2011/layout/TabList"/>
    <dgm:cxn modelId="{3EBA1A30-CE1F-4EE6-9E37-02DCAC464243}" type="presParOf" srcId="{78F8C8AA-2975-4F28-9220-D76E39290A9E}" destId="{8CA6E378-1AA0-4DF1-B4EB-616F5C6329D1}" srcOrd="6" destOrd="0" presId="urn:microsoft.com/office/officeart/2011/layout/TabList"/>
    <dgm:cxn modelId="{B247D5EC-83F0-469C-ADDE-97AAABD3EF76}" type="presParOf" srcId="{8CA6E378-1AA0-4DF1-B4EB-616F5C6329D1}" destId="{EA1734FF-CEB3-4E1B-B4E9-73C2AC920719}" srcOrd="0" destOrd="0" presId="urn:microsoft.com/office/officeart/2011/layout/TabList"/>
    <dgm:cxn modelId="{4F206CF9-0E88-40ED-99D5-3B43793C4EE7}" type="presParOf" srcId="{8CA6E378-1AA0-4DF1-B4EB-616F5C6329D1}" destId="{01E0E6FC-B2E8-4339-B5E1-28435FF0F44F}" srcOrd="1" destOrd="0" presId="urn:microsoft.com/office/officeart/2011/layout/TabList"/>
    <dgm:cxn modelId="{8466A73C-BAC0-444D-A010-F45E58CEA438}" type="presParOf" srcId="{8CA6E378-1AA0-4DF1-B4EB-616F5C6329D1}" destId="{F9BC2B8B-4051-4ED7-B01F-3FC9BCBACFD6}" srcOrd="2" destOrd="0" presId="urn:microsoft.com/office/officeart/2011/layout/TabList"/>
    <dgm:cxn modelId="{3B41029D-CB92-4455-954E-5702E389D711}" type="presParOf" srcId="{78F8C8AA-2975-4F28-9220-D76E39290A9E}" destId="{B11421E3-C24A-4041-977B-AE16690BBCAB}" srcOrd="7" destOrd="0" presId="urn:microsoft.com/office/officeart/2011/layout/TabList"/>
    <dgm:cxn modelId="{DC046C62-637F-4173-87C1-8FD83974002B}" type="presParOf" srcId="{78F8C8AA-2975-4F28-9220-D76E39290A9E}" destId="{F4F868BF-CA58-4116-9BFE-E4580CAEFD88}" srcOrd="8" destOrd="0" presId="urn:microsoft.com/office/officeart/2011/layout/TabList"/>
    <dgm:cxn modelId="{AE261A92-EA06-4480-8ADF-BC8C6B79A245}" type="presParOf" srcId="{78F8C8AA-2975-4F28-9220-D76E39290A9E}" destId="{CA5D6A44-D8CC-42C2-84FC-170679E36CD5}" srcOrd="9" destOrd="0" presId="urn:microsoft.com/office/officeart/2011/layout/TabList"/>
    <dgm:cxn modelId="{5BD0EF39-7B86-4240-AF88-783F5D0E6A22}" type="presParOf" srcId="{CA5D6A44-D8CC-42C2-84FC-170679E36CD5}" destId="{92AAB233-2F67-4F17-9098-8FA8E52C643E}" srcOrd="0" destOrd="0" presId="urn:microsoft.com/office/officeart/2011/layout/TabList"/>
    <dgm:cxn modelId="{25D26EF1-44AD-4A9E-83AC-1B1416131769}" type="presParOf" srcId="{CA5D6A44-D8CC-42C2-84FC-170679E36CD5}" destId="{9A26218A-CF97-4C60-8C41-3C3DE153E657}" srcOrd="1" destOrd="0" presId="urn:microsoft.com/office/officeart/2011/layout/TabList"/>
    <dgm:cxn modelId="{BFA2EEFE-BD36-45B7-A36B-043A3B89828A}" type="presParOf" srcId="{CA5D6A44-D8CC-42C2-84FC-170679E36CD5}" destId="{E11E9E41-086E-4769-8ED3-86F8EA5991C8}" srcOrd="2" destOrd="0" presId="urn:microsoft.com/office/officeart/2011/layout/TabList"/>
    <dgm:cxn modelId="{95CAB5F4-F0A4-4051-97DC-8429D889BE0A}" type="presParOf" srcId="{78F8C8AA-2975-4F28-9220-D76E39290A9E}" destId="{B7595A44-0CA6-469A-9795-9C7A41AE7DA4}" srcOrd="10"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1978A1-5185-438F-B027-9F347D47CCF2}" type="doc">
      <dgm:prSet loTypeId="urn:microsoft.com/office/officeart/2008/layout/NameandTitleOrganizationalChart" loCatId="hierarchy" qsTypeId="urn:microsoft.com/office/officeart/2005/8/quickstyle/simple3" qsCatId="simple" csTypeId="urn:microsoft.com/office/officeart/2005/8/colors/colorful5" csCatId="colorful" phldr="1"/>
      <dgm:spPr/>
      <dgm:t>
        <a:bodyPr/>
        <a:lstStyle/>
        <a:p>
          <a:endParaRPr lang="zh-CN" altLang="en-US"/>
        </a:p>
      </dgm:t>
    </dgm:pt>
    <dgm:pt modelId="{1357AF48-B375-4E19-BEE6-B52B3406EB4C}">
      <dgm:prSet phldrT="[文本]" custT="1"/>
      <dgm:spPr/>
      <dgm:t>
        <a:bodyPr/>
        <a:lstStyle/>
        <a:p>
          <a:r>
            <a:rPr lang="zh-CN" altLang="en-US" sz="2000" dirty="0" smtClean="0"/>
            <a:t>数据库管理系统</a:t>
          </a:r>
          <a:r>
            <a:rPr lang="en-US" altLang="zh-CN" sz="2000" dirty="0" smtClean="0"/>
            <a:t>/</a:t>
          </a:r>
          <a:r>
            <a:rPr lang="zh-CN" altLang="en-US" sz="2000" dirty="0" smtClean="0"/>
            <a:t>数据库</a:t>
          </a:r>
          <a:endParaRPr lang="zh-CN" altLang="en-US" sz="2000" dirty="0"/>
        </a:p>
      </dgm:t>
    </dgm:pt>
    <dgm:pt modelId="{F566FF6F-D8E5-4206-9014-5AA638B136C3}" type="parTrans" cxnId="{57622400-05B5-478B-9111-812AF86A1522}">
      <dgm:prSet/>
      <dgm:spPr/>
      <dgm:t>
        <a:bodyPr/>
        <a:lstStyle/>
        <a:p>
          <a:endParaRPr lang="zh-CN" altLang="en-US"/>
        </a:p>
      </dgm:t>
    </dgm:pt>
    <dgm:pt modelId="{775F1E0D-C456-4AB5-B779-F8C241079964}" type="sibTrans" cxnId="{57622400-05B5-478B-9111-812AF86A1522}">
      <dgm:prSet/>
      <dgm:spPr/>
      <dgm:t>
        <a:bodyPr/>
        <a:lstStyle/>
        <a:p>
          <a:r>
            <a:rPr lang="zh-CN" altLang="en-US" dirty="0" smtClean="0"/>
            <a:t>数据库服务器</a:t>
          </a:r>
          <a:endParaRPr lang="zh-CN" altLang="en-US" dirty="0"/>
        </a:p>
      </dgm:t>
    </dgm:pt>
    <dgm:pt modelId="{6B4CBB64-BEE1-4D9C-AEC1-1AD966F6C241}" type="asst">
      <dgm:prSet phldrT="[文本]" custT="1"/>
      <dgm:spPr/>
      <dgm:t>
        <a:bodyPr/>
        <a:lstStyle/>
        <a:p>
          <a:r>
            <a:rPr lang="zh-CN" altLang="en-US" sz="2800" dirty="0" smtClean="0"/>
            <a:t>网站</a:t>
          </a:r>
          <a:endParaRPr lang="zh-CN" altLang="en-US" sz="2800" dirty="0"/>
        </a:p>
      </dgm:t>
    </dgm:pt>
    <dgm:pt modelId="{0D8272C2-A9B1-4844-AD4A-C6482297A513}" type="parTrans" cxnId="{ABD6FDEB-E267-45A9-B5A6-BB7AB702D791}">
      <dgm:prSet/>
      <dgm:spPr/>
      <dgm:t>
        <a:bodyPr/>
        <a:lstStyle/>
        <a:p>
          <a:endParaRPr lang="zh-CN" altLang="en-US"/>
        </a:p>
      </dgm:t>
    </dgm:pt>
    <dgm:pt modelId="{D6E50E41-86B5-49E9-BC61-8848C5B5ED9B}" type="sibTrans" cxnId="{ABD6FDEB-E267-45A9-B5A6-BB7AB702D791}">
      <dgm:prSet/>
      <dgm:spPr/>
      <dgm:t>
        <a:bodyPr/>
        <a:lstStyle/>
        <a:p>
          <a:r>
            <a:rPr lang="en-US" altLang="zh-CN" dirty="0" smtClean="0"/>
            <a:t>WEB</a:t>
          </a:r>
          <a:r>
            <a:rPr lang="zh-CN" altLang="en-US" dirty="0" smtClean="0"/>
            <a:t>服务器</a:t>
          </a:r>
          <a:endParaRPr lang="zh-CN" altLang="en-US" dirty="0"/>
        </a:p>
      </dgm:t>
    </dgm:pt>
    <dgm:pt modelId="{E110F8D7-1F21-4067-A6AA-DF40CCA48783}">
      <dgm:prSet phldrT="[文本]" custT="1"/>
      <dgm:spPr/>
      <dgm:t>
        <a:bodyPr/>
        <a:lstStyle/>
        <a:p>
          <a:r>
            <a:rPr lang="zh-CN" altLang="en-US" sz="2400" dirty="0" smtClean="0"/>
            <a:t>客户端</a:t>
          </a:r>
          <a:endParaRPr lang="zh-CN" altLang="en-US" sz="2400" dirty="0"/>
        </a:p>
      </dgm:t>
    </dgm:pt>
    <dgm:pt modelId="{179F2EBB-5841-442A-870B-389FE9DEFCDF}" type="parTrans" cxnId="{196C9D4C-E0E3-428F-85CA-9EF715EB920B}">
      <dgm:prSet/>
      <dgm:spPr/>
      <dgm:t>
        <a:bodyPr/>
        <a:lstStyle/>
        <a:p>
          <a:endParaRPr lang="zh-CN" altLang="en-US"/>
        </a:p>
      </dgm:t>
    </dgm:pt>
    <dgm:pt modelId="{86C73518-A4CF-4D80-A250-7A2454E1F6F3}" type="sibTrans" cxnId="{196C9D4C-E0E3-428F-85CA-9EF715EB920B}">
      <dgm:prSet/>
      <dgm:spPr/>
      <dgm:t>
        <a:bodyPr/>
        <a:lstStyle/>
        <a:p>
          <a:r>
            <a:rPr lang="zh-CN" altLang="en-US" dirty="0" smtClean="0"/>
            <a:t>用户</a:t>
          </a:r>
          <a:r>
            <a:rPr lang="en-US" altLang="zh-CN" dirty="0" smtClean="0"/>
            <a:t>1</a:t>
          </a:r>
          <a:r>
            <a:rPr lang="zh-CN" altLang="en-US" dirty="0" smtClean="0"/>
            <a:t>的</a:t>
          </a:r>
          <a:r>
            <a:rPr lang="en-US" altLang="zh-CN" dirty="0" smtClean="0"/>
            <a:t>PC</a:t>
          </a:r>
          <a:endParaRPr lang="zh-CN" altLang="en-US" dirty="0"/>
        </a:p>
      </dgm:t>
    </dgm:pt>
    <dgm:pt modelId="{AA9CA349-B7C3-4473-B2D7-EBF99F92C3FD}">
      <dgm:prSet phldrT="[文本]" custT="1"/>
      <dgm:spPr/>
      <dgm:t>
        <a:bodyPr/>
        <a:lstStyle/>
        <a:p>
          <a:r>
            <a:rPr lang="zh-CN" altLang="en-US" sz="2400" dirty="0" smtClean="0"/>
            <a:t>客户端</a:t>
          </a:r>
          <a:endParaRPr lang="zh-CN" altLang="en-US" sz="2400" dirty="0"/>
        </a:p>
      </dgm:t>
    </dgm:pt>
    <dgm:pt modelId="{AD3BB30C-8D41-4244-A437-7CD3C3D7FFCA}" type="parTrans" cxnId="{812C3B6E-8234-44C5-968D-8727D0D41301}">
      <dgm:prSet/>
      <dgm:spPr/>
      <dgm:t>
        <a:bodyPr/>
        <a:lstStyle/>
        <a:p>
          <a:endParaRPr lang="zh-CN" altLang="en-US"/>
        </a:p>
      </dgm:t>
    </dgm:pt>
    <dgm:pt modelId="{1C0E51AC-88A4-4D59-A46A-2C747D34EECE}" type="sibTrans" cxnId="{812C3B6E-8234-44C5-968D-8727D0D41301}">
      <dgm:prSet/>
      <dgm:spPr/>
      <dgm:t>
        <a:bodyPr/>
        <a:lstStyle/>
        <a:p>
          <a:r>
            <a:rPr lang="zh-CN" altLang="en-US" dirty="0" smtClean="0"/>
            <a:t>用户</a:t>
          </a:r>
          <a:r>
            <a:rPr lang="en-US" altLang="zh-CN" dirty="0" smtClean="0"/>
            <a:t>2</a:t>
          </a:r>
          <a:r>
            <a:rPr lang="zh-CN" altLang="en-US" dirty="0" smtClean="0"/>
            <a:t>的</a:t>
          </a:r>
          <a:r>
            <a:rPr lang="en-US" altLang="zh-CN" dirty="0" smtClean="0"/>
            <a:t>PC</a:t>
          </a:r>
          <a:endParaRPr lang="zh-CN" altLang="en-US" dirty="0"/>
        </a:p>
      </dgm:t>
    </dgm:pt>
    <dgm:pt modelId="{A9C96DE4-46A3-420B-A1D1-D9804BA70731}">
      <dgm:prSet phldrT="[文本]" custT="1"/>
      <dgm:spPr/>
      <dgm:t>
        <a:bodyPr/>
        <a:lstStyle/>
        <a:p>
          <a:r>
            <a:rPr lang="zh-CN" altLang="en-US" sz="2400" dirty="0" smtClean="0"/>
            <a:t>客户端</a:t>
          </a:r>
          <a:endParaRPr lang="zh-CN" altLang="en-US" sz="2400" dirty="0"/>
        </a:p>
      </dgm:t>
    </dgm:pt>
    <dgm:pt modelId="{15064CD2-9922-40F4-AF0A-178D43335D9D}" type="parTrans" cxnId="{06DF2A6B-DFDA-4576-8A03-6F01E048D434}">
      <dgm:prSet/>
      <dgm:spPr/>
      <dgm:t>
        <a:bodyPr/>
        <a:lstStyle/>
        <a:p>
          <a:endParaRPr lang="zh-CN" altLang="en-US"/>
        </a:p>
      </dgm:t>
    </dgm:pt>
    <dgm:pt modelId="{5807B4E0-003C-4C0C-90F0-F4C2ED21CEA3}" type="sibTrans" cxnId="{06DF2A6B-DFDA-4576-8A03-6F01E048D434}">
      <dgm:prSet/>
      <dgm:spPr/>
      <dgm:t>
        <a:bodyPr/>
        <a:lstStyle/>
        <a:p>
          <a:r>
            <a:rPr lang="zh-CN" altLang="en-US" dirty="0" smtClean="0"/>
            <a:t>黑客的</a:t>
          </a:r>
          <a:r>
            <a:rPr lang="en-US" altLang="zh-CN" dirty="0" smtClean="0"/>
            <a:t>PC</a:t>
          </a:r>
          <a:endParaRPr lang="zh-CN" altLang="en-US" dirty="0"/>
        </a:p>
      </dgm:t>
    </dgm:pt>
    <dgm:pt modelId="{127604A9-334B-43D6-A57B-9671B4D27DAF}" type="pres">
      <dgm:prSet presAssocID="{B51978A1-5185-438F-B027-9F347D47CCF2}" presName="hierChild1" presStyleCnt="0">
        <dgm:presLayoutVars>
          <dgm:orgChart val="1"/>
          <dgm:chPref val="1"/>
          <dgm:dir/>
          <dgm:animOne val="branch"/>
          <dgm:animLvl val="lvl"/>
          <dgm:resizeHandles/>
        </dgm:presLayoutVars>
      </dgm:prSet>
      <dgm:spPr/>
      <dgm:t>
        <a:bodyPr/>
        <a:lstStyle/>
        <a:p>
          <a:endParaRPr lang="zh-CN" altLang="en-US"/>
        </a:p>
      </dgm:t>
    </dgm:pt>
    <dgm:pt modelId="{B479DB21-968E-46CA-9CB2-7B8B8C59B263}" type="pres">
      <dgm:prSet presAssocID="{1357AF48-B375-4E19-BEE6-B52B3406EB4C}" presName="hierRoot1" presStyleCnt="0">
        <dgm:presLayoutVars>
          <dgm:hierBranch val="init"/>
        </dgm:presLayoutVars>
      </dgm:prSet>
      <dgm:spPr/>
    </dgm:pt>
    <dgm:pt modelId="{EA166B51-C510-409A-9807-2AC1B4603369}" type="pres">
      <dgm:prSet presAssocID="{1357AF48-B375-4E19-BEE6-B52B3406EB4C}" presName="rootComposite1" presStyleCnt="0"/>
      <dgm:spPr/>
    </dgm:pt>
    <dgm:pt modelId="{FCEA6F22-210E-4A16-93A9-18AD2E33FFA2}" type="pres">
      <dgm:prSet presAssocID="{1357AF48-B375-4E19-BEE6-B52B3406EB4C}" presName="rootText1" presStyleLbl="node0" presStyleIdx="0" presStyleCnt="1" custScaleX="148318">
        <dgm:presLayoutVars>
          <dgm:chMax/>
          <dgm:chPref val="3"/>
        </dgm:presLayoutVars>
      </dgm:prSet>
      <dgm:spPr/>
      <dgm:t>
        <a:bodyPr/>
        <a:lstStyle/>
        <a:p>
          <a:endParaRPr lang="zh-CN" altLang="en-US"/>
        </a:p>
      </dgm:t>
    </dgm:pt>
    <dgm:pt modelId="{EC16E5EC-D7A3-4442-9478-7C44B919DE6E}" type="pres">
      <dgm:prSet presAssocID="{1357AF48-B375-4E19-BEE6-B52B3406EB4C}" presName="titleText1" presStyleLbl="fgAcc0" presStyleIdx="0" presStyleCnt="1">
        <dgm:presLayoutVars>
          <dgm:chMax val="0"/>
          <dgm:chPref val="0"/>
        </dgm:presLayoutVars>
      </dgm:prSet>
      <dgm:spPr/>
      <dgm:t>
        <a:bodyPr/>
        <a:lstStyle/>
        <a:p>
          <a:endParaRPr lang="zh-CN" altLang="en-US"/>
        </a:p>
      </dgm:t>
    </dgm:pt>
    <dgm:pt modelId="{D74768B5-75A3-4E35-B75D-4F930A77876E}" type="pres">
      <dgm:prSet presAssocID="{1357AF48-B375-4E19-BEE6-B52B3406EB4C}" presName="rootConnector1" presStyleLbl="node1" presStyleIdx="0" presStyleCnt="3"/>
      <dgm:spPr/>
      <dgm:t>
        <a:bodyPr/>
        <a:lstStyle/>
        <a:p>
          <a:endParaRPr lang="zh-CN" altLang="en-US"/>
        </a:p>
      </dgm:t>
    </dgm:pt>
    <dgm:pt modelId="{16DB555A-D10D-4024-8286-3F485232F489}" type="pres">
      <dgm:prSet presAssocID="{1357AF48-B375-4E19-BEE6-B52B3406EB4C}" presName="hierChild2" presStyleCnt="0"/>
      <dgm:spPr/>
    </dgm:pt>
    <dgm:pt modelId="{766471AB-F440-439C-9A82-03B257E4F840}" type="pres">
      <dgm:prSet presAssocID="{179F2EBB-5841-442A-870B-389FE9DEFCDF}" presName="Name37" presStyleLbl="parChTrans1D2" presStyleIdx="0" presStyleCnt="4"/>
      <dgm:spPr/>
      <dgm:t>
        <a:bodyPr/>
        <a:lstStyle/>
        <a:p>
          <a:endParaRPr lang="zh-CN" altLang="en-US"/>
        </a:p>
      </dgm:t>
    </dgm:pt>
    <dgm:pt modelId="{CB43F356-4603-41A5-B54C-BC16FABAF7AE}" type="pres">
      <dgm:prSet presAssocID="{E110F8D7-1F21-4067-A6AA-DF40CCA48783}" presName="hierRoot2" presStyleCnt="0">
        <dgm:presLayoutVars>
          <dgm:hierBranch val="init"/>
        </dgm:presLayoutVars>
      </dgm:prSet>
      <dgm:spPr/>
    </dgm:pt>
    <dgm:pt modelId="{B3802E74-65DA-491D-8F2A-F6994A9CFE08}" type="pres">
      <dgm:prSet presAssocID="{E110F8D7-1F21-4067-A6AA-DF40CCA48783}" presName="rootComposite" presStyleCnt="0"/>
      <dgm:spPr/>
    </dgm:pt>
    <dgm:pt modelId="{D4B7A93B-5415-4FE5-A936-F56076B56D42}" type="pres">
      <dgm:prSet presAssocID="{E110F8D7-1F21-4067-A6AA-DF40CCA48783}" presName="rootText" presStyleLbl="node1" presStyleIdx="0" presStyleCnt="3">
        <dgm:presLayoutVars>
          <dgm:chMax/>
          <dgm:chPref val="3"/>
        </dgm:presLayoutVars>
      </dgm:prSet>
      <dgm:spPr/>
      <dgm:t>
        <a:bodyPr/>
        <a:lstStyle/>
        <a:p>
          <a:endParaRPr lang="zh-CN" altLang="en-US"/>
        </a:p>
      </dgm:t>
    </dgm:pt>
    <dgm:pt modelId="{A6EC7C47-EB71-49C6-A64E-39BC503EA244}" type="pres">
      <dgm:prSet presAssocID="{E110F8D7-1F21-4067-A6AA-DF40CCA48783}" presName="titleText2" presStyleLbl="fgAcc1" presStyleIdx="0" presStyleCnt="3">
        <dgm:presLayoutVars>
          <dgm:chMax val="0"/>
          <dgm:chPref val="0"/>
        </dgm:presLayoutVars>
      </dgm:prSet>
      <dgm:spPr/>
      <dgm:t>
        <a:bodyPr/>
        <a:lstStyle/>
        <a:p>
          <a:endParaRPr lang="zh-CN" altLang="en-US"/>
        </a:p>
      </dgm:t>
    </dgm:pt>
    <dgm:pt modelId="{09646F8D-D50C-4795-BC17-F35C6C2928EE}" type="pres">
      <dgm:prSet presAssocID="{E110F8D7-1F21-4067-A6AA-DF40CCA48783}" presName="rootConnector" presStyleLbl="node2" presStyleIdx="0" presStyleCnt="0"/>
      <dgm:spPr/>
      <dgm:t>
        <a:bodyPr/>
        <a:lstStyle/>
        <a:p>
          <a:endParaRPr lang="zh-CN" altLang="en-US"/>
        </a:p>
      </dgm:t>
    </dgm:pt>
    <dgm:pt modelId="{7784C8F1-FB08-4B94-835C-0AFAAACF1F1E}" type="pres">
      <dgm:prSet presAssocID="{E110F8D7-1F21-4067-A6AA-DF40CCA48783}" presName="hierChild4" presStyleCnt="0"/>
      <dgm:spPr/>
    </dgm:pt>
    <dgm:pt modelId="{BAC1B5F9-4681-464A-ADC0-C7FD92FF9A36}" type="pres">
      <dgm:prSet presAssocID="{E110F8D7-1F21-4067-A6AA-DF40CCA48783}" presName="hierChild5" presStyleCnt="0"/>
      <dgm:spPr/>
    </dgm:pt>
    <dgm:pt modelId="{4C9DD160-5EBB-4112-9CBC-EF44B8EFB87D}" type="pres">
      <dgm:prSet presAssocID="{AD3BB30C-8D41-4244-A437-7CD3C3D7FFCA}" presName="Name37" presStyleLbl="parChTrans1D2" presStyleIdx="1" presStyleCnt="4"/>
      <dgm:spPr/>
      <dgm:t>
        <a:bodyPr/>
        <a:lstStyle/>
        <a:p>
          <a:endParaRPr lang="zh-CN" altLang="en-US"/>
        </a:p>
      </dgm:t>
    </dgm:pt>
    <dgm:pt modelId="{434410F1-11F0-49D1-9E42-C4863FA94A15}" type="pres">
      <dgm:prSet presAssocID="{AA9CA349-B7C3-4473-B2D7-EBF99F92C3FD}" presName="hierRoot2" presStyleCnt="0">
        <dgm:presLayoutVars>
          <dgm:hierBranch val="init"/>
        </dgm:presLayoutVars>
      </dgm:prSet>
      <dgm:spPr/>
    </dgm:pt>
    <dgm:pt modelId="{F846C842-6BF3-416A-905C-941E75EA36C4}" type="pres">
      <dgm:prSet presAssocID="{AA9CA349-B7C3-4473-B2D7-EBF99F92C3FD}" presName="rootComposite" presStyleCnt="0"/>
      <dgm:spPr/>
    </dgm:pt>
    <dgm:pt modelId="{68FE00AC-BA23-48A8-82CE-F02F0491E82E}" type="pres">
      <dgm:prSet presAssocID="{AA9CA349-B7C3-4473-B2D7-EBF99F92C3FD}" presName="rootText" presStyleLbl="node1" presStyleIdx="1" presStyleCnt="3">
        <dgm:presLayoutVars>
          <dgm:chMax/>
          <dgm:chPref val="3"/>
        </dgm:presLayoutVars>
      </dgm:prSet>
      <dgm:spPr/>
      <dgm:t>
        <a:bodyPr/>
        <a:lstStyle/>
        <a:p>
          <a:endParaRPr lang="zh-CN" altLang="en-US"/>
        </a:p>
      </dgm:t>
    </dgm:pt>
    <dgm:pt modelId="{BF15196E-9BA6-40B6-92E8-2B8EA87373AA}" type="pres">
      <dgm:prSet presAssocID="{AA9CA349-B7C3-4473-B2D7-EBF99F92C3FD}" presName="titleText2" presStyleLbl="fgAcc1" presStyleIdx="1" presStyleCnt="3">
        <dgm:presLayoutVars>
          <dgm:chMax val="0"/>
          <dgm:chPref val="0"/>
        </dgm:presLayoutVars>
      </dgm:prSet>
      <dgm:spPr/>
      <dgm:t>
        <a:bodyPr/>
        <a:lstStyle/>
        <a:p>
          <a:endParaRPr lang="zh-CN" altLang="en-US"/>
        </a:p>
      </dgm:t>
    </dgm:pt>
    <dgm:pt modelId="{5F10A4B7-148C-4411-993B-50BAE1A51BBD}" type="pres">
      <dgm:prSet presAssocID="{AA9CA349-B7C3-4473-B2D7-EBF99F92C3FD}" presName="rootConnector" presStyleLbl="node2" presStyleIdx="0" presStyleCnt="0"/>
      <dgm:spPr/>
      <dgm:t>
        <a:bodyPr/>
        <a:lstStyle/>
        <a:p>
          <a:endParaRPr lang="zh-CN" altLang="en-US"/>
        </a:p>
      </dgm:t>
    </dgm:pt>
    <dgm:pt modelId="{D44E8DC7-32A8-4454-95CE-BF2E01C46A6B}" type="pres">
      <dgm:prSet presAssocID="{AA9CA349-B7C3-4473-B2D7-EBF99F92C3FD}" presName="hierChild4" presStyleCnt="0"/>
      <dgm:spPr/>
    </dgm:pt>
    <dgm:pt modelId="{91FE4B5A-FBF9-47BE-A78F-D88DC844C28F}" type="pres">
      <dgm:prSet presAssocID="{AA9CA349-B7C3-4473-B2D7-EBF99F92C3FD}" presName="hierChild5" presStyleCnt="0"/>
      <dgm:spPr/>
    </dgm:pt>
    <dgm:pt modelId="{3161AFCB-9C8A-44BE-90D4-B7CB8513D62C}" type="pres">
      <dgm:prSet presAssocID="{15064CD2-9922-40F4-AF0A-178D43335D9D}" presName="Name37" presStyleLbl="parChTrans1D2" presStyleIdx="2" presStyleCnt="4"/>
      <dgm:spPr/>
      <dgm:t>
        <a:bodyPr/>
        <a:lstStyle/>
        <a:p>
          <a:endParaRPr lang="zh-CN" altLang="en-US"/>
        </a:p>
      </dgm:t>
    </dgm:pt>
    <dgm:pt modelId="{F7A16201-5CB9-49C6-B091-3F34D600F604}" type="pres">
      <dgm:prSet presAssocID="{A9C96DE4-46A3-420B-A1D1-D9804BA70731}" presName="hierRoot2" presStyleCnt="0">
        <dgm:presLayoutVars>
          <dgm:hierBranch val="init"/>
        </dgm:presLayoutVars>
      </dgm:prSet>
      <dgm:spPr/>
    </dgm:pt>
    <dgm:pt modelId="{1FBF0C21-7F37-4933-8CE7-52F3BAAEBAE8}" type="pres">
      <dgm:prSet presAssocID="{A9C96DE4-46A3-420B-A1D1-D9804BA70731}" presName="rootComposite" presStyleCnt="0"/>
      <dgm:spPr/>
    </dgm:pt>
    <dgm:pt modelId="{B4A0EB66-CB9E-4CEB-9A10-7E1FAE2122E1}" type="pres">
      <dgm:prSet presAssocID="{A9C96DE4-46A3-420B-A1D1-D9804BA70731}" presName="rootText" presStyleLbl="node1" presStyleIdx="2" presStyleCnt="3">
        <dgm:presLayoutVars>
          <dgm:chMax/>
          <dgm:chPref val="3"/>
        </dgm:presLayoutVars>
      </dgm:prSet>
      <dgm:spPr/>
      <dgm:t>
        <a:bodyPr/>
        <a:lstStyle/>
        <a:p>
          <a:endParaRPr lang="zh-CN" altLang="en-US"/>
        </a:p>
      </dgm:t>
    </dgm:pt>
    <dgm:pt modelId="{E82B1533-688E-4447-8B49-046BD2545259}" type="pres">
      <dgm:prSet presAssocID="{A9C96DE4-46A3-420B-A1D1-D9804BA70731}" presName="titleText2" presStyleLbl="fgAcc1" presStyleIdx="2" presStyleCnt="3">
        <dgm:presLayoutVars>
          <dgm:chMax val="0"/>
          <dgm:chPref val="0"/>
        </dgm:presLayoutVars>
      </dgm:prSet>
      <dgm:spPr/>
      <dgm:t>
        <a:bodyPr/>
        <a:lstStyle/>
        <a:p>
          <a:endParaRPr lang="zh-CN" altLang="en-US"/>
        </a:p>
      </dgm:t>
    </dgm:pt>
    <dgm:pt modelId="{F6BFBEF1-AD0A-4158-86E4-B30181332883}" type="pres">
      <dgm:prSet presAssocID="{A9C96DE4-46A3-420B-A1D1-D9804BA70731}" presName="rootConnector" presStyleLbl="node2" presStyleIdx="0" presStyleCnt="0"/>
      <dgm:spPr/>
      <dgm:t>
        <a:bodyPr/>
        <a:lstStyle/>
        <a:p>
          <a:endParaRPr lang="zh-CN" altLang="en-US"/>
        </a:p>
      </dgm:t>
    </dgm:pt>
    <dgm:pt modelId="{C89AF9D9-F06B-44FC-B188-8CD80DD0D440}" type="pres">
      <dgm:prSet presAssocID="{A9C96DE4-46A3-420B-A1D1-D9804BA70731}" presName="hierChild4" presStyleCnt="0"/>
      <dgm:spPr/>
    </dgm:pt>
    <dgm:pt modelId="{7A993E7E-B1B8-48D6-B325-B65D8A30C5F7}" type="pres">
      <dgm:prSet presAssocID="{A9C96DE4-46A3-420B-A1D1-D9804BA70731}" presName="hierChild5" presStyleCnt="0"/>
      <dgm:spPr/>
    </dgm:pt>
    <dgm:pt modelId="{1A86C67D-DE04-4CDC-832C-5BD2EA39311F}" type="pres">
      <dgm:prSet presAssocID="{1357AF48-B375-4E19-BEE6-B52B3406EB4C}" presName="hierChild3" presStyleCnt="0"/>
      <dgm:spPr/>
    </dgm:pt>
    <dgm:pt modelId="{0E935C0B-00AA-48E6-9062-53308C955031}" type="pres">
      <dgm:prSet presAssocID="{0D8272C2-A9B1-4844-AD4A-C6482297A513}" presName="Name96" presStyleLbl="parChTrans1D2" presStyleIdx="3" presStyleCnt="4"/>
      <dgm:spPr/>
      <dgm:t>
        <a:bodyPr/>
        <a:lstStyle/>
        <a:p>
          <a:endParaRPr lang="zh-CN" altLang="en-US"/>
        </a:p>
      </dgm:t>
    </dgm:pt>
    <dgm:pt modelId="{40A0ABD0-8AE5-46B4-95AC-2DE375EE60AA}" type="pres">
      <dgm:prSet presAssocID="{6B4CBB64-BEE1-4D9C-AEC1-1AD966F6C241}" presName="hierRoot3" presStyleCnt="0">
        <dgm:presLayoutVars>
          <dgm:hierBranch val="init"/>
        </dgm:presLayoutVars>
      </dgm:prSet>
      <dgm:spPr/>
    </dgm:pt>
    <dgm:pt modelId="{106CF8B4-7812-4A43-95E0-890992525C0D}" type="pres">
      <dgm:prSet presAssocID="{6B4CBB64-BEE1-4D9C-AEC1-1AD966F6C241}" presName="rootComposite3" presStyleCnt="0"/>
      <dgm:spPr/>
    </dgm:pt>
    <dgm:pt modelId="{6B422153-C4A8-41B3-A116-EACB9284FF2F}" type="pres">
      <dgm:prSet presAssocID="{6B4CBB64-BEE1-4D9C-AEC1-1AD966F6C241}" presName="rootText3" presStyleLbl="asst1" presStyleIdx="0" presStyleCnt="1">
        <dgm:presLayoutVars>
          <dgm:chPref val="3"/>
        </dgm:presLayoutVars>
      </dgm:prSet>
      <dgm:spPr/>
      <dgm:t>
        <a:bodyPr/>
        <a:lstStyle/>
        <a:p>
          <a:endParaRPr lang="zh-CN" altLang="en-US"/>
        </a:p>
      </dgm:t>
    </dgm:pt>
    <dgm:pt modelId="{197F8693-2C88-4660-A613-997D7EE27D98}" type="pres">
      <dgm:prSet presAssocID="{6B4CBB64-BEE1-4D9C-AEC1-1AD966F6C241}" presName="titleText3" presStyleLbl="fgAcc2" presStyleIdx="0" presStyleCnt="1">
        <dgm:presLayoutVars>
          <dgm:chMax val="0"/>
          <dgm:chPref val="0"/>
        </dgm:presLayoutVars>
      </dgm:prSet>
      <dgm:spPr/>
      <dgm:t>
        <a:bodyPr/>
        <a:lstStyle/>
        <a:p>
          <a:endParaRPr lang="zh-CN" altLang="en-US"/>
        </a:p>
      </dgm:t>
    </dgm:pt>
    <dgm:pt modelId="{DE9E29BC-C997-4557-9F87-0E3E17070AC8}" type="pres">
      <dgm:prSet presAssocID="{6B4CBB64-BEE1-4D9C-AEC1-1AD966F6C241}" presName="rootConnector3" presStyleLbl="asst1" presStyleIdx="0" presStyleCnt="1"/>
      <dgm:spPr/>
      <dgm:t>
        <a:bodyPr/>
        <a:lstStyle/>
        <a:p>
          <a:endParaRPr lang="zh-CN" altLang="en-US"/>
        </a:p>
      </dgm:t>
    </dgm:pt>
    <dgm:pt modelId="{DFF55701-8138-4974-910A-9CBC303002B4}" type="pres">
      <dgm:prSet presAssocID="{6B4CBB64-BEE1-4D9C-AEC1-1AD966F6C241}" presName="hierChild6" presStyleCnt="0"/>
      <dgm:spPr/>
    </dgm:pt>
    <dgm:pt modelId="{1CAB730B-BA06-4285-ADD8-4A59C58567CD}" type="pres">
      <dgm:prSet presAssocID="{6B4CBB64-BEE1-4D9C-AEC1-1AD966F6C241}" presName="hierChild7" presStyleCnt="0"/>
      <dgm:spPr/>
    </dgm:pt>
  </dgm:ptLst>
  <dgm:cxnLst>
    <dgm:cxn modelId="{57622400-05B5-478B-9111-812AF86A1522}" srcId="{B51978A1-5185-438F-B027-9F347D47CCF2}" destId="{1357AF48-B375-4E19-BEE6-B52B3406EB4C}" srcOrd="0" destOrd="0" parTransId="{F566FF6F-D8E5-4206-9014-5AA638B136C3}" sibTransId="{775F1E0D-C456-4AB5-B779-F8C241079964}"/>
    <dgm:cxn modelId="{93B898E3-D0BC-43F2-BE8D-85BEA56ADE2B}" type="presOf" srcId="{AD3BB30C-8D41-4244-A437-7CD3C3D7FFCA}" destId="{4C9DD160-5EBB-4112-9CBC-EF44B8EFB87D}" srcOrd="0" destOrd="0" presId="urn:microsoft.com/office/officeart/2008/layout/NameandTitleOrganizationalChart"/>
    <dgm:cxn modelId="{4F8611BB-66C2-4C24-BAAD-16EFFE619B50}" type="presOf" srcId="{6B4CBB64-BEE1-4D9C-AEC1-1AD966F6C241}" destId="{6B422153-C4A8-41B3-A116-EACB9284FF2F}" srcOrd="0" destOrd="0" presId="urn:microsoft.com/office/officeart/2008/layout/NameandTitleOrganizationalChart"/>
    <dgm:cxn modelId="{318040D0-6398-4537-8EB1-4538BEF42766}" type="presOf" srcId="{1C0E51AC-88A4-4D59-A46A-2C747D34EECE}" destId="{BF15196E-9BA6-40B6-92E8-2B8EA87373AA}" srcOrd="0" destOrd="0" presId="urn:microsoft.com/office/officeart/2008/layout/NameandTitleOrganizationalChart"/>
    <dgm:cxn modelId="{196C9D4C-E0E3-428F-85CA-9EF715EB920B}" srcId="{1357AF48-B375-4E19-BEE6-B52B3406EB4C}" destId="{E110F8D7-1F21-4067-A6AA-DF40CCA48783}" srcOrd="1" destOrd="0" parTransId="{179F2EBB-5841-442A-870B-389FE9DEFCDF}" sibTransId="{86C73518-A4CF-4D80-A250-7A2454E1F6F3}"/>
    <dgm:cxn modelId="{76A144C7-DAE7-46F2-98EA-C34F4F3378C3}" type="presOf" srcId="{15064CD2-9922-40F4-AF0A-178D43335D9D}" destId="{3161AFCB-9C8A-44BE-90D4-B7CB8513D62C}" srcOrd="0" destOrd="0" presId="urn:microsoft.com/office/officeart/2008/layout/NameandTitleOrganizationalChart"/>
    <dgm:cxn modelId="{B117CFA1-17EA-4377-B4F1-770BE9617EF8}" type="presOf" srcId="{1357AF48-B375-4E19-BEE6-B52B3406EB4C}" destId="{D74768B5-75A3-4E35-B75D-4F930A77876E}" srcOrd="1" destOrd="0" presId="urn:microsoft.com/office/officeart/2008/layout/NameandTitleOrganizationalChart"/>
    <dgm:cxn modelId="{06DF2A6B-DFDA-4576-8A03-6F01E048D434}" srcId="{1357AF48-B375-4E19-BEE6-B52B3406EB4C}" destId="{A9C96DE4-46A3-420B-A1D1-D9804BA70731}" srcOrd="3" destOrd="0" parTransId="{15064CD2-9922-40F4-AF0A-178D43335D9D}" sibTransId="{5807B4E0-003C-4C0C-90F0-F4C2ED21CEA3}"/>
    <dgm:cxn modelId="{ABD6FDEB-E267-45A9-B5A6-BB7AB702D791}" srcId="{1357AF48-B375-4E19-BEE6-B52B3406EB4C}" destId="{6B4CBB64-BEE1-4D9C-AEC1-1AD966F6C241}" srcOrd="0" destOrd="0" parTransId="{0D8272C2-A9B1-4844-AD4A-C6482297A513}" sibTransId="{D6E50E41-86B5-49E9-BC61-8848C5B5ED9B}"/>
    <dgm:cxn modelId="{F03074D3-50AE-4A3B-BA1B-54258C982D3E}" type="presOf" srcId="{E110F8D7-1F21-4067-A6AA-DF40CCA48783}" destId="{D4B7A93B-5415-4FE5-A936-F56076B56D42}" srcOrd="0" destOrd="0" presId="urn:microsoft.com/office/officeart/2008/layout/NameandTitleOrganizationalChart"/>
    <dgm:cxn modelId="{5FF600EC-E20F-425A-BAEE-47A94509730F}" type="presOf" srcId="{179F2EBB-5841-442A-870B-389FE9DEFCDF}" destId="{766471AB-F440-439C-9A82-03B257E4F840}" srcOrd="0" destOrd="0" presId="urn:microsoft.com/office/officeart/2008/layout/NameandTitleOrganizationalChart"/>
    <dgm:cxn modelId="{158D1F27-75B1-447F-9AF4-27B806A9981B}" type="presOf" srcId="{6B4CBB64-BEE1-4D9C-AEC1-1AD966F6C241}" destId="{DE9E29BC-C997-4557-9F87-0E3E17070AC8}" srcOrd="1" destOrd="0" presId="urn:microsoft.com/office/officeart/2008/layout/NameandTitleOrganizationalChart"/>
    <dgm:cxn modelId="{9E2EDF1D-6072-4E69-A945-C5606B9B0907}" type="presOf" srcId="{775F1E0D-C456-4AB5-B779-F8C241079964}" destId="{EC16E5EC-D7A3-4442-9478-7C44B919DE6E}" srcOrd="0" destOrd="0" presId="urn:microsoft.com/office/officeart/2008/layout/NameandTitleOrganizationalChart"/>
    <dgm:cxn modelId="{6569955C-C8CC-43FA-9A48-2B30B9C93F66}" type="presOf" srcId="{A9C96DE4-46A3-420B-A1D1-D9804BA70731}" destId="{B4A0EB66-CB9E-4CEB-9A10-7E1FAE2122E1}" srcOrd="0" destOrd="0" presId="urn:microsoft.com/office/officeart/2008/layout/NameandTitleOrganizationalChart"/>
    <dgm:cxn modelId="{812C3B6E-8234-44C5-968D-8727D0D41301}" srcId="{1357AF48-B375-4E19-BEE6-B52B3406EB4C}" destId="{AA9CA349-B7C3-4473-B2D7-EBF99F92C3FD}" srcOrd="2" destOrd="0" parTransId="{AD3BB30C-8D41-4244-A437-7CD3C3D7FFCA}" sibTransId="{1C0E51AC-88A4-4D59-A46A-2C747D34EECE}"/>
    <dgm:cxn modelId="{075677A0-26D7-41B6-AE31-DEF47A138CAA}" type="presOf" srcId="{86C73518-A4CF-4D80-A250-7A2454E1F6F3}" destId="{A6EC7C47-EB71-49C6-A64E-39BC503EA244}" srcOrd="0" destOrd="0" presId="urn:microsoft.com/office/officeart/2008/layout/NameandTitleOrganizationalChart"/>
    <dgm:cxn modelId="{301DBCAA-3FEF-4DED-A033-494FA703DF16}" type="presOf" srcId="{1357AF48-B375-4E19-BEE6-B52B3406EB4C}" destId="{FCEA6F22-210E-4A16-93A9-18AD2E33FFA2}" srcOrd="0" destOrd="0" presId="urn:microsoft.com/office/officeart/2008/layout/NameandTitleOrganizationalChart"/>
    <dgm:cxn modelId="{4D9C25C9-4689-416F-AE18-CCDD2F96762B}" type="presOf" srcId="{D6E50E41-86B5-49E9-BC61-8848C5B5ED9B}" destId="{197F8693-2C88-4660-A613-997D7EE27D98}" srcOrd="0" destOrd="0" presId="urn:microsoft.com/office/officeart/2008/layout/NameandTitleOrganizationalChart"/>
    <dgm:cxn modelId="{372AFA2E-1908-4B40-B14C-16E3FD128579}" type="presOf" srcId="{AA9CA349-B7C3-4473-B2D7-EBF99F92C3FD}" destId="{5F10A4B7-148C-4411-993B-50BAE1A51BBD}" srcOrd="1" destOrd="0" presId="urn:microsoft.com/office/officeart/2008/layout/NameandTitleOrganizationalChart"/>
    <dgm:cxn modelId="{FD122736-A311-4742-90DC-6689A8F28914}" type="presOf" srcId="{0D8272C2-A9B1-4844-AD4A-C6482297A513}" destId="{0E935C0B-00AA-48E6-9062-53308C955031}" srcOrd="0" destOrd="0" presId="urn:microsoft.com/office/officeart/2008/layout/NameandTitleOrganizationalChart"/>
    <dgm:cxn modelId="{40F4C350-1CA1-4756-B6A9-C116C976AE88}" type="presOf" srcId="{B51978A1-5185-438F-B027-9F347D47CCF2}" destId="{127604A9-334B-43D6-A57B-9671B4D27DAF}" srcOrd="0" destOrd="0" presId="urn:microsoft.com/office/officeart/2008/layout/NameandTitleOrganizationalChart"/>
    <dgm:cxn modelId="{2D54D9DF-F426-4C2C-AE9C-A5067F0AE31A}" type="presOf" srcId="{5807B4E0-003C-4C0C-90F0-F4C2ED21CEA3}" destId="{E82B1533-688E-4447-8B49-046BD2545259}" srcOrd="0" destOrd="0" presId="urn:microsoft.com/office/officeart/2008/layout/NameandTitleOrganizationalChart"/>
    <dgm:cxn modelId="{008A9848-44E3-41BB-8DD2-E4106FADA1AB}" type="presOf" srcId="{E110F8D7-1F21-4067-A6AA-DF40CCA48783}" destId="{09646F8D-D50C-4795-BC17-F35C6C2928EE}" srcOrd="1" destOrd="0" presId="urn:microsoft.com/office/officeart/2008/layout/NameandTitleOrganizationalChart"/>
    <dgm:cxn modelId="{0F18FC93-6479-4F4A-B099-DB8B4C0459F7}" type="presOf" srcId="{A9C96DE4-46A3-420B-A1D1-D9804BA70731}" destId="{F6BFBEF1-AD0A-4158-86E4-B30181332883}" srcOrd="1" destOrd="0" presId="urn:microsoft.com/office/officeart/2008/layout/NameandTitleOrganizationalChart"/>
    <dgm:cxn modelId="{F0F67B91-BDAD-4DB1-9720-6467523061C5}" type="presOf" srcId="{AA9CA349-B7C3-4473-B2D7-EBF99F92C3FD}" destId="{68FE00AC-BA23-48A8-82CE-F02F0491E82E}" srcOrd="0" destOrd="0" presId="urn:microsoft.com/office/officeart/2008/layout/NameandTitleOrganizationalChart"/>
    <dgm:cxn modelId="{0D88FC62-B291-493F-BF5C-F7D6B47CA6A9}" type="presParOf" srcId="{127604A9-334B-43D6-A57B-9671B4D27DAF}" destId="{B479DB21-968E-46CA-9CB2-7B8B8C59B263}" srcOrd="0" destOrd="0" presId="urn:microsoft.com/office/officeart/2008/layout/NameandTitleOrganizationalChart"/>
    <dgm:cxn modelId="{C3528C7F-B8ED-4F31-8E5B-C9A2EDEBF9D2}" type="presParOf" srcId="{B479DB21-968E-46CA-9CB2-7B8B8C59B263}" destId="{EA166B51-C510-409A-9807-2AC1B4603369}" srcOrd="0" destOrd="0" presId="urn:microsoft.com/office/officeart/2008/layout/NameandTitleOrganizationalChart"/>
    <dgm:cxn modelId="{AE022C53-4C9D-423C-95B3-F21A4CD68723}" type="presParOf" srcId="{EA166B51-C510-409A-9807-2AC1B4603369}" destId="{FCEA6F22-210E-4A16-93A9-18AD2E33FFA2}" srcOrd="0" destOrd="0" presId="urn:microsoft.com/office/officeart/2008/layout/NameandTitleOrganizationalChart"/>
    <dgm:cxn modelId="{CFEF737E-00AE-4A44-8170-80F736E60BF2}" type="presParOf" srcId="{EA166B51-C510-409A-9807-2AC1B4603369}" destId="{EC16E5EC-D7A3-4442-9478-7C44B919DE6E}" srcOrd="1" destOrd="0" presId="urn:microsoft.com/office/officeart/2008/layout/NameandTitleOrganizationalChart"/>
    <dgm:cxn modelId="{3C673818-4436-4722-AC88-CC40CCE322D4}" type="presParOf" srcId="{EA166B51-C510-409A-9807-2AC1B4603369}" destId="{D74768B5-75A3-4E35-B75D-4F930A77876E}" srcOrd="2" destOrd="0" presId="urn:microsoft.com/office/officeart/2008/layout/NameandTitleOrganizationalChart"/>
    <dgm:cxn modelId="{21CCA6E1-EEAC-44AD-BF1A-B65A2720676D}" type="presParOf" srcId="{B479DB21-968E-46CA-9CB2-7B8B8C59B263}" destId="{16DB555A-D10D-4024-8286-3F485232F489}" srcOrd="1" destOrd="0" presId="urn:microsoft.com/office/officeart/2008/layout/NameandTitleOrganizationalChart"/>
    <dgm:cxn modelId="{5C08F00C-FCA6-4AB9-97C9-BE5F034986D4}" type="presParOf" srcId="{16DB555A-D10D-4024-8286-3F485232F489}" destId="{766471AB-F440-439C-9A82-03B257E4F840}" srcOrd="0" destOrd="0" presId="urn:microsoft.com/office/officeart/2008/layout/NameandTitleOrganizationalChart"/>
    <dgm:cxn modelId="{6193A4B7-A648-4D2F-B632-F5BE010CC7D2}" type="presParOf" srcId="{16DB555A-D10D-4024-8286-3F485232F489}" destId="{CB43F356-4603-41A5-B54C-BC16FABAF7AE}" srcOrd="1" destOrd="0" presId="urn:microsoft.com/office/officeart/2008/layout/NameandTitleOrganizationalChart"/>
    <dgm:cxn modelId="{9537F0B9-C2B4-4103-975A-E3910F406E10}" type="presParOf" srcId="{CB43F356-4603-41A5-B54C-BC16FABAF7AE}" destId="{B3802E74-65DA-491D-8F2A-F6994A9CFE08}" srcOrd="0" destOrd="0" presId="urn:microsoft.com/office/officeart/2008/layout/NameandTitleOrganizationalChart"/>
    <dgm:cxn modelId="{4F28BD94-115B-4C80-B9D7-F5AD70402477}" type="presParOf" srcId="{B3802E74-65DA-491D-8F2A-F6994A9CFE08}" destId="{D4B7A93B-5415-4FE5-A936-F56076B56D42}" srcOrd="0" destOrd="0" presId="urn:microsoft.com/office/officeart/2008/layout/NameandTitleOrganizationalChart"/>
    <dgm:cxn modelId="{7E523E3A-DD66-4F30-BACC-48332CCD8875}" type="presParOf" srcId="{B3802E74-65DA-491D-8F2A-F6994A9CFE08}" destId="{A6EC7C47-EB71-49C6-A64E-39BC503EA244}" srcOrd="1" destOrd="0" presId="urn:microsoft.com/office/officeart/2008/layout/NameandTitleOrganizationalChart"/>
    <dgm:cxn modelId="{EB9DFCCF-406B-4E44-B335-8731FDA473BD}" type="presParOf" srcId="{B3802E74-65DA-491D-8F2A-F6994A9CFE08}" destId="{09646F8D-D50C-4795-BC17-F35C6C2928EE}" srcOrd="2" destOrd="0" presId="urn:microsoft.com/office/officeart/2008/layout/NameandTitleOrganizationalChart"/>
    <dgm:cxn modelId="{75A5F288-8CBA-47AE-B026-A2476510A68B}" type="presParOf" srcId="{CB43F356-4603-41A5-B54C-BC16FABAF7AE}" destId="{7784C8F1-FB08-4B94-835C-0AFAAACF1F1E}" srcOrd="1" destOrd="0" presId="urn:microsoft.com/office/officeart/2008/layout/NameandTitleOrganizationalChart"/>
    <dgm:cxn modelId="{269A02BD-FF33-4366-AEB0-0E7763FE3893}" type="presParOf" srcId="{CB43F356-4603-41A5-B54C-BC16FABAF7AE}" destId="{BAC1B5F9-4681-464A-ADC0-C7FD92FF9A36}" srcOrd="2" destOrd="0" presId="urn:microsoft.com/office/officeart/2008/layout/NameandTitleOrganizationalChart"/>
    <dgm:cxn modelId="{C16E1F78-0E20-41FE-AF9A-22D236DC150E}" type="presParOf" srcId="{16DB555A-D10D-4024-8286-3F485232F489}" destId="{4C9DD160-5EBB-4112-9CBC-EF44B8EFB87D}" srcOrd="2" destOrd="0" presId="urn:microsoft.com/office/officeart/2008/layout/NameandTitleOrganizationalChart"/>
    <dgm:cxn modelId="{19820EA9-9FB6-49A9-A4F5-3738010E4B76}" type="presParOf" srcId="{16DB555A-D10D-4024-8286-3F485232F489}" destId="{434410F1-11F0-49D1-9E42-C4863FA94A15}" srcOrd="3" destOrd="0" presId="urn:microsoft.com/office/officeart/2008/layout/NameandTitleOrganizationalChart"/>
    <dgm:cxn modelId="{1A06C89F-25AD-4F23-BB5B-9936A967B45E}" type="presParOf" srcId="{434410F1-11F0-49D1-9E42-C4863FA94A15}" destId="{F846C842-6BF3-416A-905C-941E75EA36C4}" srcOrd="0" destOrd="0" presId="urn:microsoft.com/office/officeart/2008/layout/NameandTitleOrganizationalChart"/>
    <dgm:cxn modelId="{F15D9D5E-36F4-49BF-8C5D-0E390EFA5DC9}" type="presParOf" srcId="{F846C842-6BF3-416A-905C-941E75EA36C4}" destId="{68FE00AC-BA23-48A8-82CE-F02F0491E82E}" srcOrd="0" destOrd="0" presId="urn:microsoft.com/office/officeart/2008/layout/NameandTitleOrganizationalChart"/>
    <dgm:cxn modelId="{77B80385-612F-4801-BB98-B2DBBFDF9E33}" type="presParOf" srcId="{F846C842-6BF3-416A-905C-941E75EA36C4}" destId="{BF15196E-9BA6-40B6-92E8-2B8EA87373AA}" srcOrd="1" destOrd="0" presId="urn:microsoft.com/office/officeart/2008/layout/NameandTitleOrganizationalChart"/>
    <dgm:cxn modelId="{81246B2D-82CB-4366-84AA-876DE30D0CDB}" type="presParOf" srcId="{F846C842-6BF3-416A-905C-941E75EA36C4}" destId="{5F10A4B7-148C-4411-993B-50BAE1A51BBD}" srcOrd="2" destOrd="0" presId="urn:microsoft.com/office/officeart/2008/layout/NameandTitleOrganizationalChart"/>
    <dgm:cxn modelId="{7C7DD0DE-C375-4385-8154-27C791E57B7C}" type="presParOf" srcId="{434410F1-11F0-49D1-9E42-C4863FA94A15}" destId="{D44E8DC7-32A8-4454-95CE-BF2E01C46A6B}" srcOrd="1" destOrd="0" presId="urn:microsoft.com/office/officeart/2008/layout/NameandTitleOrganizationalChart"/>
    <dgm:cxn modelId="{E80553C9-518A-422B-8F66-9742710D69B5}" type="presParOf" srcId="{434410F1-11F0-49D1-9E42-C4863FA94A15}" destId="{91FE4B5A-FBF9-47BE-A78F-D88DC844C28F}" srcOrd="2" destOrd="0" presId="urn:microsoft.com/office/officeart/2008/layout/NameandTitleOrganizationalChart"/>
    <dgm:cxn modelId="{A65307B6-AC75-4A62-B2D6-94B053A5F7AB}" type="presParOf" srcId="{16DB555A-D10D-4024-8286-3F485232F489}" destId="{3161AFCB-9C8A-44BE-90D4-B7CB8513D62C}" srcOrd="4" destOrd="0" presId="urn:microsoft.com/office/officeart/2008/layout/NameandTitleOrganizationalChart"/>
    <dgm:cxn modelId="{8BBCA33C-84C4-42B5-9BBA-5EE1A760D422}" type="presParOf" srcId="{16DB555A-D10D-4024-8286-3F485232F489}" destId="{F7A16201-5CB9-49C6-B091-3F34D600F604}" srcOrd="5" destOrd="0" presId="urn:microsoft.com/office/officeart/2008/layout/NameandTitleOrganizationalChart"/>
    <dgm:cxn modelId="{72DA571B-EFF4-4A2E-8A3B-EC5BFF895C74}" type="presParOf" srcId="{F7A16201-5CB9-49C6-B091-3F34D600F604}" destId="{1FBF0C21-7F37-4933-8CE7-52F3BAAEBAE8}" srcOrd="0" destOrd="0" presId="urn:microsoft.com/office/officeart/2008/layout/NameandTitleOrganizationalChart"/>
    <dgm:cxn modelId="{B0ACB9D2-455B-4BD3-BBC3-5D24268B92FF}" type="presParOf" srcId="{1FBF0C21-7F37-4933-8CE7-52F3BAAEBAE8}" destId="{B4A0EB66-CB9E-4CEB-9A10-7E1FAE2122E1}" srcOrd="0" destOrd="0" presId="urn:microsoft.com/office/officeart/2008/layout/NameandTitleOrganizationalChart"/>
    <dgm:cxn modelId="{E29534AA-F4DB-4AEC-BFAB-6A60BB9C7067}" type="presParOf" srcId="{1FBF0C21-7F37-4933-8CE7-52F3BAAEBAE8}" destId="{E82B1533-688E-4447-8B49-046BD2545259}" srcOrd="1" destOrd="0" presId="urn:microsoft.com/office/officeart/2008/layout/NameandTitleOrganizationalChart"/>
    <dgm:cxn modelId="{FE755A4B-BD84-4086-8B99-34FFBDEEB87D}" type="presParOf" srcId="{1FBF0C21-7F37-4933-8CE7-52F3BAAEBAE8}" destId="{F6BFBEF1-AD0A-4158-86E4-B30181332883}" srcOrd="2" destOrd="0" presId="urn:microsoft.com/office/officeart/2008/layout/NameandTitleOrganizationalChart"/>
    <dgm:cxn modelId="{3BAC352F-5B81-4FF4-89E6-9BEC061883A6}" type="presParOf" srcId="{F7A16201-5CB9-49C6-B091-3F34D600F604}" destId="{C89AF9D9-F06B-44FC-B188-8CD80DD0D440}" srcOrd="1" destOrd="0" presId="urn:microsoft.com/office/officeart/2008/layout/NameandTitleOrganizationalChart"/>
    <dgm:cxn modelId="{B04D0495-DEB3-4AF6-A94A-DBC08FB8F248}" type="presParOf" srcId="{F7A16201-5CB9-49C6-B091-3F34D600F604}" destId="{7A993E7E-B1B8-48D6-B325-B65D8A30C5F7}" srcOrd="2" destOrd="0" presId="urn:microsoft.com/office/officeart/2008/layout/NameandTitleOrganizationalChart"/>
    <dgm:cxn modelId="{45CA554F-A35C-4657-8BDE-3941B49EF8B1}" type="presParOf" srcId="{B479DB21-968E-46CA-9CB2-7B8B8C59B263}" destId="{1A86C67D-DE04-4CDC-832C-5BD2EA39311F}" srcOrd="2" destOrd="0" presId="urn:microsoft.com/office/officeart/2008/layout/NameandTitleOrganizationalChart"/>
    <dgm:cxn modelId="{78F157D5-4BEF-4AC3-950B-695DB4B5121E}" type="presParOf" srcId="{1A86C67D-DE04-4CDC-832C-5BD2EA39311F}" destId="{0E935C0B-00AA-48E6-9062-53308C955031}" srcOrd="0" destOrd="0" presId="urn:microsoft.com/office/officeart/2008/layout/NameandTitleOrganizationalChart"/>
    <dgm:cxn modelId="{14E2D7B8-A009-4F06-88EB-007B1A1DFDDE}" type="presParOf" srcId="{1A86C67D-DE04-4CDC-832C-5BD2EA39311F}" destId="{40A0ABD0-8AE5-46B4-95AC-2DE375EE60AA}" srcOrd="1" destOrd="0" presId="urn:microsoft.com/office/officeart/2008/layout/NameandTitleOrganizationalChart"/>
    <dgm:cxn modelId="{A8124786-AF11-477D-82BB-D79192F62BB1}" type="presParOf" srcId="{40A0ABD0-8AE5-46B4-95AC-2DE375EE60AA}" destId="{106CF8B4-7812-4A43-95E0-890992525C0D}" srcOrd="0" destOrd="0" presId="urn:microsoft.com/office/officeart/2008/layout/NameandTitleOrganizationalChart"/>
    <dgm:cxn modelId="{6CAE2959-D311-45A9-B04E-68CF96445F02}" type="presParOf" srcId="{106CF8B4-7812-4A43-95E0-890992525C0D}" destId="{6B422153-C4A8-41B3-A116-EACB9284FF2F}" srcOrd="0" destOrd="0" presId="urn:microsoft.com/office/officeart/2008/layout/NameandTitleOrganizationalChart"/>
    <dgm:cxn modelId="{4BD92B16-EC51-4A61-9A85-766D77807386}" type="presParOf" srcId="{106CF8B4-7812-4A43-95E0-890992525C0D}" destId="{197F8693-2C88-4660-A613-997D7EE27D98}" srcOrd="1" destOrd="0" presId="urn:microsoft.com/office/officeart/2008/layout/NameandTitleOrganizationalChart"/>
    <dgm:cxn modelId="{E7343E47-F41F-4E4C-9C3A-3B6504BF0536}" type="presParOf" srcId="{106CF8B4-7812-4A43-95E0-890992525C0D}" destId="{DE9E29BC-C997-4557-9F87-0E3E17070AC8}" srcOrd="2" destOrd="0" presId="urn:microsoft.com/office/officeart/2008/layout/NameandTitleOrganizationalChart"/>
    <dgm:cxn modelId="{784C1A0F-8F12-4EAD-A7A1-3A0DCDB5D6D6}" type="presParOf" srcId="{40A0ABD0-8AE5-46B4-95AC-2DE375EE60AA}" destId="{DFF55701-8138-4974-910A-9CBC303002B4}" srcOrd="1" destOrd="0" presId="urn:microsoft.com/office/officeart/2008/layout/NameandTitleOrganizationalChart"/>
    <dgm:cxn modelId="{2CF9DC4E-D8C3-441E-9420-577727661C94}" type="presParOf" srcId="{40A0ABD0-8AE5-46B4-95AC-2DE375EE60AA}" destId="{1CAB730B-BA06-4285-ADD8-4A59C58567CD}"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E82F72-DFF9-42B9-BF9C-2A01613FE910}" type="doc">
      <dgm:prSet loTypeId="urn:microsoft.com/office/officeart/2005/8/layout/bProcess3" loCatId="process" qsTypeId="urn:microsoft.com/office/officeart/2005/8/quickstyle/simple2" qsCatId="simple" csTypeId="urn:microsoft.com/office/officeart/2005/8/colors/colorful5" csCatId="colorful" phldr="1"/>
      <dgm:spPr/>
      <dgm:t>
        <a:bodyPr/>
        <a:lstStyle/>
        <a:p>
          <a:endParaRPr lang="zh-CN" altLang="en-US"/>
        </a:p>
      </dgm:t>
    </dgm:pt>
    <dgm:pt modelId="{72D8A611-47F4-4A50-98B4-BF3EBAA0C003}">
      <dgm:prSet phldrT="[文本]"/>
      <dgm:spPr/>
      <dgm:t>
        <a:bodyPr/>
        <a:lstStyle/>
        <a:p>
          <a:r>
            <a:rPr lang="zh-CN" altLang="en-US" dirty="0" smtClean="0"/>
            <a:t>客户端：</a:t>
          </a:r>
          <a:endParaRPr lang="en-US" altLang="zh-CN" dirty="0" smtClean="0"/>
        </a:p>
        <a:p>
          <a:r>
            <a:rPr lang="zh-CN" altLang="en-US" dirty="0" smtClean="0"/>
            <a:t>参数值等数据被修改</a:t>
          </a:r>
          <a:endParaRPr lang="zh-CN" altLang="en-US" dirty="0"/>
        </a:p>
      </dgm:t>
    </dgm:pt>
    <dgm:pt modelId="{F0159C28-FB5E-492A-A293-253AE456EDBE}" type="parTrans" cxnId="{D1ECE6ED-9D5D-4D00-B1C2-D3092EFAFAF8}">
      <dgm:prSet/>
      <dgm:spPr/>
      <dgm:t>
        <a:bodyPr/>
        <a:lstStyle/>
        <a:p>
          <a:endParaRPr lang="zh-CN" altLang="en-US"/>
        </a:p>
      </dgm:t>
    </dgm:pt>
    <dgm:pt modelId="{467C8EE5-7692-4BAF-94A3-FB89D5771427}" type="sibTrans" cxnId="{D1ECE6ED-9D5D-4D00-B1C2-D3092EFAFAF8}">
      <dgm:prSet/>
      <dgm:spPr/>
      <dgm:t>
        <a:bodyPr/>
        <a:lstStyle/>
        <a:p>
          <a:endParaRPr lang="zh-CN" altLang="en-US"/>
        </a:p>
      </dgm:t>
    </dgm:pt>
    <dgm:pt modelId="{EAE0823C-7851-4D2E-9AF9-235A06C0017E}">
      <dgm:prSet phldrT="[文本]"/>
      <dgm:spPr/>
      <dgm:t>
        <a:bodyPr/>
        <a:lstStyle/>
        <a:p>
          <a:r>
            <a:rPr lang="zh-CN" altLang="en-US" dirty="0" smtClean="0"/>
            <a:t>服务端：</a:t>
          </a:r>
          <a:endParaRPr lang="en-US" altLang="zh-CN" dirty="0" smtClean="0"/>
        </a:p>
        <a:p>
          <a:r>
            <a:rPr lang="zh-CN" altLang="en-US" dirty="0" smtClean="0"/>
            <a:t>未经检查和过滤即将被修改的数据注入到</a:t>
          </a:r>
          <a:r>
            <a:rPr lang="en-US" altLang="zh-CN" dirty="0" smtClean="0"/>
            <a:t>SQL</a:t>
          </a:r>
          <a:r>
            <a:rPr lang="zh-CN" altLang="en-US" dirty="0" smtClean="0"/>
            <a:t>命令中，</a:t>
          </a:r>
          <a:r>
            <a:rPr lang="en-US" altLang="zh-CN" dirty="0" smtClean="0"/>
            <a:t>SQL</a:t>
          </a:r>
          <a:r>
            <a:rPr lang="zh-CN" altLang="en-US" dirty="0" smtClean="0"/>
            <a:t>命令功能被修改</a:t>
          </a:r>
          <a:endParaRPr lang="zh-CN" altLang="en-US" dirty="0"/>
        </a:p>
      </dgm:t>
    </dgm:pt>
    <dgm:pt modelId="{5038DFB3-DA21-4B43-8706-D88383646641}" type="parTrans" cxnId="{D3C1CCC4-BBF7-4156-964D-11271C48CA93}">
      <dgm:prSet/>
      <dgm:spPr/>
      <dgm:t>
        <a:bodyPr/>
        <a:lstStyle/>
        <a:p>
          <a:endParaRPr lang="zh-CN" altLang="en-US"/>
        </a:p>
      </dgm:t>
    </dgm:pt>
    <dgm:pt modelId="{BE7981B3-AC99-4EA9-8CF6-998603D3C102}" type="sibTrans" cxnId="{D3C1CCC4-BBF7-4156-964D-11271C48CA93}">
      <dgm:prSet/>
      <dgm:spPr/>
      <dgm:t>
        <a:bodyPr/>
        <a:lstStyle/>
        <a:p>
          <a:endParaRPr lang="zh-CN" altLang="en-US"/>
        </a:p>
      </dgm:t>
    </dgm:pt>
    <dgm:pt modelId="{3D288925-2CF3-47CA-A847-B406BFBCD08B}">
      <dgm:prSet phldrT="[文本]"/>
      <dgm:spPr/>
      <dgm:t>
        <a:bodyPr/>
        <a:lstStyle/>
        <a:p>
          <a:r>
            <a:rPr lang="zh-CN" altLang="en-US" dirty="0" smtClean="0"/>
            <a:t>数据库引擎：</a:t>
          </a:r>
          <a:endParaRPr lang="en-US" altLang="zh-CN" dirty="0" smtClean="0"/>
        </a:p>
        <a:p>
          <a:r>
            <a:rPr lang="zh-CN" altLang="en-US" dirty="0" smtClean="0"/>
            <a:t>执行被修改后的</a:t>
          </a:r>
          <a:r>
            <a:rPr lang="en-US" altLang="zh-CN" dirty="0" smtClean="0"/>
            <a:t>SQL</a:t>
          </a:r>
          <a:r>
            <a:rPr lang="zh-CN" altLang="en-US" dirty="0" smtClean="0"/>
            <a:t>命令</a:t>
          </a:r>
          <a:endParaRPr lang="zh-CN" altLang="en-US" dirty="0"/>
        </a:p>
      </dgm:t>
    </dgm:pt>
    <dgm:pt modelId="{CC01047A-14C6-4114-92AE-43BEDE4BA650}" type="parTrans" cxnId="{49C2D65D-04FB-4F12-B176-0BB13239ABE6}">
      <dgm:prSet/>
      <dgm:spPr/>
      <dgm:t>
        <a:bodyPr/>
        <a:lstStyle/>
        <a:p>
          <a:endParaRPr lang="zh-CN" altLang="en-US"/>
        </a:p>
      </dgm:t>
    </dgm:pt>
    <dgm:pt modelId="{59BEFD20-F518-40E5-BC87-6B61E6B2223E}" type="sibTrans" cxnId="{49C2D65D-04FB-4F12-B176-0BB13239ABE6}">
      <dgm:prSet/>
      <dgm:spPr/>
      <dgm:t>
        <a:bodyPr/>
        <a:lstStyle/>
        <a:p>
          <a:endParaRPr lang="zh-CN" altLang="en-US"/>
        </a:p>
      </dgm:t>
    </dgm:pt>
    <dgm:pt modelId="{9534C8D4-E714-45CE-B26F-291CAA122D7D}">
      <dgm:prSet phldrT="[文本]"/>
      <dgm:spPr/>
      <dgm:t>
        <a:bodyPr/>
        <a:lstStyle/>
        <a:p>
          <a:r>
            <a:rPr lang="zh-CN" altLang="en-US" dirty="0" smtClean="0"/>
            <a:t>服务端：</a:t>
          </a:r>
          <a:endParaRPr lang="en-US" altLang="zh-CN" dirty="0" smtClean="0"/>
        </a:p>
        <a:p>
          <a:r>
            <a:rPr lang="zh-CN" altLang="en-US" dirty="0" smtClean="0"/>
            <a:t>将注入的结果返回给客户端</a:t>
          </a:r>
          <a:endParaRPr lang="zh-CN" altLang="en-US" dirty="0"/>
        </a:p>
      </dgm:t>
    </dgm:pt>
    <dgm:pt modelId="{82A8481A-6C70-4073-9E38-D13AD1D6E7F6}" type="parTrans" cxnId="{70586C74-3375-4453-B94E-77EE67178582}">
      <dgm:prSet/>
      <dgm:spPr/>
      <dgm:t>
        <a:bodyPr/>
        <a:lstStyle/>
        <a:p>
          <a:endParaRPr lang="zh-CN" altLang="en-US"/>
        </a:p>
      </dgm:t>
    </dgm:pt>
    <dgm:pt modelId="{581C2F4B-32DC-4CB1-8EED-B94DF7372D46}" type="sibTrans" cxnId="{70586C74-3375-4453-B94E-77EE67178582}">
      <dgm:prSet/>
      <dgm:spPr/>
      <dgm:t>
        <a:bodyPr/>
        <a:lstStyle/>
        <a:p>
          <a:endParaRPr lang="zh-CN" altLang="en-US"/>
        </a:p>
      </dgm:t>
    </dgm:pt>
    <dgm:pt modelId="{96C5E907-6A35-4524-9E28-0FA945C54500}">
      <dgm:prSet phldrT="[文本]"/>
      <dgm:spPr/>
      <dgm:t>
        <a:bodyPr/>
        <a:lstStyle/>
        <a:p>
          <a:r>
            <a:rPr lang="zh-CN" altLang="en-US" dirty="0" smtClean="0"/>
            <a:t>客户端：</a:t>
          </a:r>
          <a:endParaRPr lang="en-US" altLang="zh-CN" dirty="0" smtClean="0"/>
        </a:p>
        <a:p>
          <a:r>
            <a:rPr lang="zh-CN" altLang="en-US" dirty="0" smtClean="0"/>
            <a:t>根据上一次注入获取到的敏感信息构造注入语句进行进一步注入</a:t>
          </a:r>
          <a:endParaRPr lang="zh-CN" altLang="en-US" dirty="0"/>
        </a:p>
      </dgm:t>
    </dgm:pt>
    <dgm:pt modelId="{B78E36D6-E28A-4775-9A99-90E8870C11C1}" type="parTrans" cxnId="{E9989FEC-3CD9-4186-A7EC-58D2210FF357}">
      <dgm:prSet/>
      <dgm:spPr/>
      <dgm:t>
        <a:bodyPr/>
        <a:lstStyle/>
        <a:p>
          <a:endParaRPr lang="zh-CN" altLang="en-US"/>
        </a:p>
      </dgm:t>
    </dgm:pt>
    <dgm:pt modelId="{42096A9C-092E-4942-87A3-150308FB1BA9}" type="sibTrans" cxnId="{E9989FEC-3CD9-4186-A7EC-58D2210FF357}">
      <dgm:prSet/>
      <dgm:spPr/>
      <dgm:t>
        <a:bodyPr/>
        <a:lstStyle/>
        <a:p>
          <a:endParaRPr lang="zh-CN" altLang="en-US"/>
        </a:p>
      </dgm:t>
    </dgm:pt>
    <dgm:pt modelId="{09D1E276-A9B5-4B05-8565-8F16887FCDF2}" type="pres">
      <dgm:prSet presAssocID="{D7E82F72-DFF9-42B9-BF9C-2A01613FE910}" presName="Name0" presStyleCnt="0">
        <dgm:presLayoutVars>
          <dgm:dir/>
          <dgm:resizeHandles val="exact"/>
        </dgm:presLayoutVars>
      </dgm:prSet>
      <dgm:spPr/>
      <dgm:t>
        <a:bodyPr/>
        <a:lstStyle/>
        <a:p>
          <a:endParaRPr lang="zh-CN" altLang="en-US"/>
        </a:p>
      </dgm:t>
    </dgm:pt>
    <dgm:pt modelId="{4FB576F2-96D5-4488-923F-C67B28AD4C94}" type="pres">
      <dgm:prSet presAssocID="{72D8A611-47F4-4A50-98B4-BF3EBAA0C003}" presName="node" presStyleLbl="node1" presStyleIdx="0" presStyleCnt="5">
        <dgm:presLayoutVars>
          <dgm:bulletEnabled val="1"/>
        </dgm:presLayoutVars>
      </dgm:prSet>
      <dgm:spPr/>
      <dgm:t>
        <a:bodyPr/>
        <a:lstStyle/>
        <a:p>
          <a:endParaRPr lang="zh-CN" altLang="en-US"/>
        </a:p>
      </dgm:t>
    </dgm:pt>
    <dgm:pt modelId="{209E1BCB-0A14-4DEB-BD94-6B690C8B98A5}" type="pres">
      <dgm:prSet presAssocID="{467C8EE5-7692-4BAF-94A3-FB89D5771427}" presName="sibTrans" presStyleLbl="sibTrans1D1" presStyleIdx="0" presStyleCnt="4"/>
      <dgm:spPr/>
      <dgm:t>
        <a:bodyPr/>
        <a:lstStyle/>
        <a:p>
          <a:endParaRPr lang="zh-CN" altLang="en-US"/>
        </a:p>
      </dgm:t>
    </dgm:pt>
    <dgm:pt modelId="{C46FBD68-7D91-4A38-ABEE-FD3A2E78AD6C}" type="pres">
      <dgm:prSet presAssocID="{467C8EE5-7692-4BAF-94A3-FB89D5771427}" presName="connectorText" presStyleLbl="sibTrans1D1" presStyleIdx="0" presStyleCnt="4"/>
      <dgm:spPr/>
      <dgm:t>
        <a:bodyPr/>
        <a:lstStyle/>
        <a:p>
          <a:endParaRPr lang="zh-CN" altLang="en-US"/>
        </a:p>
      </dgm:t>
    </dgm:pt>
    <dgm:pt modelId="{7F7686B1-5B83-4B9E-A16F-FFF133901385}" type="pres">
      <dgm:prSet presAssocID="{EAE0823C-7851-4D2E-9AF9-235A06C0017E}" presName="node" presStyleLbl="node1" presStyleIdx="1" presStyleCnt="5">
        <dgm:presLayoutVars>
          <dgm:bulletEnabled val="1"/>
        </dgm:presLayoutVars>
      </dgm:prSet>
      <dgm:spPr/>
      <dgm:t>
        <a:bodyPr/>
        <a:lstStyle/>
        <a:p>
          <a:endParaRPr lang="zh-CN" altLang="en-US"/>
        </a:p>
      </dgm:t>
    </dgm:pt>
    <dgm:pt modelId="{DFAB1596-E2E8-4464-BB6B-991C1F53C0CA}" type="pres">
      <dgm:prSet presAssocID="{BE7981B3-AC99-4EA9-8CF6-998603D3C102}" presName="sibTrans" presStyleLbl="sibTrans1D1" presStyleIdx="1" presStyleCnt="4"/>
      <dgm:spPr/>
      <dgm:t>
        <a:bodyPr/>
        <a:lstStyle/>
        <a:p>
          <a:endParaRPr lang="zh-CN" altLang="en-US"/>
        </a:p>
      </dgm:t>
    </dgm:pt>
    <dgm:pt modelId="{B6E990EA-9D14-49A3-B73A-5F3CCC117E7C}" type="pres">
      <dgm:prSet presAssocID="{BE7981B3-AC99-4EA9-8CF6-998603D3C102}" presName="connectorText" presStyleLbl="sibTrans1D1" presStyleIdx="1" presStyleCnt="4"/>
      <dgm:spPr/>
      <dgm:t>
        <a:bodyPr/>
        <a:lstStyle/>
        <a:p>
          <a:endParaRPr lang="zh-CN" altLang="en-US"/>
        </a:p>
      </dgm:t>
    </dgm:pt>
    <dgm:pt modelId="{76E563B4-B5A0-49CB-A1E6-1DC115AEDB92}" type="pres">
      <dgm:prSet presAssocID="{3D288925-2CF3-47CA-A847-B406BFBCD08B}" presName="node" presStyleLbl="node1" presStyleIdx="2" presStyleCnt="5">
        <dgm:presLayoutVars>
          <dgm:bulletEnabled val="1"/>
        </dgm:presLayoutVars>
      </dgm:prSet>
      <dgm:spPr/>
      <dgm:t>
        <a:bodyPr/>
        <a:lstStyle/>
        <a:p>
          <a:endParaRPr lang="zh-CN" altLang="en-US"/>
        </a:p>
      </dgm:t>
    </dgm:pt>
    <dgm:pt modelId="{8629B9D7-83DA-4E7E-B849-C07C22AC6A22}" type="pres">
      <dgm:prSet presAssocID="{59BEFD20-F518-40E5-BC87-6B61E6B2223E}" presName="sibTrans" presStyleLbl="sibTrans1D1" presStyleIdx="2" presStyleCnt="4"/>
      <dgm:spPr/>
      <dgm:t>
        <a:bodyPr/>
        <a:lstStyle/>
        <a:p>
          <a:endParaRPr lang="zh-CN" altLang="en-US"/>
        </a:p>
      </dgm:t>
    </dgm:pt>
    <dgm:pt modelId="{9DF2799C-25DA-4556-8EE9-C4D3352AED68}" type="pres">
      <dgm:prSet presAssocID="{59BEFD20-F518-40E5-BC87-6B61E6B2223E}" presName="connectorText" presStyleLbl="sibTrans1D1" presStyleIdx="2" presStyleCnt="4"/>
      <dgm:spPr/>
      <dgm:t>
        <a:bodyPr/>
        <a:lstStyle/>
        <a:p>
          <a:endParaRPr lang="zh-CN" altLang="en-US"/>
        </a:p>
      </dgm:t>
    </dgm:pt>
    <dgm:pt modelId="{88DE8251-CD5F-4F5C-8451-B8EB1241F189}" type="pres">
      <dgm:prSet presAssocID="{9534C8D4-E714-45CE-B26F-291CAA122D7D}" presName="node" presStyleLbl="node1" presStyleIdx="3" presStyleCnt="5">
        <dgm:presLayoutVars>
          <dgm:bulletEnabled val="1"/>
        </dgm:presLayoutVars>
      </dgm:prSet>
      <dgm:spPr/>
      <dgm:t>
        <a:bodyPr/>
        <a:lstStyle/>
        <a:p>
          <a:endParaRPr lang="zh-CN" altLang="en-US"/>
        </a:p>
      </dgm:t>
    </dgm:pt>
    <dgm:pt modelId="{9F62688B-6ED3-4E5F-B1F4-01C01DAD8E20}" type="pres">
      <dgm:prSet presAssocID="{581C2F4B-32DC-4CB1-8EED-B94DF7372D46}" presName="sibTrans" presStyleLbl="sibTrans1D1" presStyleIdx="3" presStyleCnt="4"/>
      <dgm:spPr/>
      <dgm:t>
        <a:bodyPr/>
        <a:lstStyle/>
        <a:p>
          <a:endParaRPr lang="zh-CN" altLang="en-US"/>
        </a:p>
      </dgm:t>
    </dgm:pt>
    <dgm:pt modelId="{51A5ADB9-F377-4EB4-9364-E85D6B955C9C}" type="pres">
      <dgm:prSet presAssocID="{581C2F4B-32DC-4CB1-8EED-B94DF7372D46}" presName="connectorText" presStyleLbl="sibTrans1D1" presStyleIdx="3" presStyleCnt="4"/>
      <dgm:spPr/>
      <dgm:t>
        <a:bodyPr/>
        <a:lstStyle/>
        <a:p>
          <a:endParaRPr lang="zh-CN" altLang="en-US"/>
        </a:p>
      </dgm:t>
    </dgm:pt>
    <dgm:pt modelId="{AB7059C1-A597-43E8-AAA6-F7811FC26AF4}" type="pres">
      <dgm:prSet presAssocID="{96C5E907-6A35-4524-9E28-0FA945C54500}" presName="node" presStyleLbl="node1" presStyleIdx="4" presStyleCnt="5">
        <dgm:presLayoutVars>
          <dgm:bulletEnabled val="1"/>
        </dgm:presLayoutVars>
      </dgm:prSet>
      <dgm:spPr/>
      <dgm:t>
        <a:bodyPr/>
        <a:lstStyle/>
        <a:p>
          <a:endParaRPr lang="zh-CN" altLang="en-US"/>
        </a:p>
      </dgm:t>
    </dgm:pt>
  </dgm:ptLst>
  <dgm:cxnLst>
    <dgm:cxn modelId="{077E40EF-154E-4500-9888-4C510D2FC69A}" type="presOf" srcId="{581C2F4B-32DC-4CB1-8EED-B94DF7372D46}" destId="{51A5ADB9-F377-4EB4-9364-E85D6B955C9C}" srcOrd="1" destOrd="0" presId="urn:microsoft.com/office/officeart/2005/8/layout/bProcess3"/>
    <dgm:cxn modelId="{B695E7CD-EF18-4897-8060-D5999FE8A0E3}" type="presOf" srcId="{59BEFD20-F518-40E5-BC87-6B61E6B2223E}" destId="{9DF2799C-25DA-4556-8EE9-C4D3352AED68}" srcOrd="1" destOrd="0" presId="urn:microsoft.com/office/officeart/2005/8/layout/bProcess3"/>
    <dgm:cxn modelId="{70586C74-3375-4453-B94E-77EE67178582}" srcId="{D7E82F72-DFF9-42B9-BF9C-2A01613FE910}" destId="{9534C8D4-E714-45CE-B26F-291CAA122D7D}" srcOrd="3" destOrd="0" parTransId="{82A8481A-6C70-4073-9E38-D13AD1D6E7F6}" sibTransId="{581C2F4B-32DC-4CB1-8EED-B94DF7372D46}"/>
    <dgm:cxn modelId="{40C4A492-8EC4-4968-BAAC-EADCBD5E5217}" type="presOf" srcId="{9534C8D4-E714-45CE-B26F-291CAA122D7D}" destId="{88DE8251-CD5F-4F5C-8451-B8EB1241F189}" srcOrd="0" destOrd="0" presId="urn:microsoft.com/office/officeart/2005/8/layout/bProcess3"/>
    <dgm:cxn modelId="{7B444C35-971F-4C02-8AF0-CC1B59193853}" type="presOf" srcId="{72D8A611-47F4-4A50-98B4-BF3EBAA0C003}" destId="{4FB576F2-96D5-4488-923F-C67B28AD4C94}" srcOrd="0" destOrd="0" presId="urn:microsoft.com/office/officeart/2005/8/layout/bProcess3"/>
    <dgm:cxn modelId="{E2F59E27-E6FB-4C98-82EA-81F430F688FA}" type="presOf" srcId="{467C8EE5-7692-4BAF-94A3-FB89D5771427}" destId="{209E1BCB-0A14-4DEB-BD94-6B690C8B98A5}" srcOrd="0" destOrd="0" presId="urn:microsoft.com/office/officeart/2005/8/layout/bProcess3"/>
    <dgm:cxn modelId="{01B6DF55-F8DA-469C-AF87-E3479EE4A8BE}" type="presOf" srcId="{59BEFD20-F518-40E5-BC87-6B61E6B2223E}" destId="{8629B9D7-83DA-4E7E-B849-C07C22AC6A22}" srcOrd="0" destOrd="0" presId="urn:microsoft.com/office/officeart/2005/8/layout/bProcess3"/>
    <dgm:cxn modelId="{DD3FE332-408F-4438-ADD4-ED8A060D506B}" type="presOf" srcId="{D7E82F72-DFF9-42B9-BF9C-2A01613FE910}" destId="{09D1E276-A9B5-4B05-8565-8F16887FCDF2}" srcOrd="0" destOrd="0" presId="urn:microsoft.com/office/officeart/2005/8/layout/bProcess3"/>
    <dgm:cxn modelId="{4239698B-8545-4944-9E1E-A0518EFA31EC}" type="presOf" srcId="{467C8EE5-7692-4BAF-94A3-FB89D5771427}" destId="{C46FBD68-7D91-4A38-ABEE-FD3A2E78AD6C}" srcOrd="1" destOrd="0" presId="urn:microsoft.com/office/officeart/2005/8/layout/bProcess3"/>
    <dgm:cxn modelId="{D050FDC3-2DF2-4E81-BE4D-DAEA37F2E700}" type="presOf" srcId="{BE7981B3-AC99-4EA9-8CF6-998603D3C102}" destId="{B6E990EA-9D14-49A3-B73A-5F3CCC117E7C}" srcOrd="1" destOrd="0" presId="urn:microsoft.com/office/officeart/2005/8/layout/bProcess3"/>
    <dgm:cxn modelId="{6EF8ECD5-692E-43D6-A32B-2B6B63407239}" type="presOf" srcId="{96C5E907-6A35-4524-9E28-0FA945C54500}" destId="{AB7059C1-A597-43E8-AAA6-F7811FC26AF4}" srcOrd="0" destOrd="0" presId="urn:microsoft.com/office/officeart/2005/8/layout/bProcess3"/>
    <dgm:cxn modelId="{8BB5E665-4001-4E3C-9F8D-6D2CA676682E}" type="presOf" srcId="{581C2F4B-32DC-4CB1-8EED-B94DF7372D46}" destId="{9F62688B-6ED3-4E5F-B1F4-01C01DAD8E20}" srcOrd="0" destOrd="0" presId="urn:microsoft.com/office/officeart/2005/8/layout/bProcess3"/>
    <dgm:cxn modelId="{49C2D65D-04FB-4F12-B176-0BB13239ABE6}" srcId="{D7E82F72-DFF9-42B9-BF9C-2A01613FE910}" destId="{3D288925-2CF3-47CA-A847-B406BFBCD08B}" srcOrd="2" destOrd="0" parTransId="{CC01047A-14C6-4114-92AE-43BEDE4BA650}" sibTransId="{59BEFD20-F518-40E5-BC87-6B61E6B2223E}"/>
    <dgm:cxn modelId="{13E9FE91-36E5-47CB-88EA-E8CE362ED4DD}" type="presOf" srcId="{BE7981B3-AC99-4EA9-8CF6-998603D3C102}" destId="{DFAB1596-E2E8-4464-BB6B-991C1F53C0CA}" srcOrd="0" destOrd="0" presId="urn:microsoft.com/office/officeart/2005/8/layout/bProcess3"/>
    <dgm:cxn modelId="{D3C1CCC4-BBF7-4156-964D-11271C48CA93}" srcId="{D7E82F72-DFF9-42B9-BF9C-2A01613FE910}" destId="{EAE0823C-7851-4D2E-9AF9-235A06C0017E}" srcOrd="1" destOrd="0" parTransId="{5038DFB3-DA21-4B43-8706-D88383646641}" sibTransId="{BE7981B3-AC99-4EA9-8CF6-998603D3C102}"/>
    <dgm:cxn modelId="{D1ECE6ED-9D5D-4D00-B1C2-D3092EFAFAF8}" srcId="{D7E82F72-DFF9-42B9-BF9C-2A01613FE910}" destId="{72D8A611-47F4-4A50-98B4-BF3EBAA0C003}" srcOrd="0" destOrd="0" parTransId="{F0159C28-FB5E-492A-A293-253AE456EDBE}" sibTransId="{467C8EE5-7692-4BAF-94A3-FB89D5771427}"/>
    <dgm:cxn modelId="{E9989FEC-3CD9-4186-A7EC-58D2210FF357}" srcId="{D7E82F72-DFF9-42B9-BF9C-2A01613FE910}" destId="{96C5E907-6A35-4524-9E28-0FA945C54500}" srcOrd="4" destOrd="0" parTransId="{B78E36D6-E28A-4775-9A99-90E8870C11C1}" sibTransId="{42096A9C-092E-4942-87A3-150308FB1BA9}"/>
    <dgm:cxn modelId="{540BE9E5-C78B-427C-801A-75B068614083}" type="presOf" srcId="{3D288925-2CF3-47CA-A847-B406BFBCD08B}" destId="{76E563B4-B5A0-49CB-A1E6-1DC115AEDB92}" srcOrd="0" destOrd="0" presId="urn:microsoft.com/office/officeart/2005/8/layout/bProcess3"/>
    <dgm:cxn modelId="{7D95D057-364E-4A8D-897A-D53398B9C383}" type="presOf" srcId="{EAE0823C-7851-4D2E-9AF9-235A06C0017E}" destId="{7F7686B1-5B83-4B9E-A16F-FFF133901385}" srcOrd="0" destOrd="0" presId="urn:microsoft.com/office/officeart/2005/8/layout/bProcess3"/>
    <dgm:cxn modelId="{274D5825-377E-4E49-A5AF-9C447610930B}" type="presParOf" srcId="{09D1E276-A9B5-4B05-8565-8F16887FCDF2}" destId="{4FB576F2-96D5-4488-923F-C67B28AD4C94}" srcOrd="0" destOrd="0" presId="urn:microsoft.com/office/officeart/2005/8/layout/bProcess3"/>
    <dgm:cxn modelId="{AAC7346C-0346-4857-AD41-C9A0D81F26FE}" type="presParOf" srcId="{09D1E276-A9B5-4B05-8565-8F16887FCDF2}" destId="{209E1BCB-0A14-4DEB-BD94-6B690C8B98A5}" srcOrd="1" destOrd="0" presId="urn:microsoft.com/office/officeart/2005/8/layout/bProcess3"/>
    <dgm:cxn modelId="{E0F2099F-1BC1-43FB-8ACC-A001FDC8B6B5}" type="presParOf" srcId="{209E1BCB-0A14-4DEB-BD94-6B690C8B98A5}" destId="{C46FBD68-7D91-4A38-ABEE-FD3A2E78AD6C}" srcOrd="0" destOrd="0" presId="urn:microsoft.com/office/officeart/2005/8/layout/bProcess3"/>
    <dgm:cxn modelId="{BBAEB9C0-006B-4136-97DE-24CE8BEB9210}" type="presParOf" srcId="{09D1E276-A9B5-4B05-8565-8F16887FCDF2}" destId="{7F7686B1-5B83-4B9E-A16F-FFF133901385}" srcOrd="2" destOrd="0" presId="urn:microsoft.com/office/officeart/2005/8/layout/bProcess3"/>
    <dgm:cxn modelId="{C6C0B0DF-356C-493A-B8EE-1499AD0CED11}" type="presParOf" srcId="{09D1E276-A9B5-4B05-8565-8F16887FCDF2}" destId="{DFAB1596-E2E8-4464-BB6B-991C1F53C0CA}" srcOrd="3" destOrd="0" presId="urn:microsoft.com/office/officeart/2005/8/layout/bProcess3"/>
    <dgm:cxn modelId="{9E2CE60F-902D-4DA2-91CD-BC12477B7ACE}" type="presParOf" srcId="{DFAB1596-E2E8-4464-BB6B-991C1F53C0CA}" destId="{B6E990EA-9D14-49A3-B73A-5F3CCC117E7C}" srcOrd="0" destOrd="0" presId="urn:microsoft.com/office/officeart/2005/8/layout/bProcess3"/>
    <dgm:cxn modelId="{48AAB150-5708-4792-8931-7687C52E93F3}" type="presParOf" srcId="{09D1E276-A9B5-4B05-8565-8F16887FCDF2}" destId="{76E563B4-B5A0-49CB-A1E6-1DC115AEDB92}" srcOrd="4" destOrd="0" presId="urn:microsoft.com/office/officeart/2005/8/layout/bProcess3"/>
    <dgm:cxn modelId="{C6D6089F-F639-4904-AEF6-7C83B29280AD}" type="presParOf" srcId="{09D1E276-A9B5-4B05-8565-8F16887FCDF2}" destId="{8629B9D7-83DA-4E7E-B849-C07C22AC6A22}" srcOrd="5" destOrd="0" presId="urn:microsoft.com/office/officeart/2005/8/layout/bProcess3"/>
    <dgm:cxn modelId="{08629E3C-8234-4524-A4DA-423E01AD597E}" type="presParOf" srcId="{8629B9D7-83DA-4E7E-B849-C07C22AC6A22}" destId="{9DF2799C-25DA-4556-8EE9-C4D3352AED68}" srcOrd="0" destOrd="0" presId="urn:microsoft.com/office/officeart/2005/8/layout/bProcess3"/>
    <dgm:cxn modelId="{C8E4CEA5-F040-4CD2-A289-BF92C2657452}" type="presParOf" srcId="{09D1E276-A9B5-4B05-8565-8F16887FCDF2}" destId="{88DE8251-CD5F-4F5C-8451-B8EB1241F189}" srcOrd="6" destOrd="0" presId="urn:microsoft.com/office/officeart/2005/8/layout/bProcess3"/>
    <dgm:cxn modelId="{1B4819F3-CFCC-4BEF-8ACE-B22560319F84}" type="presParOf" srcId="{09D1E276-A9B5-4B05-8565-8F16887FCDF2}" destId="{9F62688B-6ED3-4E5F-B1F4-01C01DAD8E20}" srcOrd="7" destOrd="0" presId="urn:microsoft.com/office/officeart/2005/8/layout/bProcess3"/>
    <dgm:cxn modelId="{83CC3F85-DB00-4AA0-9DED-619C5F604AA8}" type="presParOf" srcId="{9F62688B-6ED3-4E5F-B1F4-01C01DAD8E20}" destId="{51A5ADB9-F377-4EB4-9364-E85D6B955C9C}" srcOrd="0" destOrd="0" presId="urn:microsoft.com/office/officeart/2005/8/layout/bProcess3"/>
    <dgm:cxn modelId="{FF9E2F3D-BFAB-4499-83A5-081562C5AD27}" type="presParOf" srcId="{09D1E276-A9B5-4B05-8565-8F16887FCDF2}" destId="{AB7059C1-A597-43E8-AAA6-F7811FC26AF4}"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98F95-C1DA-48B4-8200-C08D589D37DC}">
      <dsp:nvSpPr>
        <dsp:cNvPr id="0" name=""/>
        <dsp:cNvSpPr/>
      </dsp:nvSpPr>
      <dsp:spPr>
        <a:xfrm rot="5400000">
          <a:off x="-126467" y="129994"/>
          <a:ext cx="843115" cy="5901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altLang="zh-CN" sz="1100" kern="1200" dirty="0" smtClean="0">
              <a:latin typeface="+mj-ea"/>
              <a:ea typeface="+mj-ea"/>
            </a:rPr>
            <a:t>Part1</a:t>
          </a:r>
          <a:endParaRPr lang="zh-CN" altLang="en-US" sz="1100" kern="1200" dirty="0">
            <a:latin typeface="+mj-ea"/>
            <a:ea typeface="+mj-ea"/>
          </a:endParaRPr>
        </a:p>
      </dsp:txBody>
      <dsp:txXfrm rot="-5400000">
        <a:off x="1" y="298616"/>
        <a:ext cx="590180" cy="252935"/>
      </dsp:txXfrm>
    </dsp:sp>
    <dsp:sp modelId="{5126931F-0A10-4F94-89CC-A07FFD2232F2}">
      <dsp:nvSpPr>
        <dsp:cNvPr id="0" name=""/>
        <dsp:cNvSpPr/>
      </dsp:nvSpPr>
      <dsp:spPr>
        <a:xfrm rot="5400000">
          <a:off x="3792977" y="-3199269"/>
          <a:ext cx="548024" cy="695361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mj-ea"/>
              <a:ea typeface="+mj-ea"/>
            </a:rPr>
            <a:t>数据库基础概念</a:t>
          </a:r>
          <a:endParaRPr lang="zh-CN" altLang="en-US" sz="2400" kern="1200" dirty="0">
            <a:latin typeface="+mj-ea"/>
            <a:ea typeface="+mj-ea"/>
          </a:endParaRPr>
        </a:p>
      </dsp:txBody>
      <dsp:txXfrm rot="-5400000">
        <a:off x="590180" y="30280"/>
        <a:ext cx="6926867" cy="494520"/>
      </dsp:txXfrm>
    </dsp:sp>
    <dsp:sp modelId="{B5ABD68A-0229-4DD7-82A6-71E93052B7ED}">
      <dsp:nvSpPr>
        <dsp:cNvPr id="0" name=""/>
        <dsp:cNvSpPr/>
      </dsp:nvSpPr>
      <dsp:spPr>
        <a:xfrm rot="5400000">
          <a:off x="-126467" y="818154"/>
          <a:ext cx="843115" cy="5901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altLang="zh-CN" sz="1100" kern="1200" dirty="0" smtClean="0">
              <a:latin typeface="+mj-ea"/>
              <a:ea typeface="+mj-ea"/>
            </a:rPr>
            <a:t>Part2</a:t>
          </a:r>
          <a:endParaRPr lang="zh-CN" altLang="en-US" sz="1100" kern="1200" dirty="0">
            <a:latin typeface="+mj-ea"/>
            <a:ea typeface="+mj-ea"/>
          </a:endParaRPr>
        </a:p>
      </dsp:txBody>
      <dsp:txXfrm rot="-5400000">
        <a:off x="1" y="986776"/>
        <a:ext cx="590180" cy="252935"/>
      </dsp:txXfrm>
    </dsp:sp>
    <dsp:sp modelId="{4F82B792-AFF3-44CB-9606-CE48AB9E104F}">
      <dsp:nvSpPr>
        <dsp:cNvPr id="0" name=""/>
        <dsp:cNvSpPr/>
      </dsp:nvSpPr>
      <dsp:spPr>
        <a:xfrm rot="5400000">
          <a:off x="3792977" y="-2511109"/>
          <a:ext cx="548024" cy="695361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latin typeface="+mj-ea"/>
              <a:ea typeface="+mj-ea"/>
            </a:rPr>
            <a:t>SQL</a:t>
          </a:r>
          <a:r>
            <a:rPr lang="zh-CN" altLang="en-US" sz="2400" kern="1200" dirty="0" smtClean="0">
              <a:latin typeface="+mj-ea"/>
              <a:ea typeface="+mj-ea"/>
            </a:rPr>
            <a:t>注入漏洞的形成</a:t>
          </a:r>
          <a:endParaRPr lang="zh-CN" altLang="en-US" sz="2400" kern="1200" dirty="0">
            <a:latin typeface="+mj-ea"/>
            <a:ea typeface="+mj-ea"/>
          </a:endParaRPr>
        </a:p>
      </dsp:txBody>
      <dsp:txXfrm rot="-5400000">
        <a:off x="590180" y="718440"/>
        <a:ext cx="6926867" cy="494520"/>
      </dsp:txXfrm>
    </dsp:sp>
    <dsp:sp modelId="{09F8B92F-9380-408D-8BA5-B5DC4F29BDFA}">
      <dsp:nvSpPr>
        <dsp:cNvPr id="0" name=""/>
        <dsp:cNvSpPr/>
      </dsp:nvSpPr>
      <dsp:spPr>
        <a:xfrm rot="5400000">
          <a:off x="-126467" y="1506314"/>
          <a:ext cx="843115" cy="5901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altLang="zh-CN" sz="1100" kern="1200" dirty="0" smtClean="0">
              <a:latin typeface="+mj-ea"/>
              <a:ea typeface="+mj-ea"/>
            </a:rPr>
            <a:t>Part3</a:t>
          </a:r>
          <a:endParaRPr lang="zh-CN" altLang="en-US" sz="1100" kern="1200" dirty="0">
            <a:latin typeface="+mj-ea"/>
            <a:ea typeface="+mj-ea"/>
          </a:endParaRPr>
        </a:p>
      </dsp:txBody>
      <dsp:txXfrm rot="-5400000">
        <a:off x="1" y="1674936"/>
        <a:ext cx="590180" cy="252935"/>
      </dsp:txXfrm>
    </dsp:sp>
    <dsp:sp modelId="{CC6D132F-8047-4853-82BE-DDCB3C017CAA}">
      <dsp:nvSpPr>
        <dsp:cNvPr id="0" name=""/>
        <dsp:cNvSpPr/>
      </dsp:nvSpPr>
      <dsp:spPr>
        <a:xfrm rot="5400000">
          <a:off x="3792977" y="-1822949"/>
          <a:ext cx="548024" cy="695361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latin typeface="+mj-ea"/>
              <a:ea typeface="+mj-ea"/>
            </a:rPr>
            <a:t>SQL</a:t>
          </a:r>
          <a:r>
            <a:rPr lang="zh-CN" altLang="en-US" sz="2400" kern="1200" dirty="0" smtClean="0">
              <a:latin typeface="+mj-ea"/>
              <a:ea typeface="+mj-ea"/>
            </a:rPr>
            <a:t>注入在渗透测试过程中的作用</a:t>
          </a:r>
          <a:endParaRPr lang="zh-CN" altLang="en-US" sz="2400" kern="1200" dirty="0">
            <a:latin typeface="+mj-ea"/>
            <a:ea typeface="+mj-ea"/>
          </a:endParaRPr>
        </a:p>
      </dsp:txBody>
      <dsp:txXfrm rot="-5400000">
        <a:off x="590180" y="1406600"/>
        <a:ext cx="6926867" cy="494520"/>
      </dsp:txXfrm>
    </dsp:sp>
    <dsp:sp modelId="{9B71B620-54A4-4B08-AE1C-2D0E6A467520}">
      <dsp:nvSpPr>
        <dsp:cNvPr id="0" name=""/>
        <dsp:cNvSpPr/>
      </dsp:nvSpPr>
      <dsp:spPr>
        <a:xfrm rot="5400000">
          <a:off x="-126467" y="2194474"/>
          <a:ext cx="843115" cy="5901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altLang="zh-CN" sz="1100" kern="1200" dirty="0" smtClean="0">
              <a:latin typeface="+mj-ea"/>
              <a:ea typeface="+mj-ea"/>
            </a:rPr>
            <a:t>Part4</a:t>
          </a:r>
          <a:endParaRPr lang="zh-CN" altLang="en-US" sz="1100" kern="1200" dirty="0">
            <a:latin typeface="+mj-ea"/>
            <a:ea typeface="+mj-ea"/>
          </a:endParaRPr>
        </a:p>
      </dsp:txBody>
      <dsp:txXfrm rot="-5400000">
        <a:off x="1" y="2363096"/>
        <a:ext cx="590180" cy="252935"/>
      </dsp:txXfrm>
    </dsp:sp>
    <dsp:sp modelId="{C9C0C92B-A0CD-40C2-AD4D-6BC98ABA8F49}">
      <dsp:nvSpPr>
        <dsp:cNvPr id="0" name=""/>
        <dsp:cNvSpPr/>
      </dsp:nvSpPr>
      <dsp:spPr>
        <a:xfrm rot="5400000">
          <a:off x="3792977" y="-1134789"/>
          <a:ext cx="548024" cy="695361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mj-ea"/>
              <a:ea typeface="+mj-ea"/>
            </a:rPr>
            <a:t>常见的</a:t>
          </a:r>
          <a:r>
            <a:rPr lang="en-US" altLang="zh-CN" sz="2400" kern="1200" dirty="0" smtClean="0">
              <a:latin typeface="+mj-ea"/>
              <a:ea typeface="+mj-ea"/>
            </a:rPr>
            <a:t>SQL</a:t>
          </a:r>
          <a:r>
            <a:rPr lang="zh-CN" altLang="en-US" sz="2400" kern="1200" dirty="0" smtClean="0">
              <a:latin typeface="+mj-ea"/>
              <a:ea typeface="+mj-ea"/>
            </a:rPr>
            <a:t>注入过程</a:t>
          </a:r>
          <a:endParaRPr lang="zh-CN" altLang="en-US" sz="2400" kern="1200" dirty="0">
            <a:latin typeface="+mj-ea"/>
            <a:ea typeface="+mj-ea"/>
          </a:endParaRPr>
        </a:p>
      </dsp:txBody>
      <dsp:txXfrm rot="-5400000">
        <a:off x="590180" y="2094760"/>
        <a:ext cx="6926867" cy="494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E9E41-086E-4769-8ED3-86F8EA5991C8}">
      <dsp:nvSpPr>
        <dsp:cNvPr id="0" name=""/>
        <dsp:cNvSpPr/>
      </dsp:nvSpPr>
      <dsp:spPr>
        <a:xfrm>
          <a:off x="0" y="3247864"/>
          <a:ext cx="7488832" cy="0"/>
        </a:xfrm>
        <a:prstGeom prst="line">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BC2B8B-4051-4ED7-B01F-3FC9BCBACFD6}">
      <dsp:nvSpPr>
        <dsp:cNvPr id="0" name=""/>
        <dsp:cNvSpPr/>
      </dsp:nvSpPr>
      <dsp:spPr>
        <a:xfrm>
          <a:off x="0" y="2272103"/>
          <a:ext cx="7488832" cy="0"/>
        </a:xfrm>
        <a:prstGeom prst="line">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387879-EB72-424B-8659-9DC1E42259E8}">
      <dsp:nvSpPr>
        <dsp:cNvPr id="0" name=""/>
        <dsp:cNvSpPr/>
      </dsp:nvSpPr>
      <dsp:spPr>
        <a:xfrm>
          <a:off x="0" y="1296342"/>
          <a:ext cx="7488832" cy="0"/>
        </a:xfrm>
        <a:prstGeom prst="line">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448DAD-E84E-45DB-BF7E-0C26FD41760C}">
      <dsp:nvSpPr>
        <dsp:cNvPr id="0" name=""/>
        <dsp:cNvSpPr/>
      </dsp:nvSpPr>
      <dsp:spPr>
        <a:xfrm>
          <a:off x="0" y="320580"/>
          <a:ext cx="7488832" cy="0"/>
        </a:xfrm>
        <a:prstGeom prst="line">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3B1DBA-36BD-4A05-8B90-393DAB32B509}">
      <dsp:nvSpPr>
        <dsp:cNvPr id="0" name=""/>
        <dsp:cNvSpPr/>
      </dsp:nvSpPr>
      <dsp:spPr>
        <a:xfrm>
          <a:off x="1947096" y="690"/>
          <a:ext cx="5541735" cy="319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lvl="0" algn="l" defTabSz="622300">
            <a:lnSpc>
              <a:spcPct val="90000"/>
            </a:lnSpc>
            <a:spcBef>
              <a:spcPct val="0"/>
            </a:spcBef>
            <a:spcAft>
              <a:spcPct val="35000"/>
            </a:spcAft>
          </a:pPr>
          <a:r>
            <a:rPr lang="zh-CN" altLang="en-US" sz="1400" kern="1200" smtClean="0"/>
            <a:t>图像、语音、文字等</a:t>
          </a:r>
          <a:endParaRPr lang="zh-CN" altLang="en-US" sz="1400" kern="1200" dirty="0"/>
        </a:p>
      </dsp:txBody>
      <dsp:txXfrm>
        <a:off x="1947096" y="690"/>
        <a:ext cx="5541735" cy="319890"/>
      </dsp:txXfrm>
    </dsp:sp>
    <dsp:sp modelId="{ED37BDE3-EE87-43A9-890A-36ACCE9FC668}">
      <dsp:nvSpPr>
        <dsp:cNvPr id="0" name=""/>
        <dsp:cNvSpPr/>
      </dsp:nvSpPr>
      <dsp:spPr>
        <a:xfrm>
          <a:off x="0" y="690"/>
          <a:ext cx="1947096" cy="319890"/>
        </a:xfrm>
        <a:prstGeom prst="round2SameRect">
          <a:avLst>
            <a:gd name="adj1" fmla="val 16670"/>
            <a:gd name="adj2" fmla="val 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kern="1200" dirty="0" smtClean="0"/>
            <a:t>数据</a:t>
          </a:r>
          <a:r>
            <a:rPr lang="en-US" altLang="zh-CN" sz="1400" kern="1200" dirty="0" smtClean="0"/>
            <a:t>(Data)</a:t>
          </a:r>
          <a:endParaRPr lang="zh-CN" altLang="en-US" sz="1400" kern="1200" dirty="0"/>
        </a:p>
      </dsp:txBody>
      <dsp:txXfrm>
        <a:off x="15619" y="16309"/>
        <a:ext cx="1915858" cy="304271"/>
      </dsp:txXfrm>
    </dsp:sp>
    <dsp:sp modelId="{B69D5208-879B-436A-AE77-10EE8F38810F}">
      <dsp:nvSpPr>
        <dsp:cNvPr id="0" name=""/>
        <dsp:cNvSpPr/>
      </dsp:nvSpPr>
      <dsp:spPr>
        <a:xfrm>
          <a:off x="0" y="320580"/>
          <a:ext cx="7488832" cy="639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smtClean="0"/>
            <a:t>在计算机系统中，各种字母、数字符号的组合、语音、图形、图像等统称为数据。</a:t>
          </a:r>
          <a:endParaRPr lang="zh-CN" altLang="en-US" sz="1100" kern="1200" dirty="0"/>
        </a:p>
      </dsp:txBody>
      <dsp:txXfrm>
        <a:off x="0" y="320580"/>
        <a:ext cx="7488832" cy="639876"/>
      </dsp:txXfrm>
    </dsp:sp>
    <dsp:sp modelId="{0D2A00B6-D82B-465B-89CD-FD0552F26E54}">
      <dsp:nvSpPr>
        <dsp:cNvPr id="0" name=""/>
        <dsp:cNvSpPr/>
      </dsp:nvSpPr>
      <dsp:spPr>
        <a:xfrm>
          <a:off x="1947096" y="976451"/>
          <a:ext cx="5541735" cy="319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lvl="0" algn="l" defTabSz="622300">
            <a:lnSpc>
              <a:spcPct val="90000"/>
            </a:lnSpc>
            <a:spcBef>
              <a:spcPct val="0"/>
            </a:spcBef>
            <a:spcAft>
              <a:spcPct val="35000"/>
            </a:spcAft>
          </a:pPr>
          <a:r>
            <a:rPr lang="en-US" altLang="zh-CN" sz="1400" kern="1200" dirty="0" smtClean="0"/>
            <a:t>Access</a:t>
          </a:r>
          <a:r>
            <a:rPr lang="zh-CN" altLang="en-US" sz="1400" kern="1200" dirty="0" smtClean="0"/>
            <a:t>、</a:t>
          </a:r>
          <a:r>
            <a:rPr lang="en-US" altLang="zh-CN" sz="1400" kern="1200" dirty="0" smtClean="0"/>
            <a:t>MSSQL</a:t>
          </a:r>
          <a:r>
            <a:rPr lang="zh-CN" altLang="en-US" sz="1400" kern="1200" dirty="0" smtClean="0"/>
            <a:t>、</a:t>
          </a:r>
          <a:r>
            <a:rPr lang="en-US" altLang="zh-CN" sz="1400" kern="1200" dirty="0" smtClean="0"/>
            <a:t>Oracle</a:t>
          </a:r>
          <a:r>
            <a:rPr lang="zh-CN" altLang="en-US" sz="1400" kern="1200" dirty="0" smtClean="0"/>
            <a:t>、</a:t>
          </a:r>
          <a:r>
            <a:rPr lang="en-US" altLang="zh-CN" sz="1400" kern="1200" dirty="0" smtClean="0"/>
            <a:t>SQLITE</a:t>
          </a:r>
          <a:r>
            <a:rPr lang="zh-CN" altLang="en-US" sz="1400" kern="1200" dirty="0" smtClean="0"/>
            <a:t>、</a:t>
          </a:r>
          <a:r>
            <a:rPr lang="en-US" altLang="zh-CN" sz="1400" kern="1200" dirty="0" smtClean="0"/>
            <a:t>MySQL</a:t>
          </a:r>
          <a:r>
            <a:rPr lang="zh-CN" altLang="en-US" sz="1400" kern="1200" dirty="0" smtClean="0"/>
            <a:t>等</a:t>
          </a:r>
          <a:endParaRPr lang="zh-CN" altLang="en-US" sz="1400" kern="1200" dirty="0"/>
        </a:p>
      </dsp:txBody>
      <dsp:txXfrm>
        <a:off x="1947096" y="976451"/>
        <a:ext cx="5541735" cy="319890"/>
      </dsp:txXfrm>
    </dsp:sp>
    <dsp:sp modelId="{C0283BE1-EABB-49C9-8BE2-8FC77277A07D}">
      <dsp:nvSpPr>
        <dsp:cNvPr id="0" name=""/>
        <dsp:cNvSpPr/>
      </dsp:nvSpPr>
      <dsp:spPr>
        <a:xfrm>
          <a:off x="0" y="976451"/>
          <a:ext cx="1947096" cy="319890"/>
        </a:xfrm>
        <a:prstGeom prst="round2SameRect">
          <a:avLst>
            <a:gd name="adj1" fmla="val 16670"/>
            <a:gd name="adj2" fmla="val 0"/>
          </a:avLst>
        </a:prstGeom>
        <a:solidFill>
          <a:schemeClr val="accent5">
            <a:hueOff val="-4077871"/>
            <a:satOff val="28025"/>
            <a:lumOff val="-2745"/>
            <a:alphaOff val="0"/>
          </a:schemeClr>
        </a:solidFill>
        <a:ln w="25400" cap="flat" cmpd="sng" algn="ctr">
          <a:solidFill>
            <a:schemeClr val="accent5">
              <a:hueOff val="-4077871"/>
              <a:satOff val="28025"/>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kern="1200" dirty="0" smtClean="0"/>
            <a:t>数据库</a:t>
          </a:r>
          <a:r>
            <a:rPr lang="en-US" altLang="zh-CN" sz="1400" kern="1200" dirty="0" smtClean="0"/>
            <a:t>(Database)</a:t>
          </a:r>
          <a:endParaRPr lang="zh-CN" altLang="en-US" sz="1400" kern="1200" dirty="0"/>
        </a:p>
      </dsp:txBody>
      <dsp:txXfrm>
        <a:off x="15619" y="992070"/>
        <a:ext cx="1915858" cy="304271"/>
      </dsp:txXfrm>
    </dsp:sp>
    <dsp:sp modelId="{504D2C6E-F5AF-46DE-B246-7050C391BD64}">
      <dsp:nvSpPr>
        <dsp:cNvPr id="0" name=""/>
        <dsp:cNvSpPr/>
      </dsp:nvSpPr>
      <dsp:spPr>
        <a:xfrm>
          <a:off x="0" y="1296342"/>
          <a:ext cx="7488832" cy="639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smtClean="0"/>
            <a:t>数据库是按照数据结构来组织、存储和管理数据的“仓库”。</a:t>
          </a:r>
          <a:endParaRPr lang="zh-CN" altLang="en-US" sz="1100" kern="1200" dirty="0"/>
        </a:p>
      </dsp:txBody>
      <dsp:txXfrm>
        <a:off x="0" y="1296342"/>
        <a:ext cx="7488832" cy="639876"/>
      </dsp:txXfrm>
    </dsp:sp>
    <dsp:sp modelId="{EA1734FF-CEB3-4E1B-B4E9-73C2AC920719}">
      <dsp:nvSpPr>
        <dsp:cNvPr id="0" name=""/>
        <dsp:cNvSpPr/>
      </dsp:nvSpPr>
      <dsp:spPr>
        <a:xfrm>
          <a:off x="1947096" y="1952213"/>
          <a:ext cx="5541735" cy="319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lvl="0" algn="l" defTabSz="622300">
            <a:lnSpc>
              <a:spcPct val="90000"/>
            </a:lnSpc>
            <a:spcBef>
              <a:spcPct val="0"/>
            </a:spcBef>
            <a:spcAft>
              <a:spcPct val="35000"/>
            </a:spcAft>
          </a:pPr>
          <a:r>
            <a:rPr lang="en-US" altLang="zh-CN" sz="1400" kern="1200" dirty="0" smtClean="0"/>
            <a:t>Access</a:t>
          </a:r>
          <a:r>
            <a:rPr lang="zh-CN" altLang="en-US" sz="1400" kern="1200" dirty="0" smtClean="0"/>
            <a:t>、</a:t>
          </a:r>
          <a:r>
            <a:rPr lang="en-US" altLang="zh-CN" sz="1400" kern="1200" dirty="0" smtClean="0"/>
            <a:t>MSSQL</a:t>
          </a:r>
          <a:r>
            <a:rPr lang="zh-CN" altLang="en-US" sz="1400" kern="1200" dirty="0" smtClean="0"/>
            <a:t>、</a:t>
          </a:r>
          <a:r>
            <a:rPr lang="en-US" altLang="zh-CN" sz="1400" kern="1200" dirty="0" smtClean="0"/>
            <a:t>Oracle</a:t>
          </a:r>
          <a:r>
            <a:rPr lang="zh-CN" altLang="en-US" sz="1400" kern="1200" dirty="0" smtClean="0"/>
            <a:t>、</a:t>
          </a:r>
          <a:r>
            <a:rPr lang="en-US" altLang="zh-CN" sz="1400" kern="1200" dirty="0" smtClean="0"/>
            <a:t>SQLITE</a:t>
          </a:r>
          <a:r>
            <a:rPr lang="zh-CN" altLang="en-US" sz="1400" kern="1200" dirty="0" smtClean="0"/>
            <a:t>、</a:t>
          </a:r>
          <a:r>
            <a:rPr lang="en-US" altLang="zh-CN" sz="1400" kern="1200" dirty="0" smtClean="0"/>
            <a:t>MySQL</a:t>
          </a:r>
          <a:r>
            <a:rPr lang="zh-CN" altLang="en-US" sz="1400" kern="1200" dirty="0" smtClean="0"/>
            <a:t>等</a:t>
          </a:r>
          <a:endParaRPr lang="zh-CN" altLang="en-US" sz="1400" kern="1200" dirty="0"/>
        </a:p>
      </dsp:txBody>
      <dsp:txXfrm>
        <a:off x="1947096" y="1952213"/>
        <a:ext cx="5541735" cy="319890"/>
      </dsp:txXfrm>
    </dsp:sp>
    <dsp:sp modelId="{01E0E6FC-B2E8-4339-B5E1-28435FF0F44F}">
      <dsp:nvSpPr>
        <dsp:cNvPr id="0" name=""/>
        <dsp:cNvSpPr/>
      </dsp:nvSpPr>
      <dsp:spPr>
        <a:xfrm>
          <a:off x="0" y="1952213"/>
          <a:ext cx="1947096" cy="319890"/>
        </a:xfrm>
        <a:prstGeom prst="round2SameRect">
          <a:avLst>
            <a:gd name="adj1" fmla="val 16670"/>
            <a:gd name="adj2" fmla="val 0"/>
          </a:avLst>
        </a:prstGeom>
        <a:solidFill>
          <a:schemeClr val="accent5">
            <a:hueOff val="-8155742"/>
            <a:satOff val="56051"/>
            <a:lumOff val="-5491"/>
            <a:alphaOff val="0"/>
          </a:schemeClr>
        </a:solidFill>
        <a:ln w="25400" cap="flat" cmpd="sng" algn="ctr">
          <a:solidFill>
            <a:schemeClr val="accent5">
              <a:hueOff val="-8155742"/>
              <a:satOff val="56051"/>
              <a:lumOff val="-549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kern="1200" dirty="0" smtClean="0"/>
            <a:t>数据库管理系统</a:t>
          </a:r>
          <a:r>
            <a:rPr lang="en-US" altLang="zh-CN" sz="1400" kern="1200" dirty="0" smtClean="0"/>
            <a:t>(DBMS)</a:t>
          </a:r>
          <a:endParaRPr lang="zh-CN" altLang="en-US" sz="1400" kern="1200" dirty="0"/>
        </a:p>
      </dsp:txBody>
      <dsp:txXfrm>
        <a:off x="15619" y="1967832"/>
        <a:ext cx="1915858" cy="304271"/>
      </dsp:txXfrm>
    </dsp:sp>
    <dsp:sp modelId="{B11421E3-C24A-4041-977B-AE16690BBCAB}">
      <dsp:nvSpPr>
        <dsp:cNvPr id="0" name=""/>
        <dsp:cNvSpPr/>
      </dsp:nvSpPr>
      <dsp:spPr>
        <a:xfrm>
          <a:off x="0" y="2272103"/>
          <a:ext cx="7488832" cy="639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smtClean="0"/>
            <a:t>数据库管理系统</a:t>
          </a:r>
          <a:r>
            <a:rPr lang="en-US" altLang="en-US" sz="1100" kern="1200" dirty="0" smtClean="0"/>
            <a:t>(database management system)</a:t>
          </a:r>
          <a:r>
            <a:rPr lang="zh-CN" altLang="en-US" sz="1100" kern="1200" dirty="0" smtClean="0"/>
            <a:t>是一种操纵和管理数据库的软件，用于建立、使用和维护数据库。它对数据库进行统一的管理和控制，以保证数据库的安全性和完整性。</a:t>
          </a:r>
          <a:endParaRPr lang="zh-CN" altLang="en-US" sz="1100" kern="1200" dirty="0"/>
        </a:p>
      </dsp:txBody>
      <dsp:txXfrm>
        <a:off x="0" y="2272103"/>
        <a:ext cx="7488832" cy="639876"/>
      </dsp:txXfrm>
    </dsp:sp>
    <dsp:sp modelId="{92AAB233-2F67-4F17-9098-8FA8E52C643E}">
      <dsp:nvSpPr>
        <dsp:cNvPr id="0" name=""/>
        <dsp:cNvSpPr/>
      </dsp:nvSpPr>
      <dsp:spPr>
        <a:xfrm>
          <a:off x="1947096" y="2927974"/>
          <a:ext cx="5541735" cy="319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lvl="0" algn="l" defTabSz="622300">
            <a:lnSpc>
              <a:spcPct val="90000"/>
            </a:lnSpc>
            <a:spcBef>
              <a:spcPct val="0"/>
            </a:spcBef>
            <a:spcAft>
              <a:spcPct val="35000"/>
            </a:spcAft>
          </a:pPr>
          <a:r>
            <a:rPr lang="en-US" altLang="en-US" sz="1400" kern="1200" dirty="0" smtClean="0"/>
            <a:t>DQL</a:t>
          </a:r>
          <a:r>
            <a:rPr lang="zh-CN" altLang="en-US" sz="1400" kern="1200" dirty="0" smtClean="0"/>
            <a:t>、</a:t>
          </a:r>
          <a:r>
            <a:rPr lang="en-US" altLang="en-US" sz="1400" kern="1200" dirty="0" smtClean="0"/>
            <a:t>DDL</a:t>
          </a:r>
          <a:r>
            <a:rPr lang="zh-CN" altLang="en-US" sz="1400" kern="1200" dirty="0" smtClean="0"/>
            <a:t>、</a:t>
          </a:r>
          <a:r>
            <a:rPr lang="en-US" altLang="en-US" sz="1400" kern="1200" dirty="0" smtClean="0"/>
            <a:t>DML</a:t>
          </a:r>
          <a:r>
            <a:rPr lang="zh-CN" altLang="en-US" sz="1400" kern="1200" dirty="0" smtClean="0"/>
            <a:t>、</a:t>
          </a:r>
          <a:r>
            <a:rPr lang="en-US" altLang="en-US" sz="1400" kern="1200" dirty="0" smtClean="0"/>
            <a:t>TCL</a:t>
          </a:r>
          <a:r>
            <a:rPr lang="zh-CN" altLang="en-US" sz="1400" kern="1200" dirty="0" smtClean="0"/>
            <a:t>、</a:t>
          </a:r>
          <a:r>
            <a:rPr lang="en-US" altLang="en-US" sz="1400" kern="1200" dirty="0" smtClean="0"/>
            <a:t>DCL</a:t>
          </a:r>
          <a:endParaRPr lang="zh-CN" altLang="en-US" sz="1400" kern="1200" dirty="0"/>
        </a:p>
      </dsp:txBody>
      <dsp:txXfrm>
        <a:off x="1947096" y="2927974"/>
        <a:ext cx="5541735" cy="319890"/>
      </dsp:txXfrm>
    </dsp:sp>
    <dsp:sp modelId="{9A26218A-CF97-4C60-8C41-3C3DE153E657}">
      <dsp:nvSpPr>
        <dsp:cNvPr id="0" name=""/>
        <dsp:cNvSpPr/>
      </dsp:nvSpPr>
      <dsp:spPr>
        <a:xfrm>
          <a:off x="0" y="2927773"/>
          <a:ext cx="1947096" cy="319890"/>
        </a:xfrm>
        <a:prstGeom prst="round2SameRect">
          <a:avLst>
            <a:gd name="adj1" fmla="val 16670"/>
            <a:gd name="adj2" fmla="val 0"/>
          </a:avLst>
        </a:prstGeom>
        <a:solidFill>
          <a:schemeClr val="accent5">
            <a:hueOff val="-12233612"/>
            <a:satOff val="84076"/>
            <a:lumOff val="-8236"/>
            <a:alphaOff val="0"/>
          </a:schemeClr>
        </a:solidFill>
        <a:ln w="25400" cap="flat" cmpd="sng" algn="ctr">
          <a:solidFill>
            <a:schemeClr val="accent5">
              <a:hueOff val="-12233612"/>
              <a:satOff val="84076"/>
              <a:lumOff val="-823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zh-CN" altLang="en-US" sz="1400" b="0" i="0" kern="1200" dirty="0" smtClean="0"/>
            <a:t>结构化查询语言</a:t>
          </a:r>
          <a:r>
            <a:rPr lang="en-US" altLang="zh-CN" sz="1400" b="0" i="0" kern="1200" dirty="0" smtClean="0"/>
            <a:t>(SQL)</a:t>
          </a:r>
          <a:endParaRPr lang="zh-CN" altLang="en-US" sz="1400" kern="1200" dirty="0"/>
        </a:p>
      </dsp:txBody>
      <dsp:txXfrm>
        <a:off x="15619" y="2943392"/>
        <a:ext cx="1915858" cy="304271"/>
      </dsp:txXfrm>
    </dsp:sp>
    <dsp:sp modelId="{B7595A44-0CA6-469A-9795-9C7A41AE7DA4}">
      <dsp:nvSpPr>
        <dsp:cNvPr id="0" name=""/>
        <dsp:cNvSpPr/>
      </dsp:nvSpPr>
      <dsp:spPr>
        <a:xfrm>
          <a:off x="0" y="3247864"/>
          <a:ext cx="7488832" cy="639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smtClean="0"/>
            <a:t>结构化查询语言</a:t>
          </a:r>
          <a:r>
            <a:rPr lang="en-US" altLang="en-US" sz="1100" kern="1200" dirty="0" smtClean="0"/>
            <a:t>(Structured Query Language)</a:t>
          </a:r>
          <a:r>
            <a:rPr lang="zh-CN" altLang="en-US" sz="1100" kern="1200" dirty="0" smtClean="0"/>
            <a:t>简称</a:t>
          </a:r>
          <a:r>
            <a:rPr lang="en-US" altLang="en-US" sz="1100" kern="1200" dirty="0" smtClean="0"/>
            <a:t>SQL</a:t>
          </a:r>
          <a:r>
            <a:rPr lang="zh-CN" altLang="en-US" sz="1100" kern="1200" dirty="0" smtClean="0"/>
            <a:t>，结构化查询语言是一种数据库查询和程序设计语言，用于存取数据以及查询、更新和管理关系数据库系统。</a:t>
          </a:r>
          <a:endParaRPr lang="zh-CN" altLang="en-US" sz="1100" kern="1200" dirty="0"/>
        </a:p>
      </dsp:txBody>
      <dsp:txXfrm>
        <a:off x="0" y="3247864"/>
        <a:ext cx="7488832" cy="639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35C0B-00AA-48E6-9062-53308C955031}">
      <dsp:nvSpPr>
        <dsp:cNvPr id="0" name=""/>
        <dsp:cNvSpPr/>
      </dsp:nvSpPr>
      <dsp:spPr>
        <a:xfrm>
          <a:off x="3413766" y="861841"/>
          <a:ext cx="366653" cy="926599"/>
        </a:xfrm>
        <a:custGeom>
          <a:avLst/>
          <a:gdLst/>
          <a:ahLst/>
          <a:cxnLst/>
          <a:rect l="0" t="0" r="0" b="0"/>
          <a:pathLst>
            <a:path>
              <a:moveTo>
                <a:pt x="366653" y="0"/>
              </a:moveTo>
              <a:lnTo>
                <a:pt x="366653" y="926599"/>
              </a:lnTo>
              <a:lnTo>
                <a:pt x="0" y="92659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61AFCB-9C8A-44BE-90D4-B7CB8513D62C}">
      <dsp:nvSpPr>
        <dsp:cNvPr id="0" name=""/>
        <dsp:cNvSpPr/>
      </dsp:nvSpPr>
      <dsp:spPr>
        <a:xfrm>
          <a:off x="3780420" y="861841"/>
          <a:ext cx="2144729" cy="1853199"/>
        </a:xfrm>
        <a:custGeom>
          <a:avLst/>
          <a:gdLst/>
          <a:ahLst/>
          <a:cxnLst/>
          <a:rect l="0" t="0" r="0" b="0"/>
          <a:pathLst>
            <a:path>
              <a:moveTo>
                <a:pt x="0" y="0"/>
              </a:moveTo>
              <a:lnTo>
                <a:pt x="0" y="1652595"/>
              </a:lnTo>
              <a:lnTo>
                <a:pt x="2144729" y="1652595"/>
              </a:lnTo>
              <a:lnTo>
                <a:pt x="2144729" y="185319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9DD160-5EBB-4112-9CBC-EF44B8EFB87D}">
      <dsp:nvSpPr>
        <dsp:cNvPr id="0" name=""/>
        <dsp:cNvSpPr/>
      </dsp:nvSpPr>
      <dsp:spPr>
        <a:xfrm>
          <a:off x="3651675" y="861841"/>
          <a:ext cx="91440" cy="1853199"/>
        </a:xfrm>
        <a:custGeom>
          <a:avLst/>
          <a:gdLst/>
          <a:ahLst/>
          <a:cxnLst/>
          <a:rect l="0" t="0" r="0" b="0"/>
          <a:pathLst>
            <a:path>
              <a:moveTo>
                <a:pt x="128744" y="0"/>
              </a:moveTo>
              <a:lnTo>
                <a:pt x="128744" y="1652595"/>
              </a:lnTo>
              <a:lnTo>
                <a:pt x="45720" y="1652595"/>
              </a:lnTo>
              <a:lnTo>
                <a:pt x="45720" y="185319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6471AB-F440-439C-9A82-03B257E4F840}">
      <dsp:nvSpPr>
        <dsp:cNvPr id="0" name=""/>
        <dsp:cNvSpPr/>
      </dsp:nvSpPr>
      <dsp:spPr>
        <a:xfrm>
          <a:off x="1469640" y="861841"/>
          <a:ext cx="2310779" cy="1853199"/>
        </a:xfrm>
        <a:custGeom>
          <a:avLst/>
          <a:gdLst/>
          <a:ahLst/>
          <a:cxnLst/>
          <a:rect l="0" t="0" r="0" b="0"/>
          <a:pathLst>
            <a:path>
              <a:moveTo>
                <a:pt x="2310779" y="0"/>
              </a:moveTo>
              <a:lnTo>
                <a:pt x="2310779" y="1652595"/>
              </a:lnTo>
              <a:lnTo>
                <a:pt x="0" y="1652595"/>
              </a:lnTo>
              <a:lnTo>
                <a:pt x="0" y="185319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EA6F22-210E-4A16-93A9-18AD2E33FFA2}">
      <dsp:nvSpPr>
        <dsp:cNvPr id="0" name=""/>
        <dsp:cNvSpPr/>
      </dsp:nvSpPr>
      <dsp:spPr>
        <a:xfrm>
          <a:off x="2549012" y="2109"/>
          <a:ext cx="2462815" cy="859731"/>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1318" numCol="1" spcCol="1270" anchor="ctr" anchorCtr="0">
          <a:noAutofit/>
        </a:bodyPr>
        <a:lstStyle/>
        <a:p>
          <a:pPr lvl="0" algn="ctr" defTabSz="889000">
            <a:lnSpc>
              <a:spcPct val="90000"/>
            </a:lnSpc>
            <a:spcBef>
              <a:spcPct val="0"/>
            </a:spcBef>
            <a:spcAft>
              <a:spcPct val="35000"/>
            </a:spcAft>
          </a:pPr>
          <a:r>
            <a:rPr lang="zh-CN" altLang="en-US" sz="2000" kern="1200" dirty="0" smtClean="0"/>
            <a:t>数据库管理系统</a:t>
          </a:r>
          <a:r>
            <a:rPr lang="en-US" altLang="zh-CN" sz="2000" kern="1200" dirty="0" smtClean="0"/>
            <a:t>/</a:t>
          </a:r>
          <a:r>
            <a:rPr lang="zh-CN" altLang="en-US" sz="2000" kern="1200" dirty="0" smtClean="0"/>
            <a:t>数据库</a:t>
          </a:r>
          <a:endParaRPr lang="zh-CN" altLang="en-US" sz="2000" kern="1200" dirty="0"/>
        </a:p>
      </dsp:txBody>
      <dsp:txXfrm>
        <a:off x="2549012" y="2109"/>
        <a:ext cx="2462815" cy="859731"/>
      </dsp:txXfrm>
    </dsp:sp>
    <dsp:sp modelId="{EC16E5EC-D7A3-4442-9478-7C44B919DE6E}">
      <dsp:nvSpPr>
        <dsp:cNvPr id="0" name=""/>
        <dsp:cNvSpPr/>
      </dsp:nvSpPr>
      <dsp:spPr>
        <a:xfrm>
          <a:off x="3282270" y="670789"/>
          <a:ext cx="1494447" cy="286577"/>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10795" rIns="43180" bIns="10795" numCol="1" spcCol="1270" anchor="ctr" anchorCtr="0">
          <a:noAutofit/>
        </a:bodyPr>
        <a:lstStyle/>
        <a:p>
          <a:pPr lvl="0" algn="r" defTabSz="755650">
            <a:lnSpc>
              <a:spcPct val="90000"/>
            </a:lnSpc>
            <a:spcBef>
              <a:spcPct val="0"/>
            </a:spcBef>
            <a:spcAft>
              <a:spcPct val="35000"/>
            </a:spcAft>
          </a:pPr>
          <a:r>
            <a:rPr lang="zh-CN" altLang="en-US" sz="1700" kern="1200" dirty="0" smtClean="0"/>
            <a:t>数据库服务器</a:t>
          </a:r>
          <a:endParaRPr lang="zh-CN" altLang="en-US" sz="1700" kern="1200" dirty="0"/>
        </a:p>
      </dsp:txBody>
      <dsp:txXfrm>
        <a:off x="3282270" y="670789"/>
        <a:ext cx="1494447" cy="286577"/>
      </dsp:txXfrm>
    </dsp:sp>
    <dsp:sp modelId="{D4B7A93B-5415-4FE5-A936-F56076B56D42}">
      <dsp:nvSpPr>
        <dsp:cNvPr id="0" name=""/>
        <dsp:cNvSpPr/>
      </dsp:nvSpPr>
      <dsp:spPr>
        <a:xfrm>
          <a:off x="639391" y="2715040"/>
          <a:ext cx="1660496" cy="859731"/>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21318" numCol="1" spcCol="1270" anchor="ctr" anchorCtr="0">
          <a:noAutofit/>
        </a:bodyPr>
        <a:lstStyle/>
        <a:p>
          <a:pPr lvl="0" algn="ctr" defTabSz="1066800">
            <a:lnSpc>
              <a:spcPct val="90000"/>
            </a:lnSpc>
            <a:spcBef>
              <a:spcPct val="0"/>
            </a:spcBef>
            <a:spcAft>
              <a:spcPct val="35000"/>
            </a:spcAft>
          </a:pPr>
          <a:r>
            <a:rPr lang="zh-CN" altLang="en-US" sz="2400" kern="1200" dirty="0" smtClean="0"/>
            <a:t>客户端</a:t>
          </a:r>
          <a:endParaRPr lang="zh-CN" altLang="en-US" sz="2400" kern="1200" dirty="0"/>
        </a:p>
      </dsp:txBody>
      <dsp:txXfrm>
        <a:off x="639391" y="2715040"/>
        <a:ext cx="1660496" cy="859731"/>
      </dsp:txXfrm>
    </dsp:sp>
    <dsp:sp modelId="{A6EC7C47-EB71-49C6-A64E-39BC503EA244}">
      <dsp:nvSpPr>
        <dsp:cNvPr id="0" name=""/>
        <dsp:cNvSpPr/>
      </dsp:nvSpPr>
      <dsp:spPr>
        <a:xfrm>
          <a:off x="971491" y="3383721"/>
          <a:ext cx="1494447" cy="286577"/>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10795" rIns="43180" bIns="10795" numCol="1" spcCol="1270" anchor="ctr" anchorCtr="0">
          <a:noAutofit/>
        </a:bodyPr>
        <a:lstStyle/>
        <a:p>
          <a:pPr lvl="0" algn="r" defTabSz="755650">
            <a:lnSpc>
              <a:spcPct val="90000"/>
            </a:lnSpc>
            <a:spcBef>
              <a:spcPct val="0"/>
            </a:spcBef>
            <a:spcAft>
              <a:spcPct val="35000"/>
            </a:spcAft>
          </a:pPr>
          <a:r>
            <a:rPr lang="zh-CN" altLang="en-US" sz="1700" kern="1200" dirty="0" smtClean="0"/>
            <a:t>用户</a:t>
          </a:r>
          <a:r>
            <a:rPr lang="en-US" altLang="zh-CN" sz="1700" kern="1200" dirty="0" smtClean="0"/>
            <a:t>1</a:t>
          </a:r>
          <a:r>
            <a:rPr lang="zh-CN" altLang="en-US" sz="1700" kern="1200" dirty="0" smtClean="0"/>
            <a:t>的</a:t>
          </a:r>
          <a:r>
            <a:rPr lang="en-US" altLang="zh-CN" sz="1700" kern="1200" dirty="0" smtClean="0"/>
            <a:t>PC</a:t>
          </a:r>
          <a:endParaRPr lang="zh-CN" altLang="en-US" sz="1700" kern="1200" dirty="0"/>
        </a:p>
      </dsp:txBody>
      <dsp:txXfrm>
        <a:off x="971491" y="3383721"/>
        <a:ext cx="1494447" cy="286577"/>
      </dsp:txXfrm>
    </dsp:sp>
    <dsp:sp modelId="{68FE00AC-BA23-48A8-82CE-F02F0491E82E}">
      <dsp:nvSpPr>
        <dsp:cNvPr id="0" name=""/>
        <dsp:cNvSpPr/>
      </dsp:nvSpPr>
      <dsp:spPr>
        <a:xfrm>
          <a:off x="2867146" y="2715040"/>
          <a:ext cx="1660496" cy="859731"/>
        </a:xfrm>
        <a:prstGeom prst="rect">
          <a:avLst/>
        </a:prstGeom>
        <a:gradFill rotWithShape="0">
          <a:gsLst>
            <a:gs pos="0">
              <a:schemeClr val="accent5">
                <a:hueOff val="-6116806"/>
                <a:satOff val="42038"/>
                <a:lumOff val="-4118"/>
                <a:alphaOff val="0"/>
                <a:tint val="50000"/>
                <a:satMod val="300000"/>
              </a:schemeClr>
            </a:gs>
            <a:gs pos="35000">
              <a:schemeClr val="accent5">
                <a:hueOff val="-6116806"/>
                <a:satOff val="42038"/>
                <a:lumOff val="-4118"/>
                <a:alphaOff val="0"/>
                <a:tint val="37000"/>
                <a:satMod val="300000"/>
              </a:schemeClr>
            </a:gs>
            <a:gs pos="100000">
              <a:schemeClr val="accent5">
                <a:hueOff val="-6116806"/>
                <a:satOff val="42038"/>
                <a:lumOff val="-411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21318" numCol="1" spcCol="1270" anchor="ctr" anchorCtr="0">
          <a:noAutofit/>
        </a:bodyPr>
        <a:lstStyle/>
        <a:p>
          <a:pPr lvl="0" algn="ctr" defTabSz="1066800">
            <a:lnSpc>
              <a:spcPct val="90000"/>
            </a:lnSpc>
            <a:spcBef>
              <a:spcPct val="0"/>
            </a:spcBef>
            <a:spcAft>
              <a:spcPct val="35000"/>
            </a:spcAft>
          </a:pPr>
          <a:r>
            <a:rPr lang="zh-CN" altLang="en-US" sz="2400" kern="1200" dirty="0" smtClean="0"/>
            <a:t>客户端</a:t>
          </a:r>
          <a:endParaRPr lang="zh-CN" altLang="en-US" sz="2400" kern="1200" dirty="0"/>
        </a:p>
      </dsp:txBody>
      <dsp:txXfrm>
        <a:off x="2867146" y="2715040"/>
        <a:ext cx="1660496" cy="859731"/>
      </dsp:txXfrm>
    </dsp:sp>
    <dsp:sp modelId="{BF15196E-9BA6-40B6-92E8-2B8EA87373AA}">
      <dsp:nvSpPr>
        <dsp:cNvPr id="0" name=""/>
        <dsp:cNvSpPr/>
      </dsp:nvSpPr>
      <dsp:spPr>
        <a:xfrm>
          <a:off x="3199246" y="3383721"/>
          <a:ext cx="1494447" cy="286577"/>
        </a:xfrm>
        <a:prstGeom prst="rect">
          <a:avLst/>
        </a:prstGeom>
        <a:solidFill>
          <a:schemeClr val="lt1">
            <a:alpha val="90000"/>
            <a:hueOff val="0"/>
            <a:satOff val="0"/>
            <a:lumOff val="0"/>
            <a:alphaOff val="0"/>
          </a:schemeClr>
        </a:solidFill>
        <a:ln w="9525" cap="flat" cmpd="sng" algn="ctr">
          <a:solidFill>
            <a:schemeClr val="accent5">
              <a:hueOff val="-6116806"/>
              <a:satOff val="42038"/>
              <a:lumOff val="-411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10795" rIns="43180" bIns="10795" numCol="1" spcCol="1270" anchor="ctr" anchorCtr="0">
          <a:noAutofit/>
        </a:bodyPr>
        <a:lstStyle/>
        <a:p>
          <a:pPr lvl="0" algn="r" defTabSz="755650">
            <a:lnSpc>
              <a:spcPct val="90000"/>
            </a:lnSpc>
            <a:spcBef>
              <a:spcPct val="0"/>
            </a:spcBef>
            <a:spcAft>
              <a:spcPct val="35000"/>
            </a:spcAft>
          </a:pPr>
          <a:r>
            <a:rPr lang="zh-CN" altLang="en-US" sz="1700" kern="1200" dirty="0" smtClean="0"/>
            <a:t>用户</a:t>
          </a:r>
          <a:r>
            <a:rPr lang="en-US" altLang="zh-CN" sz="1700" kern="1200" dirty="0" smtClean="0"/>
            <a:t>2</a:t>
          </a:r>
          <a:r>
            <a:rPr lang="zh-CN" altLang="en-US" sz="1700" kern="1200" dirty="0" smtClean="0"/>
            <a:t>的</a:t>
          </a:r>
          <a:r>
            <a:rPr lang="en-US" altLang="zh-CN" sz="1700" kern="1200" dirty="0" smtClean="0"/>
            <a:t>PC</a:t>
          </a:r>
          <a:endParaRPr lang="zh-CN" altLang="en-US" sz="1700" kern="1200" dirty="0"/>
        </a:p>
      </dsp:txBody>
      <dsp:txXfrm>
        <a:off x="3199246" y="3383721"/>
        <a:ext cx="1494447" cy="286577"/>
      </dsp:txXfrm>
    </dsp:sp>
    <dsp:sp modelId="{B4A0EB66-CB9E-4CEB-9A10-7E1FAE2122E1}">
      <dsp:nvSpPr>
        <dsp:cNvPr id="0" name=""/>
        <dsp:cNvSpPr/>
      </dsp:nvSpPr>
      <dsp:spPr>
        <a:xfrm>
          <a:off x="5094901" y="2715040"/>
          <a:ext cx="1660496" cy="859731"/>
        </a:xfrm>
        <a:prstGeom prst="rect">
          <a:avLst/>
        </a:prstGeom>
        <a:gradFill rotWithShape="0">
          <a:gsLst>
            <a:gs pos="0">
              <a:schemeClr val="accent5">
                <a:hueOff val="-12233612"/>
                <a:satOff val="84076"/>
                <a:lumOff val="-8236"/>
                <a:alphaOff val="0"/>
                <a:tint val="50000"/>
                <a:satMod val="300000"/>
              </a:schemeClr>
            </a:gs>
            <a:gs pos="35000">
              <a:schemeClr val="accent5">
                <a:hueOff val="-12233612"/>
                <a:satOff val="84076"/>
                <a:lumOff val="-8236"/>
                <a:alphaOff val="0"/>
                <a:tint val="37000"/>
                <a:satMod val="300000"/>
              </a:schemeClr>
            </a:gs>
            <a:gs pos="100000">
              <a:schemeClr val="accent5">
                <a:hueOff val="-12233612"/>
                <a:satOff val="84076"/>
                <a:lumOff val="-823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21318" numCol="1" spcCol="1270" anchor="ctr" anchorCtr="0">
          <a:noAutofit/>
        </a:bodyPr>
        <a:lstStyle/>
        <a:p>
          <a:pPr lvl="0" algn="ctr" defTabSz="1066800">
            <a:lnSpc>
              <a:spcPct val="90000"/>
            </a:lnSpc>
            <a:spcBef>
              <a:spcPct val="0"/>
            </a:spcBef>
            <a:spcAft>
              <a:spcPct val="35000"/>
            </a:spcAft>
          </a:pPr>
          <a:r>
            <a:rPr lang="zh-CN" altLang="en-US" sz="2400" kern="1200" dirty="0" smtClean="0"/>
            <a:t>客户端</a:t>
          </a:r>
          <a:endParaRPr lang="zh-CN" altLang="en-US" sz="2400" kern="1200" dirty="0"/>
        </a:p>
      </dsp:txBody>
      <dsp:txXfrm>
        <a:off x="5094901" y="2715040"/>
        <a:ext cx="1660496" cy="859731"/>
      </dsp:txXfrm>
    </dsp:sp>
    <dsp:sp modelId="{E82B1533-688E-4447-8B49-046BD2545259}">
      <dsp:nvSpPr>
        <dsp:cNvPr id="0" name=""/>
        <dsp:cNvSpPr/>
      </dsp:nvSpPr>
      <dsp:spPr>
        <a:xfrm>
          <a:off x="5427000" y="3383721"/>
          <a:ext cx="1494447" cy="286577"/>
        </a:xfrm>
        <a:prstGeom prst="rect">
          <a:avLst/>
        </a:prstGeom>
        <a:solidFill>
          <a:schemeClr val="lt1">
            <a:alpha val="90000"/>
            <a:hueOff val="0"/>
            <a:satOff val="0"/>
            <a:lumOff val="0"/>
            <a:alphaOff val="0"/>
          </a:schemeClr>
        </a:solidFill>
        <a:ln w="9525" cap="flat" cmpd="sng" algn="ctr">
          <a:solidFill>
            <a:schemeClr val="accent5">
              <a:hueOff val="-12233612"/>
              <a:satOff val="84076"/>
              <a:lumOff val="-823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10795" rIns="43180" bIns="10795" numCol="1" spcCol="1270" anchor="ctr" anchorCtr="0">
          <a:noAutofit/>
        </a:bodyPr>
        <a:lstStyle/>
        <a:p>
          <a:pPr lvl="0" algn="r" defTabSz="755650">
            <a:lnSpc>
              <a:spcPct val="90000"/>
            </a:lnSpc>
            <a:spcBef>
              <a:spcPct val="0"/>
            </a:spcBef>
            <a:spcAft>
              <a:spcPct val="35000"/>
            </a:spcAft>
          </a:pPr>
          <a:r>
            <a:rPr lang="zh-CN" altLang="en-US" sz="1700" kern="1200" dirty="0" smtClean="0"/>
            <a:t>黑客的</a:t>
          </a:r>
          <a:r>
            <a:rPr lang="en-US" altLang="zh-CN" sz="1700" kern="1200" dirty="0" smtClean="0"/>
            <a:t>PC</a:t>
          </a:r>
          <a:endParaRPr lang="zh-CN" altLang="en-US" sz="1700" kern="1200" dirty="0"/>
        </a:p>
      </dsp:txBody>
      <dsp:txXfrm>
        <a:off x="5427000" y="3383721"/>
        <a:ext cx="1494447" cy="286577"/>
      </dsp:txXfrm>
    </dsp:sp>
    <dsp:sp modelId="{6B422153-C4A8-41B3-A116-EACB9284FF2F}">
      <dsp:nvSpPr>
        <dsp:cNvPr id="0" name=""/>
        <dsp:cNvSpPr/>
      </dsp:nvSpPr>
      <dsp:spPr>
        <a:xfrm>
          <a:off x="1753269" y="1358575"/>
          <a:ext cx="1660496" cy="859731"/>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21318" numCol="1" spcCol="1270" anchor="ctr" anchorCtr="0">
          <a:noAutofit/>
        </a:bodyPr>
        <a:lstStyle/>
        <a:p>
          <a:pPr lvl="0" algn="ctr" defTabSz="1244600">
            <a:lnSpc>
              <a:spcPct val="90000"/>
            </a:lnSpc>
            <a:spcBef>
              <a:spcPct val="0"/>
            </a:spcBef>
            <a:spcAft>
              <a:spcPct val="35000"/>
            </a:spcAft>
          </a:pPr>
          <a:r>
            <a:rPr lang="zh-CN" altLang="en-US" sz="2800" kern="1200" dirty="0" smtClean="0"/>
            <a:t>网站</a:t>
          </a:r>
          <a:endParaRPr lang="zh-CN" altLang="en-US" sz="2800" kern="1200" dirty="0"/>
        </a:p>
      </dsp:txBody>
      <dsp:txXfrm>
        <a:off x="1753269" y="1358575"/>
        <a:ext cx="1660496" cy="859731"/>
      </dsp:txXfrm>
    </dsp:sp>
    <dsp:sp modelId="{197F8693-2C88-4660-A613-997D7EE27D98}">
      <dsp:nvSpPr>
        <dsp:cNvPr id="0" name=""/>
        <dsp:cNvSpPr/>
      </dsp:nvSpPr>
      <dsp:spPr>
        <a:xfrm>
          <a:off x="2085368" y="2027255"/>
          <a:ext cx="1494447" cy="286577"/>
        </a:xfrm>
        <a:prstGeom prst="rect">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10795" rIns="43180" bIns="10795" numCol="1" spcCol="1270" anchor="ctr" anchorCtr="0">
          <a:noAutofit/>
        </a:bodyPr>
        <a:lstStyle/>
        <a:p>
          <a:pPr lvl="0" algn="r" defTabSz="755650">
            <a:lnSpc>
              <a:spcPct val="90000"/>
            </a:lnSpc>
            <a:spcBef>
              <a:spcPct val="0"/>
            </a:spcBef>
            <a:spcAft>
              <a:spcPct val="35000"/>
            </a:spcAft>
          </a:pPr>
          <a:r>
            <a:rPr lang="en-US" altLang="zh-CN" sz="1700" kern="1200" dirty="0" smtClean="0"/>
            <a:t>WEB</a:t>
          </a:r>
          <a:r>
            <a:rPr lang="zh-CN" altLang="en-US" sz="1700" kern="1200" dirty="0" smtClean="0"/>
            <a:t>服务器</a:t>
          </a:r>
          <a:endParaRPr lang="zh-CN" altLang="en-US" sz="1700" kern="1200" dirty="0"/>
        </a:p>
      </dsp:txBody>
      <dsp:txXfrm>
        <a:off x="2085368" y="2027255"/>
        <a:ext cx="1494447" cy="2865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9E1BCB-0A14-4DEB-BD94-6B690C8B98A5}">
      <dsp:nvSpPr>
        <dsp:cNvPr id="0" name=""/>
        <dsp:cNvSpPr/>
      </dsp:nvSpPr>
      <dsp:spPr>
        <a:xfrm>
          <a:off x="2204835" y="1005756"/>
          <a:ext cx="475581" cy="91440"/>
        </a:xfrm>
        <a:custGeom>
          <a:avLst/>
          <a:gdLst/>
          <a:ahLst/>
          <a:cxnLst/>
          <a:rect l="0" t="0" r="0" b="0"/>
          <a:pathLst>
            <a:path>
              <a:moveTo>
                <a:pt x="0" y="45720"/>
              </a:moveTo>
              <a:lnTo>
                <a:pt x="47558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29972" y="1048945"/>
        <a:ext cx="25309" cy="5061"/>
      </dsp:txXfrm>
    </dsp:sp>
    <dsp:sp modelId="{4FB576F2-96D5-4488-923F-C67B28AD4C94}">
      <dsp:nvSpPr>
        <dsp:cNvPr id="0" name=""/>
        <dsp:cNvSpPr/>
      </dsp:nvSpPr>
      <dsp:spPr>
        <a:xfrm>
          <a:off x="5846" y="391239"/>
          <a:ext cx="2200789" cy="1320473"/>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zh-CN" altLang="en-US" sz="1400" kern="1200" dirty="0" smtClean="0"/>
            <a:t>客户端：</a:t>
          </a:r>
          <a:endParaRPr lang="en-US" altLang="zh-CN" sz="1400" kern="1200" dirty="0" smtClean="0"/>
        </a:p>
        <a:p>
          <a:pPr lvl="0" algn="ctr" defTabSz="622300">
            <a:lnSpc>
              <a:spcPct val="90000"/>
            </a:lnSpc>
            <a:spcBef>
              <a:spcPct val="0"/>
            </a:spcBef>
            <a:spcAft>
              <a:spcPct val="35000"/>
            </a:spcAft>
          </a:pPr>
          <a:r>
            <a:rPr lang="zh-CN" altLang="en-US" sz="1400" kern="1200" dirty="0" smtClean="0"/>
            <a:t>参数值等数据被修改</a:t>
          </a:r>
          <a:endParaRPr lang="zh-CN" altLang="en-US" sz="1400" kern="1200" dirty="0"/>
        </a:p>
      </dsp:txBody>
      <dsp:txXfrm>
        <a:off x="5846" y="391239"/>
        <a:ext cx="2200789" cy="1320473"/>
      </dsp:txXfrm>
    </dsp:sp>
    <dsp:sp modelId="{DFAB1596-E2E8-4464-BB6B-991C1F53C0CA}">
      <dsp:nvSpPr>
        <dsp:cNvPr id="0" name=""/>
        <dsp:cNvSpPr/>
      </dsp:nvSpPr>
      <dsp:spPr>
        <a:xfrm>
          <a:off x="4911806" y="1005756"/>
          <a:ext cx="475581" cy="91440"/>
        </a:xfrm>
        <a:custGeom>
          <a:avLst/>
          <a:gdLst/>
          <a:ahLst/>
          <a:cxnLst/>
          <a:rect l="0" t="0" r="0" b="0"/>
          <a:pathLst>
            <a:path>
              <a:moveTo>
                <a:pt x="0" y="45720"/>
              </a:moveTo>
              <a:lnTo>
                <a:pt x="475581" y="45720"/>
              </a:lnTo>
            </a:path>
          </a:pathLst>
        </a:custGeom>
        <a:noFill/>
        <a:ln w="9525" cap="flat" cmpd="sng" algn="ctr">
          <a:solidFill>
            <a:schemeClr val="accent5">
              <a:hueOff val="-4077871"/>
              <a:satOff val="28025"/>
              <a:lumOff val="-274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136942" y="1048945"/>
        <a:ext cx="25309" cy="5061"/>
      </dsp:txXfrm>
    </dsp:sp>
    <dsp:sp modelId="{7F7686B1-5B83-4B9E-A16F-FFF133901385}">
      <dsp:nvSpPr>
        <dsp:cNvPr id="0" name=""/>
        <dsp:cNvSpPr/>
      </dsp:nvSpPr>
      <dsp:spPr>
        <a:xfrm>
          <a:off x="2712817" y="391239"/>
          <a:ext cx="2200789" cy="1320473"/>
        </a:xfrm>
        <a:prstGeom prst="rect">
          <a:avLst/>
        </a:prstGeom>
        <a:solidFill>
          <a:schemeClr val="accent5">
            <a:hueOff val="-3058403"/>
            <a:satOff val="21019"/>
            <a:lumOff val="-205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zh-CN" altLang="en-US" sz="1400" kern="1200" dirty="0" smtClean="0"/>
            <a:t>服务端：</a:t>
          </a:r>
          <a:endParaRPr lang="en-US" altLang="zh-CN" sz="1400" kern="1200" dirty="0" smtClean="0"/>
        </a:p>
        <a:p>
          <a:pPr lvl="0" algn="ctr" defTabSz="622300">
            <a:lnSpc>
              <a:spcPct val="90000"/>
            </a:lnSpc>
            <a:spcBef>
              <a:spcPct val="0"/>
            </a:spcBef>
            <a:spcAft>
              <a:spcPct val="35000"/>
            </a:spcAft>
          </a:pPr>
          <a:r>
            <a:rPr lang="zh-CN" altLang="en-US" sz="1400" kern="1200" dirty="0" smtClean="0"/>
            <a:t>未经检查和过滤即将被修改的数据注入到</a:t>
          </a:r>
          <a:r>
            <a:rPr lang="en-US" altLang="zh-CN" sz="1400" kern="1200" dirty="0" smtClean="0"/>
            <a:t>SQL</a:t>
          </a:r>
          <a:r>
            <a:rPr lang="zh-CN" altLang="en-US" sz="1400" kern="1200" dirty="0" smtClean="0"/>
            <a:t>命令中，</a:t>
          </a:r>
          <a:r>
            <a:rPr lang="en-US" altLang="zh-CN" sz="1400" kern="1200" dirty="0" smtClean="0"/>
            <a:t>SQL</a:t>
          </a:r>
          <a:r>
            <a:rPr lang="zh-CN" altLang="en-US" sz="1400" kern="1200" dirty="0" smtClean="0"/>
            <a:t>命令功能被修改</a:t>
          </a:r>
          <a:endParaRPr lang="zh-CN" altLang="en-US" sz="1400" kern="1200" dirty="0"/>
        </a:p>
      </dsp:txBody>
      <dsp:txXfrm>
        <a:off x="2712817" y="391239"/>
        <a:ext cx="2200789" cy="1320473"/>
      </dsp:txXfrm>
    </dsp:sp>
    <dsp:sp modelId="{8629B9D7-83DA-4E7E-B849-C07C22AC6A22}">
      <dsp:nvSpPr>
        <dsp:cNvPr id="0" name=""/>
        <dsp:cNvSpPr/>
      </dsp:nvSpPr>
      <dsp:spPr>
        <a:xfrm>
          <a:off x="1106241" y="1709913"/>
          <a:ext cx="5413941" cy="475581"/>
        </a:xfrm>
        <a:custGeom>
          <a:avLst/>
          <a:gdLst/>
          <a:ahLst/>
          <a:cxnLst/>
          <a:rect l="0" t="0" r="0" b="0"/>
          <a:pathLst>
            <a:path>
              <a:moveTo>
                <a:pt x="5413941" y="0"/>
              </a:moveTo>
              <a:lnTo>
                <a:pt x="5413941" y="254890"/>
              </a:lnTo>
              <a:lnTo>
                <a:pt x="0" y="254890"/>
              </a:lnTo>
              <a:lnTo>
                <a:pt x="0" y="475581"/>
              </a:lnTo>
            </a:path>
          </a:pathLst>
        </a:custGeom>
        <a:noFill/>
        <a:ln w="9525" cap="flat" cmpd="sng" algn="ctr">
          <a:solidFill>
            <a:schemeClr val="accent5">
              <a:hueOff val="-8155742"/>
              <a:satOff val="56051"/>
              <a:lumOff val="-549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677273" y="1945173"/>
        <a:ext cx="271877" cy="5061"/>
      </dsp:txXfrm>
    </dsp:sp>
    <dsp:sp modelId="{76E563B4-B5A0-49CB-A1E6-1DC115AEDB92}">
      <dsp:nvSpPr>
        <dsp:cNvPr id="0" name=""/>
        <dsp:cNvSpPr/>
      </dsp:nvSpPr>
      <dsp:spPr>
        <a:xfrm>
          <a:off x="5419788" y="391239"/>
          <a:ext cx="2200789" cy="1320473"/>
        </a:xfrm>
        <a:prstGeom prst="rect">
          <a:avLst/>
        </a:prstGeom>
        <a:solidFill>
          <a:schemeClr val="accent5">
            <a:hueOff val="-6116806"/>
            <a:satOff val="42038"/>
            <a:lumOff val="-411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zh-CN" altLang="en-US" sz="1400" kern="1200" dirty="0" smtClean="0"/>
            <a:t>数据库引擎：</a:t>
          </a:r>
          <a:endParaRPr lang="en-US" altLang="zh-CN" sz="1400" kern="1200" dirty="0" smtClean="0"/>
        </a:p>
        <a:p>
          <a:pPr lvl="0" algn="ctr" defTabSz="622300">
            <a:lnSpc>
              <a:spcPct val="90000"/>
            </a:lnSpc>
            <a:spcBef>
              <a:spcPct val="0"/>
            </a:spcBef>
            <a:spcAft>
              <a:spcPct val="35000"/>
            </a:spcAft>
          </a:pPr>
          <a:r>
            <a:rPr lang="zh-CN" altLang="en-US" sz="1400" kern="1200" dirty="0" smtClean="0"/>
            <a:t>执行被修改后的</a:t>
          </a:r>
          <a:r>
            <a:rPr lang="en-US" altLang="zh-CN" sz="1400" kern="1200" dirty="0" smtClean="0"/>
            <a:t>SQL</a:t>
          </a:r>
          <a:r>
            <a:rPr lang="zh-CN" altLang="en-US" sz="1400" kern="1200" dirty="0" smtClean="0"/>
            <a:t>命令</a:t>
          </a:r>
          <a:endParaRPr lang="zh-CN" altLang="en-US" sz="1400" kern="1200" dirty="0"/>
        </a:p>
      </dsp:txBody>
      <dsp:txXfrm>
        <a:off x="5419788" y="391239"/>
        <a:ext cx="2200789" cy="1320473"/>
      </dsp:txXfrm>
    </dsp:sp>
    <dsp:sp modelId="{9F62688B-6ED3-4E5F-B1F4-01C01DAD8E20}">
      <dsp:nvSpPr>
        <dsp:cNvPr id="0" name=""/>
        <dsp:cNvSpPr/>
      </dsp:nvSpPr>
      <dsp:spPr>
        <a:xfrm>
          <a:off x="2204835" y="2832411"/>
          <a:ext cx="475581" cy="91440"/>
        </a:xfrm>
        <a:custGeom>
          <a:avLst/>
          <a:gdLst/>
          <a:ahLst/>
          <a:cxnLst/>
          <a:rect l="0" t="0" r="0" b="0"/>
          <a:pathLst>
            <a:path>
              <a:moveTo>
                <a:pt x="0" y="45720"/>
              </a:moveTo>
              <a:lnTo>
                <a:pt x="475581" y="45720"/>
              </a:lnTo>
            </a:path>
          </a:pathLst>
        </a:custGeom>
        <a:noFill/>
        <a:ln w="9525" cap="flat" cmpd="sng" algn="ctr">
          <a:solidFill>
            <a:schemeClr val="accent5">
              <a:hueOff val="-12233612"/>
              <a:satOff val="84076"/>
              <a:lumOff val="-823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29972" y="2875600"/>
        <a:ext cx="25309" cy="5061"/>
      </dsp:txXfrm>
    </dsp:sp>
    <dsp:sp modelId="{88DE8251-CD5F-4F5C-8451-B8EB1241F189}">
      <dsp:nvSpPr>
        <dsp:cNvPr id="0" name=""/>
        <dsp:cNvSpPr/>
      </dsp:nvSpPr>
      <dsp:spPr>
        <a:xfrm>
          <a:off x="5846" y="2217894"/>
          <a:ext cx="2200789" cy="1320473"/>
        </a:xfrm>
        <a:prstGeom prst="rect">
          <a:avLst/>
        </a:prstGeom>
        <a:solidFill>
          <a:schemeClr val="accent5">
            <a:hueOff val="-9175209"/>
            <a:satOff val="63057"/>
            <a:lumOff val="-617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zh-CN" altLang="en-US" sz="1400" kern="1200" dirty="0" smtClean="0"/>
            <a:t>服务端：</a:t>
          </a:r>
          <a:endParaRPr lang="en-US" altLang="zh-CN" sz="1400" kern="1200" dirty="0" smtClean="0"/>
        </a:p>
        <a:p>
          <a:pPr lvl="0" algn="ctr" defTabSz="622300">
            <a:lnSpc>
              <a:spcPct val="90000"/>
            </a:lnSpc>
            <a:spcBef>
              <a:spcPct val="0"/>
            </a:spcBef>
            <a:spcAft>
              <a:spcPct val="35000"/>
            </a:spcAft>
          </a:pPr>
          <a:r>
            <a:rPr lang="zh-CN" altLang="en-US" sz="1400" kern="1200" dirty="0" smtClean="0"/>
            <a:t>将注入的结果返回给客户端</a:t>
          </a:r>
          <a:endParaRPr lang="zh-CN" altLang="en-US" sz="1400" kern="1200" dirty="0"/>
        </a:p>
      </dsp:txBody>
      <dsp:txXfrm>
        <a:off x="5846" y="2217894"/>
        <a:ext cx="2200789" cy="1320473"/>
      </dsp:txXfrm>
    </dsp:sp>
    <dsp:sp modelId="{AB7059C1-A597-43E8-AAA6-F7811FC26AF4}">
      <dsp:nvSpPr>
        <dsp:cNvPr id="0" name=""/>
        <dsp:cNvSpPr/>
      </dsp:nvSpPr>
      <dsp:spPr>
        <a:xfrm>
          <a:off x="2712817" y="2217894"/>
          <a:ext cx="2200789" cy="1320473"/>
        </a:xfrm>
        <a:prstGeom prst="rect">
          <a:avLst/>
        </a:prstGeom>
        <a:solidFill>
          <a:schemeClr val="accent5">
            <a:hueOff val="-12233612"/>
            <a:satOff val="84076"/>
            <a:lumOff val="-823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zh-CN" altLang="en-US" sz="1400" kern="1200" dirty="0" smtClean="0"/>
            <a:t>客户端：</a:t>
          </a:r>
          <a:endParaRPr lang="en-US" altLang="zh-CN" sz="1400" kern="1200" dirty="0" smtClean="0"/>
        </a:p>
        <a:p>
          <a:pPr lvl="0" algn="ctr" defTabSz="622300">
            <a:lnSpc>
              <a:spcPct val="90000"/>
            </a:lnSpc>
            <a:spcBef>
              <a:spcPct val="0"/>
            </a:spcBef>
            <a:spcAft>
              <a:spcPct val="35000"/>
            </a:spcAft>
          </a:pPr>
          <a:r>
            <a:rPr lang="zh-CN" altLang="en-US" sz="1400" kern="1200" dirty="0" smtClean="0"/>
            <a:t>根据上一次注入获取到的敏感信息构造注入语句进行进一步注入</a:t>
          </a:r>
          <a:endParaRPr lang="zh-CN" altLang="en-US" sz="1400" kern="1200" dirty="0"/>
        </a:p>
      </dsp:txBody>
      <dsp:txXfrm>
        <a:off x="2712817" y="2217894"/>
        <a:ext cx="2200789" cy="132047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选项卡列表"/>
  <dgm:desc val="用于显示非有序信息块或者分组信息块。非常适合于包含少量级别 1 文本的列表。第一个级别 2 显示在级别 1 文本旁边，其余级别 2 文本显示在级别 1 文本下方。"/>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57D0E1-4C58-43A7-958E-C278293A9468}" type="datetimeFigureOut">
              <a:rPr lang="zh-CN" altLang="en-US" smtClean="0"/>
              <a:t>2013/7/20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7D2CE7-E926-4638-A805-F9AE561B2A90}" type="slidenum">
              <a:rPr lang="zh-CN" altLang="en-US" smtClean="0"/>
              <a:t>‹#›</a:t>
            </a:fld>
            <a:endParaRPr lang="zh-CN" altLang="en-US"/>
          </a:p>
        </p:txBody>
      </p:sp>
    </p:spTree>
    <p:extLst>
      <p:ext uri="{BB962C8B-B14F-4D97-AF65-F5344CB8AC3E}">
        <p14:creationId xmlns:p14="http://schemas.microsoft.com/office/powerpoint/2010/main" val="267723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7D2CE7-E926-4638-A805-F9AE561B2A90}" type="slidenum">
              <a:rPr lang="zh-CN" altLang="en-US" smtClean="0"/>
              <a:t>1</a:t>
            </a:fld>
            <a:endParaRPr lang="zh-CN" altLang="en-US"/>
          </a:p>
        </p:txBody>
      </p:sp>
    </p:spTree>
    <p:extLst>
      <p:ext uri="{BB962C8B-B14F-4D97-AF65-F5344CB8AC3E}">
        <p14:creationId xmlns:p14="http://schemas.microsoft.com/office/powerpoint/2010/main" val="88014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7D2CE7-E926-4638-A805-F9AE561B2A90}" type="slidenum">
              <a:rPr lang="zh-CN" altLang="en-US" smtClean="0"/>
              <a:t>14</a:t>
            </a:fld>
            <a:endParaRPr lang="zh-CN" altLang="en-US"/>
          </a:p>
        </p:txBody>
      </p:sp>
    </p:spTree>
    <p:extLst>
      <p:ext uri="{BB962C8B-B14F-4D97-AF65-F5344CB8AC3E}">
        <p14:creationId xmlns:p14="http://schemas.microsoft.com/office/powerpoint/2010/main" val="3006730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CC7D2CE7-E926-4638-A805-F9AE561B2A90}" type="slidenum">
              <a:rPr lang="zh-CN" altLang="en-US" smtClean="0"/>
              <a:t>2</a:t>
            </a:fld>
            <a:endParaRPr lang="zh-CN" altLang="en-US"/>
          </a:p>
        </p:txBody>
      </p:sp>
    </p:spTree>
    <p:extLst>
      <p:ext uri="{BB962C8B-B14F-4D97-AF65-F5344CB8AC3E}">
        <p14:creationId xmlns:p14="http://schemas.microsoft.com/office/powerpoint/2010/main" val="79506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7D2CE7-E926-4638-A805-F9AE561B2A90}" type="slidenum">
              <a:rPr lang="zh-CN" altLang="en-US" smtClean="0"/>
              <a:t>4</a:t>
            </a:fld>
            <a:endParaRPr lang="zh-CN" altLang="en-US"/>
          </a:p>
        </p:txBody>
      </p:sp>
    </p:spTree>
    <p:extLst>
      <p:ext uri="{BB962C8B-B14F-4D97-AF65-F5344CB8AC3E}">
        <p14:creationId xmlns:p14="http://schemas.microsoft.com/office/powerpoint/2010/main" val="2710214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数据：在计算机科学中，数据是指所有能输入到计算机并被计算机程序处理的符号的介质的总称，是用于输入电子计算机进行处理，具有一定意义的数字、字母、符号和模拟量等的通称。</a:t>
            </a:r>
            <a:endParaRPr lang="en-US" altLang="zh-CN" dirty="0" smtClean="0"/>
          </a:p>
          <a:p>
            <a:r>
              <a:rPr lang="zh-CN" altLang="en-US" dirty="0" smtClean="0"/>
              <a:t>数据库：通俗的来讲，就是存放数据的“仓库”。一个良好的仓库，肯定不会是乱七八糟的，里面的东西应该是按照一定规范分类排列存储的，便于快速的存取需要的东西。</a:t>
            </a:r>
            <a:endParaRPr lang="en-US" altLang="zh-CN" dirty="0" smtClean="0"/>
          </a:p>
          <a:p>
            <a:r>
              <a:rPr lang="zh-CN" altLang="en-US" dirty="0" smtClean="0"/>
              <a:t>数据库管理系统：管理数据库。</a:t>
            </a:r>
            <a:endParaRPr lang="en-US" altLang="zh-CN" dirty="0" smtClean="0"/>
          </a:p>
          <a:p>
            <a:r>
              <a:rPr lang="en-US" altLang="zh-CN" dirty="0" smtClean="0"/>
              <a:t>SQL</a:t>
            </a:r>
            <a:r>
              <a:rPr lang="zh-CN" altLang="en-US" dirty="0" smtClean="0"/>
              <a:t>分为：</a:t>
            </a:r>
          </a:p>
          <a:p>
            <a:r>
              <a:rPr lang="zh-CN" altLang="en-US" dirty="0" smtClean="0"/>
              <a:t>    （</a:t>
            </a:r>
            <a:r>
              <a:rPr lang="en-US" altLang="zh-CN" dirty="0" smtClean="0"/>
              <a:t>1</a:t>
            </a:r>
            <a:r>
              <a:rPr lang="zh-CN" altLang="en-US" dirty="0" smtClean="0"/>
              <a:t>） </a:t>
            </a:r>
            <a:r>
              <a:rPr lang="en-US" altLang="zh-CN" dirty="0" smtClean="0"/>
              <a:t>DQL</a:t>
            </a:r>
            <a:r>
              <a:rPr lang="zh-CN" altLang="en-US" dirty="0" smtClean="0"/>
              <a:t>（数据查询语言）：</a:t>
            </a:r>
            <a:r>
              <a:rPr lang="en-US" altLang="zh-CN" dirty="0" smtClean="0"/>
              <a:t>select</a:t>
            </a:r>
          </a:p>
          <a:p>
            <a:r>
              <a:rPr lang="en-US" altLang="zh-CN" dirty="0" smtClean="0"/>
              <a:t>    </a:t>
            </a:r>
            <a:r>
              <a:rPr lang="zh-CN" altLang="en-US" dirty="0" smtClean="0"/>
              <a:t>（</a:t>
            </a:r>
            <a:r>
              <a:rPr lang="en-US" altLang="zh-CN" dirty="0" smtClean="0"/>
              <a:t>2</a:t>
            </a:r>
            <a:r>
              <a:rPr lang="zh-CN" altLang="en-US" dirty="0" smtClean="0"/>
              <a:t>） </a:t>
            </a:r>
            <a:r>
              <a:rPr lang="en-US" altLang="zh-CN" dirty="0" smtClean="0"/>
              <a:t>DDL</a:t>
            </a:r>
            <a:r>
              <a:rPr lang="zh-CN" altLang="en-US" dirty="0" smtClean="0"/>
              <a:t>（数据定义语言）：</a:t>
            </a:r>
            <a:r>
              <a:rPr lang="en-US" altLang="zh-CN" dirty="0" smtClean="0"/>
              <a:t>create/drop/alter/truncate</a:t>
            </a:r>
          </a:p>
          <a:p>
            <a:r>
              <a:rPr lang="en-US" altLang="zh-CN" dirty="0" smtClean="0"/>
              <a:t>    </a:t>
            </a:r>
            <a:r>
              <a:rPr lang="zh-CN" altLang="en-US" dirty="0" smtClean="0"/>
              <a:t>（</a:t>
            </a:r>
            <a:r>
              <a:rPr lang="en-US" altLang="zh-CN" dirty="0" smtClean="0"/>
              <a:t>3</a:t>
            </a:r>
            <a:r>
              <a:rPr lang="zh-CN" altLang="en-US" dirty="0" smtClean="0"/>
              <a:t>） </a:t>
            </a:r>
            <a:r>
              <a:rPr lang="en-US" altLang="zh-CN" dirty="0" smtClean="0"/>
              <a:t>DML</a:t>
            </a:r>
            <a:r>
              <a:rPr lang="zh-CN" altLang="en-US" dirty="0" smtClean="0"/>
              <a:t>（数据操纵语言）：</a:t>
            </a:r>
            <a:r>
              <a:rPr lang="en-US" altLang="zh-CN" dirty="0" smtClean="0"/>
              <a:t>insert/update/delete</a:t>
            </a:r>
          </a:p>
          <a:p>
            <a:r>
              <a:rPr lang="en-US" altLang="zh-CN" dirty="0" smtClean="0"/>
              <a:t>     (4)  TCL</a:t>
            </a:r>
            <a:r>
              <a:rPr lang="zh-CN" altLang="en-US" dirty="0" smtClean="0"/>
              <a:t>（事务控制语言）：</a:t>
            </a:r>
            <a:r>
              <a:rPr lang="en-US" altLang="zh-CN" dirty="0" smtClean="0"/>
              <a:t>commit/rollback/</a:t>
            </a:r>
            <a:r>
              <a:rPr lang="en-US" altLang="zh-CN" dirty="0" err="1" smtClean="0"/>
              <a:t>savepoint</a:t>
            </a:r>
            <a:endParaRPr lang="en-US" altLang="zh-CN" dirty="0" smtClean="0"/>
          </a:p>
          <a:p>
            <a:r>
              <a:rPr lang="en-US" altLang="zh-CN" dirty="0" smtClean="0"/>
              <a:t>    </a:t>
            </a:r>
            <a:r>
              <a:rPr lang="zh-CN" altLang="en-US" dirty="0" smtClean="0"/>
              <a:t>（</a:t>
            </a:r>
            <a:r>
              <a:rPr lang="en-US" altLang="zh-CN" dirty="0" smtClean="0"/>
              <a:t>5</a:t>
            </a:r>
            <a:r>
              <a:rPr lang="zh-CN" altLang="en-US" dirty="0" smtClean="0"/>
              <a:t>） </a:t>
            </a:r>
            <a:r>
              <a:rPr lang="en-US" altLang="zh-CN" dirty="0" smtClean="0"/>
              <a:t>DCL</a:t>
            </a:r>
            <a:r>
              <a:rPr lang="zh-CN" altLang="en-US" dirty="0" smtClean="0"/>
              <a:t>（数据控制语言）：</a:t>
            </a:r>
            <a:r>
              <a:rPr lang="en-US" altLang="zh-CN" dirty="0" smtClean="0"/>
              <a:t>grant/revoke</a:t>
            </a:r>
          </a:p>
          <a:p>
            <a:r>
              <a:rPr lang="en-US" altLang="zh-CN" dirty="0" smtClean="0"/>
              <a:t> </a:t>
            </a:r>
          </a:p>
          <a:p>
            <a:r>
              <a:rPr lang="zh-CN" altLang="en-US" dirty="0" smtClean="0"/>
              <a:t>举例：</a:t>
            </a:r>
          </a:p>
          <a:p>
            <a:r>
              <a:rPr lang="zh-CN" altLang="en-US" dirty="0" smtClean="0"/>
              <a:t>     </a:t>
            </a:r>
            <a:r>
              <a:rPr lang="en-US" altLang="zh-CN" dirty="0" smtClean="0"/>
              <a:t>DQL</a:t>
            </a:r>
            <a:r>
              <a:rPr lang="zh-CN" altLang="en-US" dirty="0" smtClean="0"/>
              <a:t>：</a:t>
            </a:r>
            <a:r>
              <a:rPr lang="en-US" altLang="zh-CN" dirty="0" smtClean="0"/>
              <a:t>select </a:t>
            </a:r>
            <a:r>
              <a:rPr lang="en-US" altLang="zh-CN" dirty="0" err="1" smtClean="0"/>
              <a:t>d.dname,avg</a:t>
            </a:r>
            <a:r>
              <a:rPr lang="en-US" altLang="zh-CN" dirty="0" smtClean="0"/>
              <a:t> from </a:t>
            </a:r>
            <a:r>
              <a:rPr lang="en-US" altLang="zh-CN" dirty="0" err="1" smtClean="0"/>
              <a:t>dept</a:t>
            </a:r>
            <a:r>
              <a:rPr lang="en-US" altLang="zh-CN" dirty="0" smtClean="0"/>
              <a:t> join(Select </a:t>
            </a:r>
            <a:r>
              <a:rPr lang="en-US" altLang="zh-CN" dirty="0" err="1" smtClean="0"/>
              <a:t>deptno,avg</a:t>
            </a:r>
            <a:r>
              <a:rPr lang="en-US" altLang="zh-CN" dirty="0" smtClean="0"/>
              <a:t>(salary) </a:t>
            </a:r>
            <a:r>
              <a:rPr lang="en-US" altLang="zh-CN" dirty="0" err="1" smtClean="0"/>
              <a:t>avg</a:t>
            </a:r>
            <a:r>
              <a:rPr lang="en-US" altLang="zh-CN" dirty="0" smtClean="0"/>
              <a:t> from </a:t>
            </a:r>
            <a:r>
              <a:rPr lang="en-US" altLang="zh-CN" dirty="0" err="1" smtClean="0"/>
              <a:t>emp</a:t>
            </a:r>
            <a:r>
              <a:rPr lang="en-US" altLang="zh-CN" dirty="0" smtClean="0"/>
              <a:t> group by </a:t>
            </a:r>
            <a:r>
              <a:rPr lang="en-US" altLang="zh-CN" dirty="0" err="1" smtClean="0"/>
              <a:t>deptno</a:t>
            </a:r>
            <a:r>
              <a:rPr lang="en-US" altLang="zh-CN" dirty="0" smtClean="0"/>
              <a:t>)a on </a:t>
            </a:r>
            <a:r>
              <a:rPr lang="en-US" altLang="zh-CN" dirty="0" err="1" smtClean="0"/>
              <a:t>d.deptno</a:t>
            </a:r>
            <a:r>
              <a:rPr lang="en-US" altLang="zh-CN" dirty="0" smtClean="0"/>
              <a:t>=</a:t>
            </a:r>
            <a:r>
              <a:rPr lang="en-US" altLang="zh-CN" dirty="0" err="1" smtClean="0"/>
              <a:t>a.deptno</a:t>
            </a:r>
            <a:r>
              <a:rPr lang="en-US" altLang="zh-CN" dirty="0" smtClean="0"/>
              <a:t>;(</a:t>
            </a:r>
            <a:r>
              <a:rPr lang="zh-CN" altLang="en-US" dirty="0" smtClean="0"/>
              <a:t>先计算平均值，再连接，降低连接时的数据量，提高效率</a:t>
            </a:r>
            <a:r>
              <a:rPr lang="en-US" altLang="zh-CN" dirty="0" smtClean="0"/>
              <a:t>)</a:t>
            </a:r>
          </a:p>
          <a:p>
            <a:r>
              <a:rPr lang="en-US" altLang="zh-CN" dirty="0" smtClean="0"/>
              <a:t>     DDL</a:t>
            </a:r>
            <a:r>
              <a:rPr lang="zh-CN" altLang="en-US" dirty="0" smtClean="0"/>
              <a:t>：</a:t>
            </a:r>
            <a:r>
              <a:rPr lang="en-US" altLang="zh-CN" dirty="0" smtClean="0"/>
              <a:t>create table </a:t>
            </a:r>
            <a:r>
              <a:rPr lang="en-US" altLang="zh-CN" dirty="0" err="1" smtClean="0"/>
              <a:t>dept</a:t>
            </a:r>
            <a:r>
              <a:rPr lang="en-US" altLang="zh-CN" dirty="0" smtClean="0"/>
              <a:t>(</a:t>
            </a:r>
            <a:r>
              <a:rPr lang="en-US" altLang="zh-CN" dirty="0" err="1" smtClean="0"/>
              <a:t>deptno</a:t>
            </a:r>
            <a:r>
              <a:rPr lang="en-US" altLang="zh-CN" dirty="0" smtClean="0"/>
              <a:t> </a:t>
            </a:r>
            <a:r>
              <a:rPr lang="en-US" altLang="zh-CN" dirty="0" err="1" smtClean="0"/>
              <a:t>number,deptname</a:t>
            </a:r>
            <a:r>
              <a:rPr lang="en-US" altLang="zh-CN" dirty="0" smtClean="0"/>
              <a:t> varchar2(10));</a:t>
            </a:r>
          </a:p>
          <a:p>
            <a:r>
              <a:rPr lang="en-US" altLang="zh-CN" dirty="0" smtClean="0"/>
              <a:t>          drop table </a:t>
            </a:r>
            <a:r>
              <a:rPr lang="en-US" altLang="zh-CN" dirty="0" err="1" smtClean="0"/>
              <a:t>dept</a:t>
            </a:r>
            <a:r>
              <a:rPr lang="en-US" altLang="zh-CN" dirty="0" smtClean="0"/>
              <a:t>;     </a:t>
            </a:r>
            <a:r>
              <a:rPr lang="zh-CN" altLang="en-US" dirty="0" smtClean="0"/>
              <a:t>删除表</a:t>
            </a:r>
          </a:p>
          <a:p>
            <a:r>
              <a:rPr lang="zh-CN" altLang="en-US" dirty="0" smtClean="0"/>
              <a:t>          </a:t>
            </a:r>
            <a:r>
              <a:rPr lang="en-US" altLang="zh-CN" dirty="0" smtClean="0"/>
              <a:t>alter table </a:t>
            </a:r>
            <a:r>
              <a:rPr lang="en-US" altLang="zh-CN" dirty="0" err="1" smtClean="0"/>
              <a:t>dept</a:t>
            </a:r>
            <a:r>
              <a:rPr lang="en-US" altLang="zh-CN" dirty="0" smtClean="0"/>
              <a:t> rename column </a:t>
            </a:r>
            <a:r>
              <a:rPr lang="en-US" altLang="zh-CN" dirty="0" err="1" smtClean="0"/>
              <a:t>deptname</a:t>
            </a:r>
            <a:r>
              <a:rPr lang="en-US" altLang="zh-CN" dirty="0" smtClean="0"/>
              <a:t> to </a:t>
            </a:r>
            <a:r>
              <a:rPr lang="en-US" altLang="zh-CN" dirty="0" err="1" smtClean="0"/>
              <a:t>dname</a:t>
            </a:r>
            <a:r>
              <a:rPr lang="en-US" altLang="zh-CN" dirty="0" smtClean="0"/>
              <a:t>;     </a:t>
            </a:r>
            <a:r>
              <a:rPr lang="zh-CN" altLang="en-US" dirty="0" smtClean="0"/>
              <a:t>修改列名</a:t>
            </a:r>
          </a:p>
          <a:p>
            <a:r>
              <a:rPr lang="zh-CN" altLang="en-US" dirty="0" smtClean="0"/>
              <a:t>          </a:t>
            </a:r>
            <a:r>
              <a:rPr lang="en-US" altLang="zh-CN" dirty="0" smtClean="0"/>
              <a:t>truncate table </a:t>
            </a:r>
            <a:r>
              <a:rPr lang="en-US" altLang="zh-CN" dirty="0" err="1" smtClean="0"/>
              <a:t>dept</a:t>
            </a:r>
            <a:r>
              <a:rPr lang="en-US" altLang="zh-CN" dirty="0" smtClean="0"/>
              <a:t>; </a:t>
            </a:r>
            <a:r>
              <a:rPr lang="zh-CN" altLang="en-US" dirty="0" smtClean="0"/>
              <a:t>保留表的结构，删除表中所有数据（不能回退，相当于 </a:t>
            </a:r>
            <a:r>
              <a:rPr lang="en-US" altLang="zh-CN" dirty="0" err="1" smtClean="0"/>
              <a:t>delete+commit</a:t>
            </a:r>
            <a:r>
              <a:rPr lang="zh-CN" altLang="en-US" dirty="0" smtClean="0"/>
              <a:t>）。</a:t>
            </a:r>
          </a:p>
          <a:p>
            <a:r>
              <a:rPr lang="zh-CN" altLang="en-US" dirty="0" smtClean="0"/>
              <a:t>     </a:t>
            </a:r>
            <a:r>
              <a:rPr lang="en-US" altLang="zh-CN" dirty="0" smtClean="0"/>
              <a:t>DML</a:t>
            </a:r>
            <a:r>
              <a:rPr lang="zh-CN" altLang="en-US" dirty="0" smtClean="0"/>
              <a:t>：</a:t>
            </a:r>
            <a:r>
              <a:rPr lang="en-US" altLang="zh-CN" dirty="0" smtClean="0"/>
              <a:t>insert into </a:t>
            </a:r>
            <a:r>
              <a:rPr lang="en-US" altLang="zh-CN" dirty="0" err="1" smtClean="0"/>
              <a:t>dept</a:t>
            </a:r>
            <a:r>
              <a:rPr lang="en-US" altLang="zh-CN" dirty="0" smtClean="0"/>
              <a:t>(</a:t>
            </a:r>
            <a:r>
              <a:rPr lang="en-US" altLang="zh-CN" dirty="0" err="1" smtClean="0"/>
              <a:t>deptno,dname</a:t>
            </a:r>
            <a:r>
              <a:rPr lang="en-US" altLang="zh-CN" dirty="0" smtClean="0"/>
              <a:t>) values(0001,Develop);</a:t>
            </a:r>
          </a:p>
          <a:p>
            <a:r>
              <a:rPr lang="en-US" altLang="zh-CN" dirty="0" smtClean="0"/>
              <a:t>          update </a:t>
            </a:r>
            <a:r>
              <a:rPr lang="en-US" altLang="zh-CN" dirty="0" err="1" smtClean="0"/>
              <a:t>dept</a:t>
            </a:r>
            <a:r>
              <a:rPr lang="en-US" altLang="zh-CN" dirty="0" smtClean="0"/>
              <a:t> set </a:t>
            </a:r>
            <a:r>
              <a:rPr lang="en-US" altLang="zh-CN" dirty="0" err="1" smtClean="0"/>
              <a:t>dname</a:t>
            </a:r>
            <a:r>
              <a:rPr lang="en-US" altLang="zh-CN" dirty="0" smtClean="0"/>
              <a:t>=Development where </a:t>
            </a:r>
            <a:r>
              <a:rPr lang="en-US" altLang="zh-CN" dirty="0" err="1" smtClean="0"/>
              <a:t>deptno</a:t>
            </a:r>
            <a:r>
              <a:rPr lang="en-US" altLang="zh-CN" dirty="0" smtClean="0"/>
              <a:t>=0001;</a:t>
            </a:r>
          </a:p>
          <a:p>
            <a:r>
              <a:rPr lang="en-US" altLang="zh-CN" dirty="0" smtClean="0"/>
              <a:t>          delete </a:t>
            </a:r>
            <a:r>
              <a:rPr lang="en-US" altLang="zh-CN" dirty="0" err="1" smtClean="0"/>
              <a:t>dept</a:t>
            </a:r>
            <a:r>
              <a:rPr lang="en-US" altLang="zh-CN" dirty="0" smtClean="0"/>
              <a:t> where </a:t>
            </a:r>
            <a:r>
              <a:rPr lang="en-US" altLang="zh-CN" dirty="0" err="1" smtClean="0"/>
              <a:t>deptno</a:t>
            </a:r>
            <a:r>
              <a:rPr lang="en-US" altLang="zh-CN" dirty="0" smtClean="0"/>
              <a:t>=0001;</a:t>
            </a:r>
          </a:p>
          <a:p>
            <a:r>
              <a:rPr lang="en-US" altLang="zh-CN" dirty="0" smtClean="0"/>
              <a:t>     TCL</a:t>
            </a:r>
            <a:r>
              <a:rPr lang="zh-CN" altLang="en-US" dirty="0" smtClean="0"/>
              <a:t>：</a:t>
            </a:r>
            <a:r>
              <a:rPr lang="en-US" altLang="zh-CN" dirty="0" smtClean="0"/>
              <a:t>commit;/rollback;</a:t>
            </a:r>
          </a:p>
          <a:p>
            <a:r>
              <a:rPr lang="en-US" altLang="zh-CN" dirty="0" smtClean="0"/>
              <a:t>          </a:t>
            </a:r>
            <a:r>
              <a:rPr lang="zh-CN" altLang="en-US" dirty="0" smtClean="0"/>
              <a:t>执行完</a:t>
            </a:r>
            <a:r>
              <a:rPr lang="en-US" altLang="zh-CN" dirty="0" smtClean="0"/>
              <a:t>DML</a:t>
            </a:r>
            <a:r>
              <a:rPr lang="zh-CN" altLang="en-US" dirty="0" smtClean="0"/>
              <a:t>操作之后，需要提交数据。</a:t>
            </a:r>
            <a:r>
              <a:rPr lang="en-US" altLang="zh-CN" dirty="0" smtClean="0"/>
              <a:t>DDL</a:t>
            </a:r>
            <a:r>
              <a:rPr lang="zh-CN" altLang="en-US" dirty="0" smtClean="0"/>
              <a:t>语句自动提交，不需要</a:t>
            </a:r>
            <a:r>
              <a:rPr lang="en-US" altLang="zh-CN" dirty="0" smtClean="0"/>
              <a:t>commit</a:t>
            </a:r>
            <a:r>
              <a:rPr lang="zh-CN" altLang="en-US" dirty="0" smtClean="0"/>
              <a:t>。</a:t>
            </a:r>
          </a:p>
          <a:p>
            <a:r>
              <a:rPr lang="zh-CN" altLang="en-US" dirty="0" smtClean="0"/>
              <a:t>     </a:t>
            </a:r>
            <a:r>
              <a:rPr lang="en-US" altLang="zh-CN" dirty="0" smtClean="0"/>
              <a:t>DCL</a:t>
            </a:r>
            <a:r>
              <a:rPr lang="zh-CN" altLang="en-US" dirty="0" smtClean="0"/>
              <a:t>：</a:t>
            </a:r>
            <a:r>
              <a:rPr lang="en-US" altLang="zh-CN" dirty="0" smtClean="0"/>
              <a:t>grant select on </a:t>
            </a:r>
            <a:r>
              <a:rPr lang="en-US" altLang="zh-CN" dirty="0" err="1" smtClean="0"/>
              <a:t>dept</a:t>
            </a:r>
            <a:r>
              <a:rPr lang="en-US" altLang="zh-CN" dirty="0" smtClean="0"/>
              <a:t> to </a:t>
            </a:r>
            <a:r>
              <a:rPr lang="en-US" altLang="zh-CN" dirty="0" err="1" smtClean="0"/>
              <a:t>openlab</a:t>
            </a:r>
            <a:r>
              <a:rPr lang="en-US" altLang="zh-CN" dirty="0" smtClean="0"/>
              <a:t>; </a:t>
            </a:r>
            <a:r>
              <a:rPr lang="zh-CN" altLang="en-US" dirty="0" smtClean="0"/>
              <a:t>授权给</a:t>
            </a:r>
            <a:r>
              <a:rPr lang="en-US" altLang="zh-CN" dirty="0" err="1" smtClean="0"/>
              <a:t>openlab</a:t>
            </a:r>
            <a:r>
              <a:rPr lang="zh-CN" altLang="en-US" dirty="0" smtClean="0"/>
              <a:t>用户，只能看，不能改。</a:t>
            </a:r>
          </a:p>
          <a:p>
            <a:r>
              <a:rPr lang="zh-CN" altLang="en-US" dirty="0" smtClean="0"/>
              <a:t>          </a:t>
            </a:r>
            <a:r>
              <a:rPr lang="en-US" altLang="zh-CN" dirty="0" smtClean="0"/>
              <a:t>revoke select on </a:t>
            </a:r>
            <a:r>
              <a:rPr lang="en-US" altLang="zh-CN" dirty="0" err="1" smtClean="0"/>
              <a:t>dept</a:t>
            </a:r>
            <a:r>
              <a:rPr lang="en-US" altLang="zh-CN" dirty="0" smtClean="0"/>
              <a:t> to </a:t>
            </a:r>
            <a:r>
              <a:rPr lang="en-US" altLang="zh-CN" dirty="0" err="1" smtClean="0"/>
              <a:t>openlab</a:t>
            </a:r>
            <a:r>
              <a:rPr lang="en-US" altLang="zh-CN" dirty="0" smtClean="0"/>
              <a:t>; </a:t>
            </a:r>
            <a:r>
              <a:rPr lang="zh-CN" altLang="en-US" dirty="0" smtClean="0"/>
              <a:t>权限回收。</a:t>
            </a:r>
            <a:endParaRPr lang="zh-CN" altLang="en-US" dirty="0"/>
          </a:p>
        </p:txBody>
      </p:sp>
      <p:sp>
        <p:nvSpPr>
          <p:cNvPr id="4" name="灯片编号占位符 3"/>
          <p:cNvSpPr>
            <a:spLocks noGrp="1"/>
          </p:cNvSpPr>
          <p:nvPr>
            <p:ph type="sldNum" sz="quarter" idx="10"/>
          </p:nvPr>
        </p:nvSpPr>
        <p:spPr/>
        <p:txBody>
          <a:bodyPr/>
          <a:lstStyle/>
          <a:p>
            <a:fld id="{CC7D2CE7-E926-4638-A805-F9AE561B2A90}" type="slidenum">
              <a:rPr lang="zh-CN" altLang="en-US" smtClean="0"/>
              <a:t>5</a:t>
            </a:fld>
            <a:endParaRPr lang="zh-CN" altLang="en-US"/>
          </a:p>
        </p:txBody>
      </p:sp>
    </p:spTree>
    <p:extLst>
      <p:ext uri="{BB962C8B-B14F-4D97-AF65-F5344CB8AC3E}">
        <p14:creationId xmlns:p14="http://schemas.microsoft.com/office/powerpoint/2010/main" val="171330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微软的产品、小型数据库、收</a:t>
            </a:r>
            <a:r>
              <a:rPr lang="zh-CN" altLang="en-US" dirty="0" smtClean="0"/>
              <a:t>费</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关系型数据库</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扩展名一般为</a:t>
            </a:r>
            <a:r>
              <a:rPr lang="en-US" altLang="zh-CN" dirty="0" smtClean="0"/>
              <a:t>.</a:t>
            </a:r>
            <a:r>
              <a:rPr lang="en-US" altLang="zh-CN" dirty="0" err="1" smtClean="0"/>
              <a:t>mdb</a:t>
            </a:r>
            <a:r>
              <a:rPr lang="zh-CN" altLang="en-US" dirty="0" smtClean="0"/>
              <a:t>或</a:t>
            </a:r>
            <a:r>
              <a:rPr lang="en-US" altLang="zh-CN" dirty="0" smtClean="0"/>
              <a:t>.</a:t>
            </a:r>
            <a:r>
              <a:rPr lang="en-US" altLang="en-US" dirty="0" err="1" smtClean="0"/>
              <a:t>accdb</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r>
              <a:rPr lang="zh-CN" altLang="en-US" dirty="0" smtClean="0"/>
              <a:t>每个数据库都是独立的一个文件</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5.</a:t>
            </a:r>
            <a:r>
              <a:rPr lang="zh-CN" altLang="en-US" dirty="0" smtClean="0"/>
              <a:t>常用于</a:t>
            </a:r>
            <a:r>
              <a:rPr lang="en-US" altLang="zh-CN" dirty="0" smtClean="0"/>
              <a:t>asp</a:t>
            </a:r>
            <a:r>
              <a:rPr lang="zh-CN" altLang="en-US" dirty="0" smtClean="0"/>
              <a:t>源码的网站程序的数据库</a:t>
            </a:r>
          </a:p>
          <a:p>
            <a:endParaRPr lang="zh-CN" altLang="en-US" dirty="0"/>
          </a:p>
        </p:txBody>
      </p:sp>
      <p:sp>
        <p:nvSpPr>
          <p:cNvPr id="4" name="灯片编号占位符 3"/>
          <p:cNvSpPr>
            <a:spLocks noGrp="1"/>
          </p:cNvSpPr>
          <p:nvPr>
            <p:ph type="sldNum" sz="quarter" idx="10"/>
          </p:nvPr>
        </p:nvSpPr>
        <p:spPr/>
        <p:txBody>
          <a:bodyPr/>
          <a:lstStyle/>
          <a:p>
            <a:fld id="{CC7D2CE7-E926-4638-A805-F9AE561B2A90}" type="slidenum">
              <a:rPr lang="zh-CN" altLang="en-US" smtClean="0"/>
              <a:t>6</a:t>
            </a:fld>
            <a:endParaRPr lang="zh-CN" altLang="en-US"/>
          </a:p>
        </p:txBody>
      </p:sp>
    </p:spTree>
    <p:extLst>
      <p:ext uri="{BB962C8B-B14F-4D97-AF65-F5344CB8AC3E}">
        <p14:creationId xmlns:p14="http://schemas.microsoft.com/office/powerpoint/2010/main" val="2856402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同属于微软的产品，</a:t>
            </a:r>
            <a:r>
              <a:rPr lang="en-US" altLang="zh-CN" dirty="0" smtClean="0"/>
              <a:t>SQL Server2005</a:t>
            </a:r>
            <a:r>
              <a:rPr lang="zh-CN" altLang="en-US" dirty="0" smtClean="0"/>
              <a:t>属于中型数据库，</a:t>
            </a:r>
            <a:r>
              <a:rPr lang="en-US" altLang="zh-CN" dirty="0" smtClean="0"/>
              <a:t>SQL Server2005</a:t>
            </a:r>
            <a:r>
              <a:rPr lang="zh-CN" altLang="en-US" dirty="0" smtClean="0"/>
              <a:t>以上属大型数据库</a:t>
            </a:r>
            <a:endParaRPr lang="en-US" altLang="zh-CN" dirty="0" smtClean="0"/>
          </a:p>
          <a:p>
            <a:r>
              <a:rPr lang="en-US" altLang="zh-CN" dirty="0" smtClean="0"/>
              <a:t>2.</a:t>
            </a:r>
            <a:r>
              <a:rPr lang="zh-CN" altLang="en-US" dirty="0" smtClean="0"/>
              <a:t>收费</a:t>
            </a:r>
            <a:endParaRPr lang="en-US" altLang="zh-CN" dirty="0" smtClean="0"/>
          </a:p>
          <a:p>
            <a:r>
              <a:rPr lang="en-US" altLang="zh-CN" dirty="0" smtClean="0"/>
              <a:t>3.</a:t>
            </a:r>
            <a:r>
              <a:rPr lang="zh-CN" altLang="en-US" dirty="0" smtClean="0"/>
              <a:t>常见架构</a:t>
            </a:r>
            <a:r>
              <a:rPr lang="en-US" altLang="zh-CN" dirty="0" smtClean="0"/>
              <a:t>asp+mssql</a:t>
            </a:r>
            <a:r>
              <a:rPr lang="zh-CN" altLang="en-US" dirty="0" smtClean="0"/>
              <a:t>、</a:t>
            </a:r>
            <a:r>
              <a:rPr lang="en-US" altLang="zh-CN" dirty="0" smtClean="0"/>
              <a:t>aspx+mssql</a:t>
            </a:r>
          </a:p>
          <a:p>
            <a:endParaRPr lang="zh-CN" altLang="en-US" dirty="0"/>
          </a:p>
        </p:txBody>
      </p:sp>
      <p:sp>
        <p:nvSpPr>
          <p:cNvPr id="4" name="灯片编号占位符 3"/>
          <p:cNvSpPr>
            <a:spLocks noGrp="1"/>
          </p:cNvSpPr>
          <p:nvPr>
            <p:ph type="sldNum" sz="quarter" idx="10"/>
          </p:nvPr>
        </p:nvSpPr>
        <p:spPr/>
        <p:txBody>
          <a:bodyPr/>
          <a:lstStyle/>
          <a:p>
            <a:fld id="{CC7D2CE7-E926-4638-A805-F9AE561B2A90}" type="slidenum">
              <a:rPr lang="zh-CN" altLang="en-US" smtClean="0"/>
              <a:t>7</a:t>
            </a:fld>
            <a:endParaRPr lang="zh-CN" altLang="en-US"/>
          </a:p>
        </p:txBody>
      </p:sp>
    </p:spTree>
    <p:extLst>
      <p:ext uri="{BB962C8B-B14F-4D97-AF65-F5344CB8AC3E}">
        <p14:creationId xmlns:p14="http://schemas.microsoft.com/office/powerpoint/2010/main" val="3250351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数据库作为动态网页脚本的支持。</a:t>
            </a:r>
            <a:endParaRPr lang="zh-CN" altLang="en-US" dirty="0"/>
          </a:p>
        </p:txBody>
      </p:sp>
      <p:sp>
        <p:nvSpPr>
          <p:cNvPr id="4" name="灯片编号占位符 3"/>
          <p:cNvSpPr>
            <a:spLocks noGrp="1"/>
          </p:cNvSpPr>
          <p:nvPr>
            <p:ph type="sldNum" sz="quarter" idx="10"/>
          </p:nvPr>
        </p:nvSpPr>
        <p:spPr/>
        <p:txBody>
          <a:bodyPr/>
          <a:lstStyle/>
          <a:p>
            <a:fld id="{CC7D2CE7-E926-4638-A805-F9AE561B2A90}" type="slidenum">
              <a:rPr lang="zh-CN" altLang="en-US" smtClean="0"/>
              <a:t>8</a:t>
            </a:fld>
            <a:endParaRPr lang="zh-CN" altLang="en-US"/>
          </a:p>
        </p:txBody>
      </p:sp>
    </p:spTree>
    <p:extLst>
      <p:ext uri="{BB962C8B-B14F-4D97-AF65-F5344CB8AC3E}">
        <p14:creationId xmlns:p14="http://schemas.microsoft.com/office/powerpoint/2010/main" val="3759627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7D2CE7-E926-4638-A805-F9AE561B2A90}" type="slidenum">
              <a:rPr lang="zh-CN" altLang="en-US" smtClean="0"/>
              <a:t>9</a:t>
            </a:fld>
            <a:endParaRPr lang="zh-CN" altLang="en-US"/>
          </a:p>
        </p:txBody>
      </p:sp>
    </p:spTree>
    <p:extLst>
      <p:ext uri="{BB962C8B-B14F-4D97-AF65-F5344CB8AC3E}">
        <p14:creationId xmlns:p14="http://schemas.microsoft.com/office/powerpoint/2010/main" val="281962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or 1 #</a:t>
            </a:r>
          </a:p>
          <a:p>
            <a:r>
              <a:rPr lang="en-US" altLang="zh-CN" dirty="0" smtClean="0"/>
              <a:t>and 1=2 union select null,null,null,null,concat(User(),'|',password) from mysql.user</a:t>
            </a:r>
          </a:p>
          <a:p>
            <a:r>
              <a:rPr lang="en-US" altLang="zh-CN" dirty="0" smtClean="0"/>
              <a:t>and 1=2 union select null,null,null,null,load_file('D:/phpStudy/WWW/phpinfo.php')</a:t>
            </a:r>
          </a:p>
          <a:p>
            <a:r>
              <a:rPr lang="en-US" altLang="zh-CN" dirty="0" smtClean="0"/>
              <a:t>union select null,null,null,null,'123' into outfile 'd:/yes.php'</a:t>
            </a:r>
            <a:endParaRPr lang="zh-CN" altLang="en-US" dirty="0"/>
          </a:p>
        </p:txBody>
      </p:sp>
      <p:sp>
        <p:nvSpPr>
          <p:cNvPr id="4" name="灯片编号占位符 3"/>
          <p:cNvSpPr>
            <a:spLocks noGrp="1"/>
          </p:cNvSpPr>
          <p:nvPr>
            <p:ph type="sldNum" sz="quarter" idx="10"/>
          </p:nvPr>
        </p:nvSpPr>
        <p:spPr/>
        <p:txBody>
          <a:bodyPr/>
          <a:lstStyle/>
          <a:p>
            <a:fld id="{CC7D2CE7-E926-4638-A805-F9AE561B2A90}" type="slidenum">
              <a:rPr lang="zh-CN" altLang="en-US" smtClean="0"/>
              <a:t>13</a:t>
            </a:fld>
            <a:endParaRPr lang="zh-CN" altLang="en-US"/>
          </a:p>
        </p:txBody>
      </p:sp>
    </p:spTree>
    <p:extLst>
      <p:ext uri="{BB962C8B-B14F-4D97-AF65-F5344CB8AC3E}">
        <p14:creationId xmlns:p14="http://schemas.microsoft.com/office/powerpoint/2010/main" val="2032844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Rectangle 7"/>
          <p:cNvSpPr/>
          <p:nvPr/>
        </p:nvSpPr>
        <p:spPr>
          <a:xfrm>
            <a:off x="777240" y="0"/>
            <a:ext cx="7543800" cy="2286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777240" y="1143000"/>
            <a:ext cx="7543800" cy="1143000"/>
          </a:xfrm>
          <a:noFill/>
          <a:ln>
            <a:noFill/>
          </a:ln>
        </p:spPr>
        <p:txBody>
          <a:bodyPr>
            <a:noAutofit/>
          </a:bodyPr>
          <a:lstStyle>
            <a:lvl1pPr>
              <a:defRPr sz="6000"/>
            </a:lvl1pPr>
          </a:lstStyle>
          <a:p>
            <a:r>
              <a:rPr lang="en-US" altLang="zh-CN" dirty="0" smtClean="0">
                <a:solidFill>
                  <a:schemeClr val="bg1"/>
                </a:solidFill>
              </a:rPr>
              <a:t>EDU.PKAV.NET</a:t>
            </a:r>
            <a:endParaRPr lang="en-US" dirty="0"/>
          </a:p>
        </p:txBody>
      </p:sp>
      <p:sp>
        <p:nvSpPr>
          <p:cNvPr id="3" name="Subtitle 2"/>
          <p:cNvSpPr>
            <a:spLocks noGrp="1"/>
          </p:cNvSpPr>
          <p:nvPr>
            <p:ph type="subTitle" idx="1"/>
          </p:nvPr>
        </p:nvSpPr>
        <p:spPr>
          <a:xfrm>
            <a:off x="762000" y="3543300"/>
            <a:ext cx="6858000" cy="74295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55BD607-DF9E-43F3-998C-3F2F61C03158}" type="datetimeFigureOut">
              <a:rPr lang="zh-CN" altLang="en-US" smtClean="0"/>
              <a:t>2013/7/20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B2713F-6B86-4F20-B4F7-04C800862B97}" type="slidenum">
              <a:rPr lang="zh-CN" altLang="en-US" smtClean="0"/>
              <a:t>‹#›</a:t>
            </a:fld>
            <a:endParaRPr lang="zh-CN" altLang="en-US"/>
          </a:p>
        </p:txBody>
      </p:sp>
      <p:sp>
        <p:nvSpPr>
          <p:cNvPr id="7" name="Rectangle 6"/>
          <p:cNvSpPr/>
          <p:nvPr/>
        </p:nvSpPr>
        <p:spPr>
          <a:xfrm>
            <a:off x="777240" y="4948014"/>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副标题 2"/>
          <p:cNvSpPr txBox="1">
            <a:spLocks/>
          </p:cNvSpPr>
          <p:nvPr userDrawn="1"/>
        </p:nvSpPr>
        <p:spPr>
          <a:xfrm>
            <a:off x="779959" y="2283718"/>
            <a:ext cx="7545600" cy="612626"/>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chorCtr="0">
            <a:normAutofit/>
            <a:scene3d>
              <a:camera prst="orthographicFront"/>
              <a:lightRig rig="soft" dir="t">
                <a:rot lat="0" lon="0" rev="10800000"/>
              </a:lightRig>
            </a:scene3d>
            <a:sp3d>
              <a:bevelT w="27940" h="12700"/>
              <a:contourClr>
                <a:srgbClr val="DDDDDD"/>
              </a:contourClr>
            </a:sp3d>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dk1"/>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dk1"/>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dk1"/>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dk1"/>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dk1"/>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9pPr>
          </a:lstStyle>
          <a:p>
            <a:pPr marL="0" indent="0" algn="r">
              <a:buNone/>
            </a:pPr>
            <a:endParaRPr lang="en-US" altLang="zh-CN" b="1" spc="150" dirty="0" smtClean="0">
              <a:ln w="11430"/>
              <a:solidFill>
                <a:schemeClr val="bg1"/>
              </a:solidFill>
              <a:effectLst>
                <a:outerShdw blurRad="25400" algn="tl" rotWithShape="0">
                  <a:srgbClr val="000000">
                    <a:alpha val="43000"/>
                  </a:srgbClr>
                </a:outerShdw>
              </a:effectLst>
              <a:latin typeface="方正姚体" pitchFamily="2" charset="-122"/>
              <a:ea typeface="方正姚体" pitchFamily="2" charset="-122"/>
            </a:endParaRPr>
          </a:p>
        </p:txBody>
      </p:sp>
      <p:pic>
        <p:nvPicPr>
          <p:cNvPr id="10" name="Picture 83" descr="water"/>
          <p:cNvPicPr>
            <a:picLocks noChangeAspect="1" noChangeArrowheads="1"/>
          </p:cNvPicPr>
          <p:nvPr userDrawn="1"/>
        </p:nvPicPr>
        <p:blipFill>
          <a:blip r:embed="rId2">
            <a:extLst>
              <a:ext uri="{28A0092B-C50C-407E-A947-70E740481C1C}">
                <a14:useLocalDpi xmlns:a14="http://schemas.microsoft.com/office/drawing/2010/main" val="0"/>
              </a:ext>
            </a:extLst>
          </a:blip>
          <a:srcRect l="22409" t="16374" b="27486"/>
          <a:stretch>
            <a:fillRect/>
          </a:stretch>
        </p:blipFill>
        <p:spPr bwMode="gray">
          <a:xfrm rot="1008946">
            <a:off x="5089415" y="342181"/>
            <a:ext cx="2663825" cy="164782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userDrawn="1"/>
        </p:nvSpPr>
        <p:spPr>
          <a:xfrm>
            <a:off x="728232" y="3061611"/>
            <a:ext cx="1872208" cy="1720291"/>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12" name="圆角矩形 11"/>
          <p:cNvSpPr/>
          <p:nvPr userDrawn="1"/>
        </p:nvSpPr>
        <p:spPr>
          <a:xfrm>
            <a:off x="2722360" y="3061611"/>
            <a:ext cx="1872208" cy="172029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8792" y="3336916"/>
            <a:ext cx="1626704" cy="1194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5"/>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774260" y="3259776"/>
            <a:ext cx="1768408" cy="1400206"/>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14400" y="514350"/>
            <a:ext cx="7239000" cy="2914650"/>
          </a:xfrm>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55BD607-DF9E-43F3-998C-3F2F61C03158}" type="datetimeFigureOut">
              <a:rPr lang="zh-CN" altLang="en-US" smtClean="0"/>
              <a:t>2013/7/20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B2713F-6B86-4F20-B4F7-04C800862B9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514351"/>
            <a:ext cx="1828800" cy="405764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90800" y="514351"/>
            <a:ext cx="5715000" cy="3657600"/>
          </a:xfrm>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55BD607-DF9E-43F3-998C-3F2F61C03158}" type="datetimeFigureOut">
              <a:rPr lang="zh-CN" altLang="en-US" smtClean="0"/>
              <a:t>2013/7/20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B2713F-6B86-4F20-B4F7-04C800862B9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47664" y="4443958"/>
            <a:ext cx="6781800" cy="473224"/>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r">
              <a:defRPr sz="2400" b="0" cap="none" spc="50">
                <a:ln w="1143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a:effectLst>
                  <a:reflection blurRad="6350" stA="55000" endA="300" endPos="45500" dir="5400000" sy="-100000" algn="bl" rotWithShape="0"/>
                </a:effectLst>
                <a:latin typeface="+mj-ea"/>
                <a:ea typeface="+mj-ea"/>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sz="1600" b="0">
                <a:latin typeface="微软雅黑" pitchFamily="34" charset="-122"/>
                <a:ea typeface="微软雅黑" pitchFamily="34" charset="-122"/>
              </a:defRPr>
            </a:lvl1pPr>
            <a:lvl2pPr>
              <a:defRPr sz="1400">
                <a:latin typeface="微软雅黑" pitchFamily="34" charset="-122"/>
                <a:ea typeface="微软雅黑" pitchFamily="34" charset="-122"/>
              </a:defRPr>
            </a:lvl2pPr>
            <a:lvl3pPr>
              <a:defRPr sz="1200">
                <a:latin typeface="微软雅黑" pitchFamily="34" charset="-122"/>
                <a:ea typeface="微软雅黑" pitchFamily="34" charset="-122"/>
              </a:defRPr>
            </a:lvl3pPr>
            <a:lvl4pPr>
              <a:defRPr sz="1100">
                <a:latin typeface="微软雅黑" pitchFamily="34" charset="-122"/>
                <a:ea typeface="微软雅黑" pitchFamily="34" charset="-122"/>
              </a:defRPr>
            </a:lvl4pPr>
            <a:lvl5pPr>
              <a:defRPr sz="11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a:xfrm>
            <a:off x="-252536" y="4659982"/>
            <a:ext cx="2133600" cy="273844"/>
          </a:xfrm>
        </p:spPr>
        <p:txBody>
          <a:bodyPr/>
          <a:lstStyle/>
          <a:p>
            <a:fld id="{E55BD607-DF9E-43F3-998C-3F2F61C03158}" type="datetimeFigureOut">
              <a:rPr lang="zh-CN" altLang="en-US" smtClean="0"/>
              <a:t>2013/7/20</a:t>
            </a:fld>
            <a:endParaRPr lang="zh-CN" altLang="en-US" dirty="0"/>
          </a:p>
        </p:txBody>
      </p:sp>
      <p:sp>
        <p:nvSpPr>
          <p:cNvPr id="6" name="Slide Number Placeholder 5"/>
          <p:cNvSpPr>
            <a:spLocks noGrp="1"/>
          </p:cNvSpPr>
          <p:nvPr>
            <p:ph type="sldNum" sz="quarter" idx="12"/>
          </p:nvPr>
        </p:nvSpPr>
        <p:spPr/>
        <p:txBody>
          <a:bodyPr/>
          <a:lstStyle/>
          <a:p>
            <a:fld id="{84B2713F-6B86-4F20-B4F7-04C800862B97}" type="slidenum">
              <a:rPr lang="zh-CN" altLang="en-US" smtClean="0"/>
              <a:t>‹#›</a:t>
            </a:fld>
            <a:endParaRPr lang="zh-CN" altLang="en-US"/>
          </a:p>
        </p:txBody>
      </p:sp>
      <p:sp>
        <p:nvSpPr>
          <p:cNvPr id="8" name="Title 1"/>
          <p:cNvSpPr txBox="1">
            <a:spLocks/>
          </p:cNvSpPr>
          <p:nvPr userDrawn="1"/>
        </p:nvSpPr>
        <p:spPr>
          <a:xfrm>
            <a:off x="1298132" y="27587"/>
            <a:ext cx="2376264" cy="267494"/>
          </a:xfrm>
          <a:prstGeom prst="rect">
            <a:avLst/>
          </a:prstGeom>
          <a:noFill/>
          <a:ln w="25400" cap="flat" cmpd="sng" algn="ctr">
            <a:noFill/>
            <a:prstDash val="solid"/>
          </a:ln>
          <a:effectLst/>
        </p:spPr>
        <p:txBody>
          <a:bodyPr vert="horz" lIns="91440" tIns="45720" rIns="91440" bIns="45720" rtlCol="0" anchor="b" anchorCtr="0">
            <a:noAutofit/>
          </a:bodyPr>
          <a:lstStyle>
            <a:lvl1pPr algn="r" defTabSz="914400" rtl="0" eaLnBrk="1" latinLnBrk="0" hangingPunct="1">
              <a:spcBef>
                <a:spcPct val="0"/>
              </a:spcBef>
              <a:buNone/>
              <a:defRPr sz="2400" b="0" kern="1200" cap="none" spc="50">
                <a:ln w="1143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a:effectLst>
                  <a:reflection blurRad="6350" stA="55000" endA="300" endPos="45500" dir="5400000" sy="-100000" algn="bl" rotWithShape="0"/>
                </a:effectLst>
                <a:latin typeface="+mj-ea"/>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zh-CN" altLang="en-US" sz="1050" b="0" i="0" cap="none" spc="0" dirty="0" smtClean="0">
                <a:ln>
                  <a:noFill/>
                </a:ln>
                <a:solidFill>
                  <a:schemeClr val="bg1"/>
                </a:solidFill>
                <a:effectLst/>
                <a:latin typeface="+mj-ea"/>
                <a:ea typeface="+mj-ea"/>
              </a:rPr>
              <a:t> 培养专业的渗透测试工程师</a:t>
            </a:r>
            <a:endParaRPr lang="en-US" sz="1050" b="0" i="0" cap="none" spc="0" dirty="0">
              <a:ln>
                <a:noFill/>
              </a:ln>
              <a:solidFill>
                <a:schemeClr val="bg1"/>
              </a:solidFill>
              <a:effectLst/>
              <a:latin typeface="+mj-ea"/>
              <a:ea typeface="+mj-ea"/>
            </a:endParaRPr>
          </a:p>
        </p:txBody>
      </p:sp>
      <p:sp>
        <p:nvSpPr>
          <p:cNvPr id="5" name="矩形 4"/>
          <p:cNvSpPr/>
          <p:nvPr userDrawn="1"/>
        </p:nvSpPr>
        <p:spPr>
          <a:xfrm>
            <a:off x="826858" y="-28755"/>
            <a:ext cx="609077" cy="338554"/>
          </a:xfrm>
          <a:prstGeom prst="rect">
            <a:avLst/>
          </a:prstGeom>
        </p:spPr>
        <p:txBody>
          <a:bodyPr wrap="none">
            <a:spAutoFit/>
          </a:bodyPr>
          <a:lstStyle/>
          <a:p>
            <a:r>
              <a:rPr lang="en-US" altLang="zh-CN" sz="1600" b="0" i="1" kern="1200" cap="none" spc="0" dirty="0" smtClean="0">
                <a:ln>
                  <a:noFill/>
                </a:ln>
                <a:solidFill>
                  <a:schemeClr val="bg1"/>
                </a:solidFill>
                <a:effectLst/>
                <a:latin typeface="+mj-lt"/>
                <a:ea typeface="+mn-ea"/>
                <a:cs typeface="+mn-cs"/>
              </a:rPr>
              <a:t>PKAV</a:t>
            </a:r>
            <a:endParaRPr lang="zh-CN" altLang="en-US" sz="1600" i="1" dirty="0">
              <a:latin typeface="+mj-lt"/>
            </a:endParaRPr>
          </a:p>
        </p:txBody>
      </p:sp>
      <p:sp>
        <p:nvSpPr>
          <p:cNvPr id="9" name="Title 1"/>
          <p:cNvSpPr txBox="1">
            <a:spLocks/>
          </p:cNvSpPr>
          <p:nvPr userDrawn="1"/>
        </p:nvSpPr>
        <p:spPr>
          <a:xfrm>
            <a:off x="5940152" y="37212"/>
            <a:ext cx="2376264" cy="267494"/>
          </a:xfrm>
          <a:prstGeom prst="rect">
            <a:avLst/>
          </a:prstGeom>
          <a:noFill/>
          <a:ln w="25400" cap="flat" cmpd="sng" algn="ctr">
            <a:noFill/>
            <a:prstDash val="solid"/>
          </a:ln>
          <a:effectLst/>
        </p:spPr>
        <p:txBody>
          <a:bodyPr vert="horz" lIns="91440" tIns="45720" rIns="91440" bIns="45720" rtlCol="0" anchor="b" anchorCtr="0">
            <a:noAutofit/>
          </a:bodyPr>
          <a:lstStyle>
            <a:lvl1pPr algn="r" defTabSz="914400" rtl="0" eaLnBrk="1" latinLnBrk="0" hangingPunct="1">
              <a:spcBef>
                <a:spcPct val="0"/>
              </a:spcBef>
              <a:buNone/>
              <a:defRPr sz="2400" b="0" kern="1200" cap="none" spc="50">
                <a:ln w="1143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a:effectLst>
                  <a:reflection blurRad="6350" stA="55000" endA="300" endPos="45500" dir="5400000" sy="-100000" algn="bl" rotWithShape="0"/>
                </a:effectLst>
                <a:latin typeface="+mj-ea"/>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altLang="zh-CN" sz="900" b="0" cap="none" spc="0" dirty="0" smtClean="0">
                <a:ln>
                  <a:noFill/>
                </a:ln>
                <a:solidFill>
                  <a:schemeClr val="bg1"/>
                </a:solidFill>
                <a:effectLst/>
                <a:latin typeface="黑体" pitchFamily="49" charset="-122"/>
                <a:ea typeface="黑体" pitchFamily="49" charset="-122"/>
              </a:rPr>
              <a:t>EDU.PKAV.NET</a:t>
            </a:r>
            <a:endParaRPr lang="en-US" sz="1000" b="0" cap="none" spc="0" dirty="0">
              <a:ln>
                <a:noFill/>
              </a:ln>
              <a:solidFill>
                <a:schemeClr val="bg1"/>
              </a:solidFill>
              <a:effectLst/>
              <a:latin typeface="黑体" pitchFamily="49" charset="-122"/>
              <a:ea typeface="黑体" pitchFamily="49"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4008" y="1005334"/>
            <a:ext cx="7543800" cy="1257300"/>
          </a:xfrm>
        </p:spPr>
        <p:txBody>
          <a:bodyPr anchor="b" anchorCtr="0">
            <a:normAutofit/>
          </a:bodyPr>
          <a:lstStyle>
            <a:lvl1pPr algn="l">
              <a:defRPr sz="4000" b="0" cap="all"/>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762000" y="3714750"/>
            <a:ext cx="6858000" cy="6858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55BD607-DF9E-43F3-998C-3F2F61C03158}" type="datetimeFigureOut">
              <a:rPr lang="zh-CN" altLang="en-US" smtClean="0"/>
              <a:t>2013/7/20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B2713F-6B86-4F20-B4F7-04C800862B97}" type="slidenum">
              <a:rPr lang="zh-CN" altLang="en-US" smtClean="0"/>
              <a:t>‹#›</a:t>
            </a:fld>
            <a:endParaRPr lang="zh-CN" altLang="en-US"/>
          </a:p>
        </p:txBody>
      </p:sp>
      <p:sp>
        <p:nvSpPr>
          <p:cNvPr id="8" name="Rectangle 7"/>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7620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E55BD607-DF9E-43F3-998C-3F2F61C03158}" type="datetimeFigureOut">
              <a:rPr lang="zh-CN" altLang="en-US" smtClean="0"/>
              <a:t>2013/7/20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4B2713F-6B86-4F20-B4F7-04C800862B97}"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89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589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1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E55BD607-DF9E-43F3-998C-3F2F61C03158}" type="datetimeFigureOut">
              <a:rPr lang="zh-CN" altLang="en-US" smtClean="0"/>
              <a:t>2013/7/20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4B2713F-6B86-4F20-B4F7-04C800862B97}" type="slidenum">
              <a:rPr lang="zh-CN" altLang="en-US" smtClean="0"/>
              <a:t>‹#›</a:t>
            </a:fld>
            <a:endParaRPr lang="zh-CN" altLang="en-US"/>
          </a:p>
        </p:txBody>
      </p:sp>
      <p:cxnSp>
        <p:nvCxnSpPr>
          <p:cNvPr id="11" name="Straight Connector 10"/>
          <p:cNvCxnSpPr/>
          <p:nvPr/>
        </p:nvCxnSpPr>
        <p:spPr>
          <a:xfrm>
            <a:off x="7589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55BD607-DF9E-43F3-998C-3F2F61C03158}" type="datetimeFigureOut">
              <a:rPr lang="zh-CN" altLang="en-US" smtClean="0"/>
              <a:t>2013/7/20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4B2713F-6B86-4F20-B4F7-04C800862B97}"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BD607-DF9E-43F3-998C-3F2F61C03158}" type="datetimeFigureOut">
              <a:rPr lang="zh-CN" altLang="en-US" smtClean="0"/>
              <a:t>2013/7/20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4B2713F-6B86-4F20-B4F7-04C800862B97}"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62000" y="3429000"/>
            <a:ext cx="6784848" cy="1200150"/>
          </a:xfrm>
        </p:spPr>
        <p:txBody>
          <a:bodyPr anchor="b">
            <a:normAutofit/>
          </a:bodyPr>
          <a:lstStyle>
            <a:lvl1pPr algn="l">
              <a:defRPr sz="5400" b="0"/>
            </a:lvl1pPr>
          </a:lstStyle>
          <a:p>
            <a:r>
              <a:rPr lang="zh-CN" altLang="en-US" smtClean="0"/>
              <a:t>单击此处编辑母版标题样式</a:t>
            </a:r>
            <a:endParaRPr lang="en-US"/>
          </a:p>
        </p:txBody>
      </p:sp>
      <p:sp>
        <p:nvSpPr>
          <p:cNvPr id="3" name="Content Placeholder 2"/>
          <p:cNvSpPr>
            <a:spLocks noGrp="1"/>
          </p:cNvSpPr>
          <p:nvPr>
            <p:ph idx="1"/>
          </p:nvPr>
        </p:nvSpPr>
        <p:spPr>
          <a:xfrm>
            <a:off x="3710866" y="342900"/>
            <a:ext cx="4594934" cy="30860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62002" y="342900"/>
            <a:ext cx="2673657" cy="30861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55BD607-DF9E-43F3-998C-3F2F61C03158}" type="datetimeFigureOut">
              <a:rPr lang="zh-CN" altLang="en-US" smtClean="0"/>
              <a:t>2013/7/20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4B2713F-6B86-4F20-B4F7-04C800862B97}" type="slidenum">
              <a:rPr lang="zh-CN" altLang="en-US" smtClean="0"/>
              <a:t>‹#›</a:t>
            </a:fld>
            <a:endParaRPr lang="zh-CN" altLang="en-US"/>
          </a:p>
        </p:txBody>
      </p:sp>
      <p:cxnSp>
        <p:nvCxnSpPr>
          <p:cNvPr id="10" name="Straight Connector 9"/>
          <p:cNvCxnSpPr/>
          <p:nvPr/>
        </p:nvCxnSpPr>
        <p:spPr>
          <a:xfrm rot="5400000">
            <a:off x="2153444" y="1885752"/>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758952" y="3429000"/>
            <a:ext cx="6784848" cy="1200150"/>
          </a:xfrm>
        </p:spPr>
        <p:txBody>
          <a:bodyPr anchor="b">
            <a:normAutofit/>
          </a:bodyPr>
          <a:lstStyle>
            <a:lvl1pPr algn="l">
              <a:defRPr sz="5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777240" y="342900"/>
            <a:ext cx="7543800" cy="21717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50392" y="2628900"/>
            <a:ext cx="7391400" cy="603647"/>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55BD607-DF9E-43F3-998C-3F2F61C03158}" type="datetimeFigureOut">
              <a:rPr lang="zh-CN" altLang="en-US" smtClean="0"/>
              <a:t>2013/7/20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4B2713F-6B86-4F20-B4F7-04C800862B9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155926"/>
            <a:ext cx="6781800" cy="473224"/>
          </a:xfrm>
          <a:prstGeom prst="rect">
            <a:avLst/>
          </a:prstGeom>
          <a:noFill/>
          <a:ln>
            <a:noFill/>
          </a:ln>
        </p:spPr>
        <p:style>
          <a:lnRef idx="2">
            <a:schemeClr val="accent1"/>
          </a:lnRef>
          <a:fillRef idx="1">
            <a:schemeClr val="lt1"/>
          </a:fillRef>
          <a:effectRef idx="0">
            <a:schemeClr val="accent1"/>
          </a:effectRef>
          <a:fontRef idx="none"/>
        </p:style>
        <p:txBody>
          <a:bodyPr vert="horz" lIns="91440" tIns="45720" rIns="91440" bIns="45720" rtlCol="0" anchor="b" anchorCtr="0">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762000" y="514350"/>
            <a:ext cx="7543800" cy="2914650"/>
          </a:xfrm>
          <a:prstGeom prst="rect">
            <a:avLst/>
          </a:prstGeom>
        </p:spPr>
        <p:txBody>
          <a:bodyPr vert="horz" lIns="91440" tIns="45720" rIns="91440" bIns="45720" rtlCol="0" anchor="ctr" anchorCtr="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48400" y="4656582"/>
            <a:ext cx="2133600" cy="273844"/>
          </a:xfrm>
          <a:prstGeom prst="rect">
            <a:avLst/>
          </a:prstGeom>
        </p:spPr>
        <p:txBody>
          <a:bodyPr vert="horz" lIns="91440" tIns="45720" rIns="91440" bIns="45720" rtlCol="0" anchor="ctr"/>
          <a:lstStyle>
            <a:lvl1pPr algn="r">
              <a:defRPr sz="1200" b="1">
                <a:solidFill>
                  <a:schemeClr val="tx2">
                    <a:lumMod val="90000"/>
                    <a:lumOff val="10000"/>
                  </a:schemeClr>
                </a:solidFill>
                <a:latin typeface="+mj-ea"/>
                <a:ea typeface="+mj-ea"/>
              </a:defRPr>
            </a:lvl1pPr>
          </a:lstStyle>
          <a:p>
            <a:fld id="{E55BD607-DF9E-43F3-998C-3F2F61C03158}" type="datetimeFigureOut">
              <a:rPr lang="zh-CN" altLang="en-US" smtClean="0"/>
              <a:pPr/>
              <a:t>2013/7/20</a:t>
            </a:fld>
            <a:endParaRPr lang="zh-CN" altLang="en-US"/>
          </a:p>
        </p:txBody>
      </p:sp>
      <p:sp>
        <p:nvSpPr>
          <p:cNvPr id="5" name="Footer Placeholder 4"/>
          <p:cNvSpPr>
            <a:spLocks noGrp="1"/>
          </p:cNvSpPr>
          <p:nvPr>
            <p:ph type="ftr" sz="quarter" idx="3"/>
          </p:nvPr>
        </p:nvSpPr>
        <p:spPr>
          <a:xfrm>
            <a:off x="762000" y="4656582"/>
            <a:ext cx="4873869" cy="273844"/>
          </a:xfrm>
          <a:prstGeom prst="rect">
            <a:avLst/>
          </a:prstGeom>
        </p:spPr>
        <p:txBody>
          <a:bodyPr vert="horz" lIns="91440" tIns="45720" rIns="91440" bIns="45720" rtlCol="0" anchor="ctr"/>
          <a:lstStyle>
            <a:lvl1pPr algn="l">
              <a:defRPr sz="1200" b="1">
                <a:solidFill>
                  <a:schemeClr val="tx2">
                    <a:lumMod val="90000"/>
                    <a:lumOff val="10000"/>
                  </a:schemeClr>
                </a:solidFill>
                <a:latin typeface="+mj-ea"/>
                <a:ea typeface="+mj-ea"/>
              </a:defRPr>
            </a:lvl1pPr>
          </a:lstStyle>
          <a:p>
            <a:endParaRPr lang="zh-CN" altLang="en-US" dirty="0"/>
          </a:p>
        </p:txBody>
      </p:sp>
      <p:sp>
        <p:nvSpPr>
          <p:cNvPr id="6" name="Slide Number Placeholder 5"/>
          <p:cNvSpPr>
            <a:spLocks noGrp="1"/>
          </p:cNvSpPr>
          <p:nvPr>
            <p:ph type="sldNum" sz="quarter" idx="4"/>
          </p:nvPr>
        </p:nvSpPr>
        <p:spPr>
          <a:xfrm>
            <a:off x="7620000" y="4265676"/>
            <a:ext cx="762000" cy="273844"/>
          </a:xfrm>
          <a:prstGeom prst="rect">
            <a:avLst/>
          </a:prstGeom>
        </p:spPr>
        <p:txBody>
          <a:bodyPr vert="horz" lIns="91440" tIns="45720" rIns="91440" bIns="45720" rtlCol="0" anchor="ctr"/>
          <a:lstStyle>
            <a:lvl1pPr algn="r">
              <a:defRPr sz="2400">
                <a:solidFill>
                  <a:schemeClr val="tx1">
                    <a:lumMod val="85000"/>
                    <a:lumOff val="15000"/>
                  </a:schemeClr>
                </a:solidFill>
                <a:latin typeface="+mj-ea"/>
                <a:ea typeface="+mj-ea"/>
              </a:defRPr>
            </a:lvl1pPr>
          </a:lstStyle>
          <a:p>
            <a:r>
              <a:rPr lang="en-US" altLang="zh-CN" smtClean="0"/>
              <a:t>1</a:t>
            </a:r>
            <a:endParaRPr lang="zh-CN" altLang="en-US" dirty="0"/>
          </a:p>
        </p:txBody>
      </p:sp>
      <p:sp>
        <p:nvSpPr>
          <p:cNvPr id="8" name="Rectangle 7"/>
          <p:cNvSpPr/>
          <p:nvPr/>
        </p:nvSpPr>
        <p:spPr>
          <a:xfrm>
            <a:off x="777240" y="0"/>
            <a:ext cx="7543800"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ea"/>
              <a:ea typeface="+mj-ea"/>
            </a:endParaRPr>
          </a:p>
        </p:txBody>
      </p:sp>
      <p:sp>
        <p:nvSpPr>
          <p:cNvPr id="9" name="Rectangle 8"/>
          <p:cNvSpPr/>
          <p:nvPr/>
        </p:nvSpPr>
        <p:spPr>
          <a:xfrm>
            <a:off x="777240" y="4948014"/>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ea"/>
              <a:ea typeface="+mj-ea"/>
            </a:endParaRPr>
          </a:p>
        </p:txBody>
      </p:sp>
      <p:sp>
        <p:nvSpPr>
          <p:cNvPr id="10" name="Freeform 9"/>
          <p:cNvSpPr>
            <a:spLocks/>
          </p:cNvSpPr>
          <p:nvPr userDrawn="1"/>
        </p:nvSpPr>
        <p:spPr bwMode="gray">
          <a:xfrm>
            <a:off x="-4763" y="4731990"/>
            <a:ext cx="400299" cy="412701"/>
          </a:xfrm>
          <a:custGeom>
            <a:avLst/>
            <a:gdLst>
              <a:gd name="T0" fmla="*/ 0 w 1089"/>
              <a:gd name="T1" fmla="*/ 0 h 1100"/>
              <a:gd name="T2" fmla="*/ 0 w 1089"/>
              <a:gd name="T3" fmla="*/ 1100 h 1100"/>
              <a:gd name="T4" fmla="*/ 1089 w 1089"/>
              <a:gd name="T5" fmla="*/ 1100 h 1100"/>
              <a:gd name="T6" fmla="*/ 0 w 1089"/>
              <a:gd name="T7" fmla="*/ 0 h 1100"/>
            </a:gdLst>
            <a:ahLst/>
            <a:cxnLst>
              <a:cxn ang="0">
                <a:pos x="T0" y="T1"/>
              </a:cxn>
              <a:cxn ang="0">
                <a:pos x="T2" y="T3"/>
              </a:cxn>
              <a:cxn ang="0">
                <a:pos x="T4" y="T5"/>
              </a:cxn>
              <a:cxn ang="0">
                <a:pos x="T6" y="T7"/>
              </a:cxn>
            </a:cxnLst>
            <a:rect l="0" t="0" r="r" b="b"/>
            <a:pathLst>
              <a:path w="1089" h="1100">
                <a:moveTo>
                  <a:pt x="0" y="0"/>
                </a:moveTo>
                <a:cubicBezTo>
                  <a:pt x="0" y="550"/>
                  <a:pt x="0" y="1100"/>
                  <a:pt x="0" y="1100"/>
                </a:cubicBezTo>
                <a:lnTo>
                  <a:pt x="1089" y="1100"/>
                </a:lnTo>
                <a:cubicBezTo>
                  <a:pt x="1089" y="1100"/>
                  <a:pt x="596" y="865"/>
                  <a:pt x="0" y="0"/>
                </a:cubicBezTo>
                <a:close/>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txBody>
          <a:bodyPr/>
          <a:lstStyle/>
          <a:p>
            <a:endParaRPr lang="zh-CN" altLang="en-US">
              <a:latin typeface="+mj-ea"/>
              <a:ea typeface="+mj-ea"/>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spcBef>
          <a:spcPct val="0"/>
        </a:spcBef>
        <a:buNone/>
        <a:defRPr sz="2400" kern="1200">
          <a:solidFill>
            <a:schemeClr val="tx1">
              <a:lumMod val="85000"/>
              <a:lumOff val="15000"/>
            </a:schemeClr>
          </a:solidFill>
          <a:latin typeface="+mj-ea"/>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1600" kern="1200">
          <a:solidFill>
            <a:schemeClr val="tx2"/>
          </a:solidFill>
          <a:latin typeface="微软雅黑" pitchFamily="34" charset="-122"/>
          <a:ea typeface="微软雅黑" pitchFamily="34" charset="-122"/>
          <a:cs typeface="+mn-cs"/>
        </a:defRPr>
      </a:lvl1pPr>
      <a:lvl2pPr marL="594360" indent="-274320" algn="l" defTabSz="914400" rtl="0" eaLnBrk="1" latinLnBrk="0" hangingPunct="1">
        <a:spcBef>
          <a:spcPct val="20000"/>
        </a:spcBef>
        <a:buClr>
          <a:schemeClr val="accent1"/>
        </a:buClr>
        <a:buFont typeface="Arial" pitchFamily="34" charset="0"/>
        <a:buChar char="•"/>
        <a:defRPr sz="1600" kern="1200">
          <a:solidFill>
            <a:schemeClr val="tx2"/>
          </a:solidFill>
          <a:latin typeface="微软雅黑" pitchFamily="34" charset="-122"/>
          <a:ea typeface="微软雅黑" pitchFamily="34" charset="-122"/>
          <a:cs typeface="+mn-cs"/>
        </a:defRPr>
      </a:lvl2pPr>
      <a:lvl3pPr marL="86868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微软雅黑" pitchFamily="34" charset="-122"/>
          <a:ea typeface="微软雅黑" pitchFamily="34" charset="-122"/>
          <a:cs typeface="+mn-cs"/>
        </a:defRPr>
      </a:lvl3pPr>
      <a:lvl4pPr marL="1143000" indent="-228600" algn="l" defTabSz="914400" rtl="0" eaLnBrk="1" latinLnBrk="0" hangingPunct="1">
        <a:spcBef>
          <a:spcPct val="20000"/>
        </a:spcBef>
        <a:buClr>
          <a:schemeClr val="accent1"/>
        </a:buClr>
        <a:buFont typeface="Arial" pitchFamily="34" charset="0"/>
        <a:buChar char="•"/>
        <a:defRPr sz="1200" kern="1200">
          <a:solidFill>
            <a:schemeClr val="tx2"/>
          </a:solidFill>
          <a:latin typeface="微软雅黑" pitchFamily="34" charset="-122"/>
          <a:ea typeface="微软雅黑" pitchFamily="34" charset="-122"/>
          <a:cs typeface="+mn-cs"/>
        </a:defRPr>
      </a:lvl4pPr>
      <a:lvl5pPr marL="1371600" indent="-228600" algn="l" defTabSz="914400" rtl="0" eaLnBrk="1" latinLnBrk="0" hangingPunct="1">
        <a:spcBef>
          <a:spcPct val="20000"/>
        </a:spcBef>
        <a:buClr>
          <a:schemeClr val="accent1"/>
        </a:buClr>
        <a:buFont typeface="Arial" pitchFamily="34" charset="0"/>
        <a:buChar char="•"/>
        <a:defRPr sz="1200" kern="1200" baseline="0">
          <a:solidFill>
            <a:schemeClr val="tx2"/>
          </a:solidFill>
          <a:latin typeface="微软雅黑" pitchFamily="34" charset="-122"/>
          <a:ea typeface="微软雅黑" pitchFamily="34" charset="-122"/>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example/sqli/Article.php?id=2&amp;type=1"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example/sqli/Article.php?id=2&amp;type=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2007.mdb"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5400" dirty="0" smtClean="0">
                <a:solidFill>
                  <a:schemeClr val="bg1"/>
                </a:solidFill>
                <a:latin typeface="+mj-lt"/>
              </a:rPr>
              <a:t>PKAV-EDU</a:t>
            </a:r>
            <a:endParaRPr lang="zh-CN" altLang="en-US" sz="5400" dirty="0">
              <a:solidFill>
                <a:schemeClr val="bg1"/>
              </a:solidFill>
              <a:latin typeface="+mj-lt"/>
            </a:endParaRPr>
          </a:p>
        </p:txBody>
      </p:sp>
      <p:sp>
        <p:nvSpPr>
          <p:cNvPr id="7" name="矩形 6"/>
          <p:cNvSpPr/>
          <p:nvPr/>
        </p:nvSpPr>
        <p:spPr>
          <a:xfrm>
            <a:off x="1043608" y="2321818"/>
            <a:ext cx="7203356" cy="523220"/>
          </a:xfrm>
          <a:prstGeom prst="rect">
            <a:avLst/>
          </a:prstGeom>
        </p:spPr>
        <p:txBody>
          <a:bodyPr wrap="square">
            <a:spAutoFit/>
          </a:bodyPr>
          <a:lstStyle/>
          <a:p>
            <a:pPr algn="r"/>
            <a:r>
              <a:rPr lang="en-US" altLang="zh-CN" sz="2800" b="1" spc="150" dirty="0" smtClean="0">
                <a:ln w="11430"/>
                <a:solidFill>
                  <a:schemeClr val="bg1"/>
                </a:solidFill>
                <a:effectLst>
                  <a:outerShdw blurRad="25400" algn="tl" rotWithShape="0">
                    <a:srgbClr val="000000">
                      <a:alpha val="43000"/>
                    </a:srgbClr>
                  </a:outerShdw>
                </a:effectLst>
                <a:latin typeface="方正姚体" pitchFamily="2" charset="-122"/>
                <a:ea typeface="方正姚体" pitchFamily="2" charset="-122"/>
              </a:rPr>
              <a:t>《SQL</a:t>
            </a:r>
            <a:r>
              <a:rPr lang="zh-CN" altLang="en-US" sz="2800" b="1" spc="150" dirty="0" smtClean="0">
                <a:ln w="11430"/>
                <a:solidFill>
                  <a:schemeClr val="bg1"/>
                </a:solidFill>
                <a:effectLst>
                  <a:outerShdw blurRad="25400" algn="tl" rotWithShape="0">
                    <a:srgbClr val="000000">
                      <a:alpha val="43000"/>
                    </a:srgbClr>
                  </a:outerShdw>
                </a:effectLst>
                <a:latin typeface="方正姚体" pitchFamily="2" charset="-122"/>
                <a:ea typeface="方正姚体" pitchFamily="2" charset="-122"/>
              </a:rPr>
              <a:t>注入基础</a:t>
            </a:r>
            <a:r>
              <a:rPr lang="en-US" altLang="zh-CN" sz="2800" b="1" spc="150" dirty="0" smtClean="0">
                <a:ln w="11430"/>
                <a:solidFill>
                  <a:schemeClr val="bg1"/>
                </a:solidFill>
                <a:effectLst>
                  <a:outerShdw blurRad="25400" algn="tl" rotWithShape="0">
                    <a:srgbClr val="000000">
                      <a:alpha val="43000"/>
                    </a:srgbClr>
                  </a:outerShdw>
                </a:effectLst>
                <a:latin typeface="方正姚体" pitchFamily="2" charset="-122"/>
                <a:ea typeface="方正姚体" pitchFamily="2" charset="-122"/>
              </a:rPr>
              <a:t>·</a:t>
            </a:r>
            <a:r>
              <a:rPr lang="zh-CN" altLang="en-US" sz="2800" b="1" spc="150" dirty="0">
                <a:ln w="11430"/>
                <a:solidFill>
                  <a:schemeClr val="bg1"/>
                </a:solidFill>
                <a:effectLst>
                  <a:outerShdw blurRad="25400" algn="tl" rotWithShape="0">
                    <a:srgbClr val="000000">
                      <a:alpha val="43000"/>
                    </a:srgbClr>
                  </a:outerShdw>
                </a:effectLst>
                <a:latin typeface="方正姚体" pitchFamily="2" charset="-122"/>
                <a:ea typeface="方正姚体" pitchFamily="2" charset="-122"/>
              </a:rPr>
              <a:t>基础</a:t>
            </a:r>
            <a:r>
              <a:rPr lang="zh-CN" altLang="en-US" sz="2800" b="1" spc="150" dirty="0" smtClean="0">
                <a:ln w="11430"/>
                <a:solidFill>
                  <a:schemeClr val="bg1"/>
                </a:solidFill>
                <a:effectLst>
                  <a:outerShdw blurRad="25400" algn="tl" rotWithShape="0">
                    <a:srgbClr val="000000">
                      <a:alpha val="43000"/>
                    </a:srgbClr>
                  </a:outerShdw>
                </a:effectLst>
                <a:latin typeface="方正姚体" pitchFamily="2" charset="-122"/>
                <a:ea typeface="方正姚体" pitchFamily="2" charset="-122"/>
              </a:rPr>
              <a:t>篇</a:t>
            </a:r>
            <a:r>
              <a:rPr lang="en-US" altLang="zh-CN" sz="2800" b="1" spc="150" smtClean="0">
                <a:ln w="11430"/>
                <a:solidFill>
                  <a:schemeClr val="bg1"/>
                </a:solidFill>
                <a:effectLst>
                  <a:outerShdw blurRad="25400" algn="tl" rotWithShape="0">
                    <a:srgbClr val="000000">
                      <a:alpha val="43000"/>
                    </a:srgbClr>
                  </a:outerShdw>
                </a:effectLst>
                <a:latin typeface="方正姚体" pitchFamily="2" charset="-122"/>
                <a:ea typeface="方正姚体" pitchFamily="2" charset="-122"/>
              </a:rPr>
              <a:t>1》</a:t>
            </a:r>
            <a:endParaRPr lang="en-US" altLang="zh-CN" sz="2800" b="1" spc="150" dirty="0" smtClean="0">
              <a:ln w="11430"/>
              <a:solidFill>
                <a:schemeClr val="bg1"/>
              </a:solidFill>
              <a:effectLst>
                <a:outerShdw blurRad="25400" algn="tl" rotWithShape="0">
                  <a:srgbClr val="000000">
                    <a:alpha val="43000"/>
                  </a:srgbClr>
                </a:outerShdw>
              </a:effectLst>
              <a:latin typeface="方正姚体" pitchFamily="2" charset="-122"/>
              <a:ea typeface="方正姚体" pitchFamily="2" charset="-122"/>
            </a:endParaRPr>
          </a:p>
        </p:txBody>
      </p:sp>
      <p:sp>
        <p:nvSpPr>
          <p:cNvPr id="9" name="矩形 8"/>
          <p:cNvSpPr/>
          <p:nvPr/>
        </p:nvSpPr>
        <p:spPr>
          <a:xfrm>
            <a:off x="5436096" y="4209063"/>
            <a:ext cx="1584176" cy="584775"/>
          </a:xfrm>
          <a:prstGeom prst="rect">
            <a:avLst/>
          </a:prstGeom>
        </p:spPr>
        <p:txBody>
          <a:bodyPr wrap="square">
            <a:spAutoFit/>
          </a:bodyPr>
          <a:lstStyle/>
          <a:p>
            <a:pPr algn="r"/>
            <a:r>
              <a:rPr lang="en-US" altLang="zh-CN" sz="1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ea"/>
                <a:ea typeface="+mj-ea"/>
              </a:rPr>
              <a:t>BY</a:t>
            </a:r>
            <a:endParaRPr lang="en-US" altLang="zh-CN"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ea"/>
              <a:ea typeface="+mj-ea"/>
            </a:endParaRPr>
          </a:p>
          <a:p>
            <a:pPr algn="r"/>
            <a:r>
              <a:rPr lang="en-US" altLang="zh-CN" sz="1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ea"/>
              </a:rPr>
              <a:t>Verkey  </a:t>
            </a:r>
            <a:endParaRPr lang="en-US" altLang="zh-CN"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ea"/>
            </a:endParaRPr>
          </a:p>
        </p:txBody>
      </p:sp>
      <p:sp>
        <p:nvSpPr>
          <p:cNvPr id="22" name="菱形 21"/>
          <p:cNvSpPr/>
          <p:nvPr/>
        </p:nvSpPr>
        <p:spPr>
          <a:xfrm>
            <a:off x="4839712" y="3347076"/>
            <a:ext cx="1272446" cy="1232329"/>
          </a:xfrm>
          <a:prstGeom prst="diamond">
            <a:avLst/>
          </a:prstGeom>
        </p:spPr>
        <p:style>
          <a:lnRef idx="3">
            <a:schemeClr val="lt1"/>
          </a:lnRef>
          <a:fillRef idx="1">
            <a:schemeClr val="accent2"/>
          </a:fillRef>
          <a:effectRef idx="1">
            <a:schemeClr val="accent2"/>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1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ea"/>
                <a:ea typeface="+mj-ea"/>
              </a:rPr>
              <a:t>SQL</a:t>
            </a:r>
            <a:r>
              <a:rPr lang="zh-CN" altLang="en-US" sz="1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ea"/>
                <a:ea typeface="+mj-ea"/>
              </a:rPr>
              <a:t>注入系列</a:t>
            </a:r>
            <a:endParaRPr lang="en-US" altLang="zh-CN" sz="1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ea"/>
              <a:ea typeface="+mj-ea"/>
            </a:endParaRPr>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92280" y="3003798"/>
            <a:ext cx="1199709" cy="181792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2071634"/>
      </p:ext>
    </p:extLst>
  </p:cSld>
  <p:clrMapOvr>
    <a:masterClrMapping/>
  </p:clrMapOvr>
  <mc:AlternateContent xmlns:mc="http://schemas.openxmlformats.org/markup-compatibility/2006" xmlns:p14="http://schemas.microsoft.com/office/powerpoint/2010/main">
    <mc:Choice Requires="p14">
      <p:transition spd="slow" p14:dur="35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注入漏洞是怎么样形成的？</a:t>
            </a:r>
            <a:endParaRPr lang="zh-CN" altLang="en-US" dirty="0"/>
          </a:p>
        </p:txBody>
      </p:sp>
      <p:sp>
        <p:nvSpPr>
          <p:cNvPr id="4" name="圆角矩形 3"/>
          <p:cNvSpPr/>
          <p:nvPr/>
        </p:nvSpPr>
        <p:spPr>
          <a:xfrm>
            <a:off x="3131840" y="3795886"/>
            <a:ext cx="2736304"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latin typeface="+mj-ea"/>
                <a:ea typeface="+mj-ea"/>
              </a:rPr>
              <a:t>客 户 端</a:t>
            </a:r>
            <a:endParaRPr lang="zh-CN" altLang="en-US" dirty="0">
              <a:latin typeface="+mj-ea"/>
              <a:ea typeface="+mj-ea"/>
            </a:endParaRPr>
          </a:p>
        </p:txBody>
      </p:sp>
      <p:sp>
        <p:nvSpPr>
          <p:cNvPr id="5" name="流程图: 磁盘 4"/>
          <p:cNvSpPr/>
          <p:nvPr/>
        </p:nvSpPr>
        <p:spPr>
          <a:xfrm>
            <a:off x="3131840" y="555526"/>
            <a:ext cx="2736304" cy="576064"/>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latin typeface="+mj-ea"/>
                <a:ea typeface="+mj-ea"/>
              </a:rPr>
              <a:t>数 据 库</a:t>
            </a:r>
            <a:endParaRPr lang="zh-CN" altLang="en-US" dirty="0">
              <a:latin typeface="+mj-ea"/>
              <a:ea typeface="+mj-ea"/>
            </a:endParaRPr>
          </a:p>
        </p:txBody>
      </p:sp>
      <p:sp>
        <p:nvSpPr>
          <p:cNvPr id="6" name="圆角矩形 5"/>
          <p:cNvSpPr/>
          <p:nvPr/>
        </p:nvSpPr>
        <p:spPr>
          <a:xfrm>
            <a:off x="3131840" y="2211710"/>
            <a:ext cx="2736304"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latin typeface="+mj-ea"/>
                <a:ea typeface="+mj-ea"/>
              </a:rPr>
              <a:t>脚</a:t>
            </a:r>
            <a:r>
              <a:rPr lang="zh-CN" altLang="en-US" dirty="0" smtClean="0">
                <a:latin typeface="+mj-ea"/>
                <a:ea typeface="+mj-ea"/>
              </a:rPr>
              <a:t>本引擎  </a:t>
            </a:r>
            <a:endParaRPr lang="zh-CN" altLang="en-US" dirty="0">
              <a:latin typeface="+mj-ea"/>
              <a:ea typeface="+mj-ea"/>
            </a:endParaRPr>
          </a:p>
        </p:txBody>
      </p:sp>
      <p:sp>
        <p:nvSpPr>
          <p:cNvPr id="14" name="云形标注 13"/>
          <p:cNvSpPr/>
          <p:nvPr/>
        </p:nvSpPr>
        <p:spPr>
          <a:xfrm>
            <a:off x="611560" y="3579862"/>
            <a:ext cx="1786038" cy="702369"/>
          </a:xfrm>
          <a:prstGeom prst="cloudCallout">
            <a:avLst>
              <a:gd name="adj1" fmla="val 86714"/>
              <a:gd name="adj2" fmla="val 1935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100" dirty="0">
                <a:latin typeface="+mn-ea"/>
              </a:rPr>
              <a:t>用户</a:t>
            </a:r>
            <a:r>
              <a:rPr lang="zh-CN" altLang="en-US" sz="1100" dirty="0" smtClean="0">
                <a:latin typeface="+mn-ea"/>
              </a:rPr>
              <a:t>想要查看</a:t>
            </a:r>
            <a:r>
              <a:rPr lang="en-US" altLang="zh-CN" sz="1100" dirty="0" smtClean="0">
                <a:latin typeface="+mn-ea"/>
              </a:rPr>
              <a:t>ID</a:t>
            </a:r>
            <a:r>
              <a:rPr lang="zh-CN" altLang="en-US" sz="1100" dirty="0" smtClean="0">
                <a:latin typeface="+mn-ea"/>
              </a:rPr>
              <a:t>为</a:t>
            </a:r>
            <a:r>
              <a:rPr lang="en-US" altLang="zh-CN" sz="1100" dirty="0" smtClean="0">
                <a:latin typeface="+mn-ea"/>
              </a:rPr>
              <a:t>36</a:t>
            </a:r>
            <a:r>
              <a:rPr lang="zh-CN" altLang="en-US" sz="1100" dirty="0" smtClean="0">
                <a:latin typeface="+mn-ea"/>
              </a:rPr>
              <a:t>的</a:t>
            </a:r>
            <a:r>
              <a:rPr lang="zh-CN" altLang="en-US" sz="1100" dirty="0">
                <a:latin typeface="+mn-ea"/>
              </a:rPr>
              <a:t>文章</a:t>
            </a:r>
          </a:p>
        </p:txBody>
      </p:sp>
      <p:sp>
        <p:nvSpPr>
          <p:cNvPr id="15" name="上箭头 14"/>
          <p:cNvSpPr/>
          <p:nvPr/>
        </p:nvSpPr>
        <p:spPr>
          <a:xfrm>
            <a:off x="3485259" y="2859782"/>
            <a:ext cx="504056" cy="792088"/>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000" dirty="0" smtClean="0">
                <a:latin typeface="+mj-ea"/>
                <a:ea typeface="+mj-ea"/>
              </a:rPr>
              <a:t>请</a:t>
            </a:r>
            <a:endParaRPr lang="en-US" altLang="zh-CN" sz="1000" dirty="0" smtClean="0">
              <a:latin typeface="+mj-ea"/>
              <a:ea typeface="+mj-ea"/>
            </a:endParaRPr>
          </a:p>
          <a:p>
            <a:pPr algn="ctr"/>
            <a:endParaRPr lang="en-US" altLang="zh-CN" sz="1000" dirty="0">
              <a:latin typeface="+mj-ea"/>
              <a:ea typeface="+mj-ea"/>
            </a:endParaRPr>
          </a:p>
          <a:p>
            <a:pPr algn="ctr"/>
            <a:r>
              <a:rPr lang="zh-CN" altLang="en-US" sz="1000" dirty="0" smtClean="0">
                <a:latin typeface="+mj-ea"/>
                <a:ea typeface="+mj-ea"/>
              </a:rPr>
              <a:t>求</a:t>
            </a:r>
            <a:endParaRPr lang="zh-CN" altLang="en-US" sz="1000" dirty="0">
              <a:latin typeface="+mj-ea"/>
              <a:ea typeface="+mj-ea"/>
            </a:endParaRPr>
          </a:p>
        </p:txBody>
      </p:sp>
      <p:sp>
        <p:nvSpPr>
          <p:cNvPr id="18" name="下箭头 17"/>
          <p:cNvSpPr/>
          <p:nvPr/>
        </p:nvSpPr>
        <p:spPr>
          <a:xfrm>
            <a:off x="4941208" y="2859782"/>
            <a:ext cx="494888" cy="79208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latin typeface="+mj-ea"/>
                <a:ea typeface="+mj-ea"/>
              </a:rPr>
              <a:t>返</a:t>
            </a:r>
            <a:endParaRPr lang="en-US" altLang="zh-CN" sz="1000" dirty="0" smtClean="0">
              <a:latin typeface="+mj-ea"/>
              <a:ea typeface="+mj-ea"/>
            </a:endParaRPr>
          </a:p>
          <a:p>
            <a:pPr algn="ctr"/>
            <a:endParaRPr lang="en-US" altLang="zh-CN" sz="1000" dirty="0">
              <a:latin typeface="+mj-ea"/>
              <a:ea typeface="+mj-ea"/>
            </a:endParaRPr>
          </a:p>
          <a:p>
            <a:pPr algn="ctr"/>
            <a:r>
              <a:rPr lang="zh-CN" altLang="en-US" sz="1000" dirty="0" smtClean="0">
                <a:latin typeface="+mj-ea"/>
                <a:ea typeface="+mj-ea"/>
              </a:rPr>
              <a:t>回</a:t>
            </a:r>
            <a:endParaRPr lang="zh-CN" altLang="en-US" sz="1000" dirty="0">
              <a:latin typeface="+mj-ea"/>
              <a:ea typeface="+mj-ea"/>
            </a:endParaRPr>
          </a:p>
        </p:txBody>
      </p:sp>
      <p:sp>
        <p:nvSpPr>
          <p:cNvPr id="19" name="云形标注 18"/>
          <p:cNvSpPr/>
          <p:nvPr/>
        </p:nvSpPr>
        <p:spPr>
          <a:xfrm>
            <a:off x="1115616" y="2643758"/>
            <a:ext cx="1642022" cy="718541"/>
          </a:xfrm>
          <a:prstGeom prst="cloudCallout">
            <a:avLst>
              <a:gd name="adj1" fmla="val 98337"/>
              <a:gd name="adj2" fmla="val 4673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100" dirty="0" smtClean="0">
                <a:solidFill>
                  <a:schemeClr val="bg2">
                    <a:lumMod val="10000"/>
                  </a:schemeClr>
                </a:solidFill>
                <a:ea typeface="+mj-ea"/>
              </a:rPr>
              <a:t>http://pkav.net/Article.php?id=36</a:t>
            </a:r>
            <a:endParaRPr lang="zh-CN" altLang="en-US" sz="1100" dirty="0">
              <a:solidFill>
                <a:schemeClr val="bg2">
                  <a:lumMod val="10000"/>
                </a:schemeClr>
              </a:solidFill>
              <a:ea typeface="+mj-ea"/>
            </a:endParaRPr>
          </a:p>
        </p:txBody>
      </p:sp>
      <p:sp>
        <p:nvSpPr>
          <p:cNvPr id="20" name="上箭头 19"/>
          <p:cNvSpPr/>
          <p:nvPr/>
        </p:nvSpPr>
        <p:spPr>
          <a:xfrm>
            <a:off x="3485259" y="1271701"/>
            <a:ext cx="504056" cy="792088"/>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000" dirty="0" smtClean="0">
                <a:latin typeface="+mj-ea"/>
                <a:ea typeface="+mj-ea"/>
              </a:rPr>
              <a:t>请</a:t>
            </a:r>
            <a:endParaRPr lang="en-US" altLang="zh-CN" sz="1000" dirty="0" smtClean="0">
              <a:latin typeface="+mj-ea"/>
              <a:ea typeface="+mj-ea"/>
            </a:endParaRPr>
          </a:p>
          <a:p>
            <a:pPr algn="ctr"/>
            <a:endParaRPr lang="en-US" altLang="zh-CN" sz="1000" dirty="0">
              <a:latin typeface="+mj-ea"/>
              <a:ea typeface="+mj-ea"/>
            </a:endParaRPr>
          </a:p>
          <a:p>
            <a:pPr algn="ctr"/>
            <a:r>
              <a:rPr lang="zh-CN" altLang="en-US" sz="1000" dirty="0" smtClean="0">
                <a:latin typeface="+mj-ea"/>
                <a:ea typeface="+mj-ea"/>
              </a:rPr>
              <a:t>求</a:t>
            </a:r>
            <a:endParaRPr lang="zh-CN" altLang="en-US" sz="1000" dirty="0">
              <a:latin typeface="+mj-ea"/>
              <a:ea typeface="+mj-ea"/>
            </a:endParaRPr>
          </a:p>
        </p:txBody>
      </p:sp>
      <p:sp>
        <p:nvSpPr>
          <p:cNvPr id="21" name="下箭头 20"/>
          <p:cNvSpPr/>
          <p:nvPr/>
        </p:nvSpPr>
        <p:spPr>
          <a:xfrm>
            <a:off x="4941208" y="1271701"/>
            <a:ext cx="494888" cy="79208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smtClean="0">
                <a:latin typeface="+mj-ea"/>
                <a:ea typeface="+mj-ea"/>
              </a:rPr>
              <a:t>返</a:t>
            </a:r>
            <a:endParaRPr lang="en-US" altLang="zh-CN" sz="1000" dirty="0" smtClean="0">
              <a:latin typeface="+mj-ea"/>
              <a:ea typeface="+mj-ea"/>
            </a:endParaRPr>
          </a:p>
          <a:p>
            <a:pPr algn="ctr"/>
            <a:endParaRPr lang="en-US" altLang="zh-CN" sz="1000" dirty="0">
              <a:latin typeface="+mj-ea"/>
              <a:ea typeface="+mj-ea"/>
            </a:endParaRPr>
          </a:p>
          <a:p>
            <a:pPr algn="ctr"/>
            <a:r>
              <a:rPr lang="zh-CN" altLang="en-US" sz="1000" dirty="0" smtClean="0">
                <a:latin typeface="+mj-ea"/>
                <a:ea typeface="+mj-ea"/>
              </a:rPr>
              <a:t>回</a:t>
            </a:r>
            <a:endParaRPr lang="zh-CN" altLang="en-US" sz="1000" dirty="0">
              <a:latin typeface="+mj-ea"/>
              <a:ea typeface="+mj-ea"/>
            </a:endParaRPr>
          </a:p>
        </p:txBody>
      </p:sp>
      <p:sp>
        <p:nvSpPr>
          <p:cNvPr id="22" name="云形标注 21"/>
          <p:cNvSpPr/>
          <p:nvPr/>
        </p:nvSpPr>
        <p:spPr>
          <a:xfrm>
            <a:off x="611560" y="1491630"/>
            <a:ext cx="1944216" cy="936105"/>
          </a:xfrm>
          <a:prstGeom prst="cloudCallout">
            <a:avLst>
              <a:gd name="adj1" fmla="val 76059"/>
              <a:gd name="adj2" fmla="val 4012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tLang="zh-CN" sz="800" dirty="0" smtClean="0">
              <a:latin typeface="+mj-ea"/>
              <a:ea typeface="+mj-ea"/>
            </a:endParaRPr>
          </a:p>
          <a:p>
            <a:pPr algn="ctr"/>
            <a:r>
              <a:rPr lang="zh-CN" altLang="en-US" sz="800" dirty="0" smtClean="0">
                <a:latin typeface="+mn-ea"/>
              </a:rPr>
              <a:t>获取参数</a:t>
            </a:r>
            <a:r>
              <a:rPr lang="en-US" altLang="zh-CN" sz="800" dirty="0" smtClean="0">
                <a:latin typeface="+mn-ea"/>
              </a:rPr>
              <a:t>ID</a:t>
            </a:r>
            <a:r>
              <a:rPr lang="zh-CN" altLang="en-US" sz="800" dirty="0" smtClean="0">
                <a:latin typeface="+mn-ea"/>
              </a:rPr>
              <a:t>的值为</a:t>
            </a:r>
            <a:r>
              <a:rPr lang="en-US" altLang="zh-CN" sz="800" dirty="0" smtClean="0">
                <a:latin typeface="+mn-ea"/>
              </a:rPr>
              <a:t>36</a:t>
            </a:r>
            <a:r>
              <a:rPr lang="zh-CN" altLang="en-US" sz="800" dirty="0" smtClean="0">
                <a:latin typeface="+mn-ea"/>
              </a:rPr>
              <a:t>，动态构造</a:t>
            </a:r>
            <a:r>
              <a:rPr lang="en-US" altLang="zh-CN" sz="800" dirty="0" smtClean="0">
                <a:latin typeface="+mn-ea"/>
              </a:rPr>
              <a:t>SQL</a:t>
            </a:r>
            <a:r>
              <a:rPr lang="zh-CN" altLang="en-US" sz="800" dirty="0" smtClean="0">
                <a:latin typeface="+mn-ea"/>
              </a:rPr>
              <a:t>语句：</a:t>
            </a:r>
            <a:r>
              <a:rPr lang="en-US" altLang="zh-CN" sz="800" dirty="0" smtClean="0">
                <a:solidFill>
                  <a:schemeClr val="accent1">
                    <a:lumMod val="60000"/>
                    <a:lumOff val="40000"/>
                  </a:schemeClr>
                </a:solidFill>
                <a:latin typeface="+mj-ea"/>
                <a:ea typeface="+mj-ea"/>
              </a:rPr>
              <a:t>Select </a:t>
            </a:r>
            <a:r>
              <a:rPr lang="en-US" altLang="zh-CN" sz="800" dirty="0">
                <a:solidFill>
                  <a:schemeClr val="accent1">
                    <a:lumMod val="60000"/>
                    <a:lumOff val="40000"/>
                  </a:schemeClr>
                </a:solidFill>
                <a:latin typeface="+mj-ea"/>
                <a:ea typeface="+mj-ea"/>
              </a:rPr>
              <a:t>* from Article where id=</a:t>
            </a:r>
            <a:r>
              <a:rPr lang="en-US" altLang="zh-CN" sz="800" dirty="0">
                <a:solidFill>
                  <a:srgbClr val="0070C0"/>
                </a:solidFill>
                <a:latin typeface="+mj-ea"/>
                <a:ea typeface="+mj-ea"/>
              </a:rPr>
              <a:t>36</a:t>
            </a:r>
            <a:r>
              <a:rPr lang="en-US" altLang="zh-CN" sz="800" dirty="0">
                <a:solidFill>
                  <a:schemeClr val="accent1">
                    <a:lumMod val="60000"/>
                    <a:lumOff val="40000"/>
                  </a:schemeClr>
                </a:solidFill>
                <a:latin typeface="+mj-ea"/>
                <a:ea typeface="+mj-ea"/>
              </a:rPr>
              <a:t> </a:t>
            </a:r>
            <a:r>
              <a:rPr lang="zh-CN" altLang="en-US" sz="800" dirty="0">
                <a:latin typeface="+mn-ea"/>
              </a:rPr>
              <a:t>，向</a:t>
            </a:r>
            <a:r>
              <a:rPr lang="zh-CN" altLang="en-US" sz="800" dirty="0" smtClean="0">
                <a:latin typeface="+mn-ea"/>
              </a:rPr>
              <a:t>数据库发起查询请求</a:t>
            </a:r>
            <a:endParaRPr lang="zh-CN" altLang="en-US" sz="800" dirty="0">
              <a:latin typeface="+mj-ea"/>
            </a:endParaRPr>
          </a:p>
        </p:txBody>
      </p:sp>
      <p:sp>
        <p:nvSpPr>
          <p:cNvPr id="23" name="云形标注 22"/>
          <p:cNvSpPr/>
          <p:nvPr/>
        </p:nvSpPr>
        <p:spPr>
          <a:xfrm>
            <a:off x="896405" y="484287"/>
            <a:ext cx="1642022" cy="787414"/>
          </a:xfrm>
          <a:prstGeom prst="cloudCallout">
            <a:avLst>
              <a:gd name="adj1" fmla="val 82426"/>
              <a:gd name="adj2" fmla="val 175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100" dirty="0" smtClean="0">
                <a:latin typeface="+mn-ea"/>
              </a:rPr>
              <a:t>在</a:t>
            </a:r>
            <a:r>
              <a:rPr lang="en-US" altLang="zh-CN" sz="1100" dirty="0" smtClean="0">
                <a:latin typeface="+mn-ea"/>
              </a:rPr>
              <a:t>Article</a:t>
            </a:r>
            <a:r>
              <a:rPr lang="zh-CN" altLang="en-US" sz="1100" dirty="0" smtClean="0">
                <a:latin typeface="+mn-ea"/>
              </a:rPr>
              <a:t>表中查询</a:t>
            </a:r>
            <a:r>
              <a:rPr lang="en-US" altLang="zh-CN" sz="1100" dirty="0" smtClean="0">
                <a:latin typeface="+mn-ea"/>
              </a:rPr>
              <a:t>id</a:t>
            </a:r>
            <a:r>
              <a:rPr lang="zh-CN" altLang="en-US" sz="1100" dirty="0" smtClean="0">
                <a:latin typeface="+mn-ea"/>
              </a:rPr>
              <a:t>为</a:t>
            </a:r>
            <a:r>
              <a:rPr lang="en-US" altLang="zh-CN" sz="1100" dirty="0" smtClean="0">
                <a:latin typeface="+mn-ea"/>
              </a:rPr>
              <a:t>36</a:t>
            </a:r>
            <a:r>
              <a:rPr lang="zh-CN" altLang="en-US" sz="1100" dirty="0" smtClean="0">
                <a:latin typeface="+mn-ea"/>
              </a:rPr>
              <a:t>的所有记录</a:t>
            </a:r>
            <a:endParaRPr lang="zh-CN" altLang="en-US" sz="1100" dirty="0">
              <a:latin typeface="+mn-ea"/>
            </a:endParaRPr>
          </a:p>
        </p:txBody>
      </p:sp>
      <p:sp>
        <p:nvSpPr>
          <p:cNvPr id="24" name="云形标注 23"/>
          <p:cNvSpPr/>
          <p:nvPr/>
        </p:nvSpPr>
        <p:spPr>
          <a:xfrm>
            <a:off x="6588224" y="796002"/>
            <a:ext cx="1642022" cy="718541"/>
          </a:xfrm>
          <a:prstGeom prst="cloudCallout">
            <a:avLst>
              <a:gd name="adj1" fmla="val -90080"/>
              <a:gd name="adj2" fmla="val -4225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100" dirty="0">
                <a:latin typeface="+mj-ea"/>
              </a:rPr>
              <a:t>返回</a:t>
            </a:r>
            <a:r>
              <a:rPr lang="zh-CN" altLang="en-US" sz="1100" dirty="0" smtClean="0">
                <a:latin typeface="+mj-ea"/>
              </a:rPr>
              <a:t>查询到的所有记录</a:t>
            </a:r>
            <a:endParaRPr lang="zh-CN" altLang="en-US" sz="1100" dirty="0">
              <a:latin typeface="+mj-ea"/>
            </a:endParaRPr>
          </a:p>
        </p:txBody>
      </p:sp>
      <p:sp>
        <p:nvSpPr>
          <p:cNvPr id="26" name="云形标注 25"/>
          <p:cNvSpPr/>
          <p:nvPr/>
        </p:nvSpPr>
        <p:spPr>
          <a:xfrm>
            <a:off x="6588224" y="1851670"/>
            <a:ext cx="2160240" cy="1188132"/>
          </a:xfrm>
          <a:prstGeom prst="cloudCallout">
            <a:avLst>
              <a:gd name="adj1" fmla="val -79716"/>
              <a:gd name="adj2" fmla="val -248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100" dirty="0" smtClean="0">
                <a:latin typeface="+mj-ea"/>
              </a:rPr>
              <a:t>处理返回的所有记录，如过滤和编码特殊字符等，生成</a:t>
            </a:r>
            <a:r>
              <a:rPr lang="zh-CN" altLang="en-US" sz="1100" dirty="0">
                <a:latin typeface="+mj-ea"/>
              </a:rPr>
              <a:t>静</a:t>
            </a:r>
            <a:r>
              <a:rPr lang="zh-CN" altLang="en-US" sz="1100" dirty="0" smtClean="0">
                <a:latin typeface="+mj-ea"/>
              </a:rPr>
              <a:t>态网页并返回给客户端</a:t>
            </a:r>
            <a:endParaRPr lang="zh-CN" altLang="en-US" sz="1100" dirty="0">
              <a:latin typeface="+mj-ea"/>
            </a:endParaRPr>
          </a:p>
        </p:txBody>
      </p:sp>
      <p:sp>
        <p:nvSpPr>
          <p:cNvPr id="27" name="云形标注 26"/>
          <p:cNvSpPr/>
          <p:nvPr/>
        </p:nvSpPr>
        <p:spPr>
          <a:xfrm>
            <a:off x="6588224" y="3525281"/>
            <a:ext cx="2016224" cy="816026"/>
          </a:xfrm>
          <a:prstGeom prst="cloudCallout">
            <a:avLst>
              <a:gd name="adj1" fmla="val -83339"/>
              <a:gd name="adj2" fmla="val 1037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100" dirty="0" smtClean="0">
                <a:latin typeface="+mj-ea"/>
              </a:rPr>
              <a:t>将网站返回的网页展示给用户</a:t>
            </a:r>
            <a:endParaRPr lang="zh-CN" altLang="en-US" sz="1100" dirty="0">
              <a:latin typeface="+mj-ea"/>
            </a:endParaRPr>
          </a:p>
        </p:txBody>
      </p:sp>
    </p:spTree>
    <p:extLst>
      <p:ext uri="{BB962C8B-B14F-4D97-AF65-F5344CB8AC3E}">
        <p14:creationId xmlns:p14="http://schemas.microsoft.com/office/powerpoint/2010/main" val="15600160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1000"/>
                                        <p:tgtEl>
                                          <p:spTgt spid="20"/>
                                        </p:tgtEl>
                                      </p:cBhvr>
                                    </p:animEffect>
                                    <p:anim calcmode="lin" valueType="num">
                                      <p:cBhvr>
                                        <p:cTn id="31" dur="1000" fill="hold"/>
                                        <p:tgtEl>
                                          <p:spTgt spid="20"/>
                                        </p:tgtEl>
                                        <p:attrNameLst>
                                          <p:attrName>ppt_x</p:attrName>
                                        </p:attrNameLst>
                                      </p:cBhvr>
                                      <p:tavLst>
                                        <p:tav tm="0">
                                          <p:val>
                                            <p:strVal val="#ppt_x"/>
                                          </p:val>
                                        </p:tav>
                                        <p:tav tm="100000">
                                          <p:val>
                                            <p:strVal val="#ppt_x"/>
                                          </p:val>
                                        </p:tav>
                                      </p:tavLst>
                                    </p:anim>
                                    <p:anim calcmode="lin" valueType="num">
                                      <p:cBhvr>
                                        <p:cTn id="3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arn(inVertical)">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arn(inVertical)">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1000"/>
                                        <p:tgtEl>
                                          <p:spTgt spid="26"/>
                                        </p:tgtEl>
                                      </p:cBhvr>
                                    </p:animEffect>
                                    <p:anim calcmode="lin" valueType="num">
                                      <p:cBhvr>
                                        <p:cTn id="55" dur="1000" fill="hold"/>
                                        <p:tgtEl>
                                          <p:spTgt spid="26"/>
                                        </p:tgtEl>
                                        <p:attrNameLst>
                                          <p:attrName>ppt_x</p:attrName>
                                        </p:attrNameLst>
                                      </p:cBhvr>
                                      <p:tavLst>
                                        <p:tav tm="0">
                                          <p:val>
                                            <p:strVal val="#ppt_x"/>
                                          </p:val>
                                        </p:tav>
                                        <p:tav tm="100000">
                                          <p:val>
                                            <p:strVal val="#ppt_x"/>
                                          </p:val>
                                        </p:tav>
                                      </p:tavLst>
                                    </p:anim>
                                    <p:anim calcmode="lin" valueType="num">
                                      <p:cBhvr>
                                        <p:cTn id="5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1000"/>
                                        <p:tgtEl>
                                          <p:spTgt spid="18"/>
                                        </p:tgtEl>
                                      </p:cBhvr>
                                    </p:animEffect>
                                    <p:anim calcmode="lin" valueType="num">
                                      <p:cBhvr>
                                        <p:cTn id="62" dur="1000" fill="hold"/>
                                        <p:tgtEl>
                                          <p:spTgt spid="18"/>
                                        </p:tgtEl>
                                        <p:attrNameLst>
                                          <p:attrName>ppt_x</p:attrName>
                                        </p:attrNameLst>
                                      </p:cBhvr>
                                      <p:tavLst>
                                        <p:tav tm="0">
                                          <p:val>
                                            <p:strVal val="#ppt_x"/>
                                          </p:val>
                                        </p:tav>
                                        <p:tav tm="100000">
                                          <p:val>
                                            <p:strVal val="#ppt_x"/>
                                          </p:val>
                                        </p:tav>
                                      </p:tavLst>
                                    </p:anim>
                                    <p:anim calcmode="lin" valueType="num">
                                      <p:cBhvr>
                                        <p:cTn id="6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1" presetClass="entr" presetSubtype="1"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heel(1)">
                                      <p:cBhvr>
                                        <p:cTn id="68"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animBg="1"/>
      <p:bldP spid="19" grpId="0" animBg="1"/>
      <p:bldP spid="20" grpId="0" animBg="1"/>
      <p:bldP spid="21" grpId="0" animBg="1"/>
      <p:bldP spid="22" grpId="0" animBg="1"/>
      <p:bldP spid="23" grpId="0" animBg="1"/>
      <p:bldP spid="24" grpId="0" animBg="1"/>
      <p:bldP spid="26"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609342"/>
            <a:ext cx="3024336" cy="419465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p:spPr>
      </p:pic>
      <p:sp>
        <p:nvSpPr>
          <p:cNvPr id="2" name="标题 1"/>
          <p:cNvSpPr>
            <a:spLocks noGrp="1"/>
          </p:cNvSpPr>
          <p:nvPr>
            <p:ph type="title"/>
          </p:nvPr>
        </p:nvSpPr>
        <p:spPr/>
        <p:txBody>
          <a:bodyPr/>
          <a:lstStyle/>
          <a:p>
            <a:r>
              <a:rPr lang="zh-CN" altLang="en-US" dirty="0" smtClean="0"/>
              <a:t>实例讲解</a:t>
            </a:r>
            <a:r>
              <a:rPr lang="en-US" altLang="zh-CN" dirty="0" smtClean="0"/>
              <a:t>-</a:t>
            </a:r>
            <a:r>
              <a:rPr lang="en-US" altLang="zh-CN" dirty="0"/>
              <a:t>SQL</a:t>
            </a:r>
            <a:r>
              <a:rPr lang="zh-CN" altLang="en-US" dirty="0"/>
              <a:t>注入漏洞是怎么样形成的？</a:t>
            </a:r>
          </a:p>
        </p:txBody>
      </p:sp>
      <p:sp>
        <p:nvSpPr>
          <p:cNvPr id="3" name="内容占位符 2"/>
          <p:cNvSpPr>
            <a:spLocks noGrp="1"/>
          </p:cNvSpPr>
          <p:nvPr>
            <p:ph idx="1"/>
          </p:nvPr>
        </p:nvSpPr>
        <p:spPr>
          <a:xfrm>
            <a:off x="762000" y="483518"/>
            <a:ext cx="7543800" cy="761256"/>
          </a:xfrm>
        </p:spPr>
        <p:txBody>
          <a:bodyPr/>
          <a:lstStyle/>
          <a:p>
            <a:r>
              <a:rPr lang="zh-CN" altLang="en-US" sz="2400" dirty="0" smtClean="0"/>
              <a:t>示例演示</a:t>
            </a:r>
            <a:r>
              <a:rPr lang="en-US" altLang="zh-CN" sz="2400" dirty="0" smtClean="0"/>
              <a:t>:</a:t>
            </a:r>
            <a:endParaRPr lang="en-US" altLang="zh-CN" sz="2400" dirty="0" smtClean="0">
              <a:hlinkClick r:id="rId3"/>
            </a:endParaRPr>
          </a:p>
          <a:p>
            <a:pPr marL="0" indent="0">
              <a:buNone/>
            </a:pPr>
            <a:r>
              <a:rPr lang="en-US" altLang="zh-CN" dirty="0" smtClean="0">
                <a:hlinkClick r:id="rId3"/>
              </a:rPr>
              <a:t>http</a:t>
            </a:r>
            <a:r>
              <a:rPr lang="en-US" altLang="zh-CN" dirty="0">
                <a:hlinkClick r:id="rId3"/>
              </a:rPr>
              <a:t>://</a:t>
            </a:r>
            <a:r>
              <a:rPr lang="en-US" altLang="zh-CN" dirty="0" smtClean="0">
                <a:hlinkClick r:id="rId3"/>
              </a:rPr>
              <a:t>localhost/example/sqli/Article.php?id=2&amp;type=1</a:t>
            </a:r>
            <a:endParaRPr lang="en-US" altLang="zh-CN" dirty="0" smtClean="0"/>
          </a:p>
        </p:txBody>
      </p:sp>
      <p:sp>
        <p:nvSpPr>
          <p:cNvPr id="4" name="内容占位符 2"/>
          <p:cNvSpPr txBox="1">
            <a:spLocks/>
          </p:cNvSpPr>
          <p:nvPr/>
        </p:nvSpPr>
        <p:spPr>
          <a:xfrm>
            <a:off x="805934" y="1491630"/>
            <a:ext cx="3334018" cy="761256"/>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1600" b="0" kern="1200">
                <a:solidFill>
                  <a:schemeClr val="tx2"/>
                </a:solidFill>
                <a:latin typeface="微软雅黑" pitchFamily="34" charset="-122"/>
                <a:ea typeface="微软雅黑" pitchFamily="34" charset="-122"/>
                <a:cs typeface="+mn-cs"/>
              </a:defRPr>
            </a:lvl1pPr>
            <a:lvl2pPr marL="594360" indent="-274320" algn="l" defTabSz="914400" rtl="0" eaLnBrk="1" latinLnBrk="0" hangingPunct="1">
              <a:spcBef>
                <a:spcPct val="20000"/>
              </a:spcBef>
              <a:buClr>
                <a:schemeClr val="accent1"/>
              </a:buClr>
              <a:buFont typeface="Arial" pitchFamily="34" charset="0"/>
              <a:buChar char="•"/>
              <a:defRPr sz="1400" kern="1200">
                <a:solidFill>
                  <a:schemeClr val="tx2"/>
                </a:solidFill>
                <a:latin typeface="微软雅黑" pitchFamily="34" charset="-122"/>
                <a:ea typeface="微软雅黑" pitchFamily="34" charset="-122"/>
                <a:cs typeface="+mn-cs"/>
              </a:defRPr>
            </a:lvl2pPr>
            <a:lvl3pPr marL="868680" indent="-228600" algn="l" defTabSz="914400" rtl="0" eaLnBrk="1" latinLnBrk="0" hangingPunct="1">
              <a:spcBef>
                <a:spcPct val="20000"/>
              </a:spcBef>
              <a:buClr>
                <a:schemeClr val="accent1"/>
              </a:buClr>
              <a:buFont typeface="Arial" pitchFamily="34" charset="0"/>
              <a:buChar char="•"/>
              <a:defRPr sz="1200" kern="1200">
                <a:solidFill>
                  <a:schemeClr val="tx2"/>
                </a:solidFill>
                <a:latin typeface="微软雅黑" pitchFamily="34" charset="-122"/>
                <a:ea typeface="微软雅黑" pitchFamily="34" charset="-122"/>
                <a:cs typeface="+mn-cs"/>
              </a:defRPr>
            </a:lvl3pPr>
            <a:lvl4pPr marL="1143000" indent="-228600" algn="l" defTabSz="914400" rtl="0" eaLnBrk="1" latinLnBrk="0" hangingPunct="1">
              <a:spcBef>
                <a:spcPct val="20000"/>
              </a:spcBef>
              <a:buClr>
                <a:schemeClr val="accent1"/>
              </a:buClr>
              <a:buFont typeface="Arial" pitchFamily="34" charset="0"/>
              <a:buChar char="•"/>
              <a:defRPr sz="1100" kern="1200">
                <a:solidFill>
                  <a:schemeClr val="tx2"/>
                </a:solidFill>
                <a:latin typeface="微软雅黑" pitchFamily="34" charset="-122"/>
                <a:ea typeface="微软雅黑" pitchFamily="34" charset="-122"/>
                <a:cs typeface="+mn-cs"/>
              </a:defRPr>
            </a:lvl4pPr>
            <a:lvl5pPr marL="1371600" indent="-228600" algn="l" defTabSz="914400" rtl="0" eaLnBrk="1" latinLnBrk="0" hangingPunct="1">
              <a:spcBef>
                <a:spcPct val="20000"/>
              </a:spcBef>
              <a:buClr>
                <a:schemeClr val="accent1"/>
              </a:buClr>
              <a:buFont typeface="Arial" pitchFamily="34" charset="0"/>
              <a:buChar char="•"/>
              <a:defRPr sz="1100" kern="1200" baseline="0">
                <a:solidFill>
                  <a:schemeClr val="tx2"/>
                </a:solidFill>
                <a:latin typeface="微软雅黑" pitchFamily="34" charset="-122"/>
                <a:ea typeface="微软雅黑" pitchFamily="34" charset="-122"/>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zh-CN" altLang="en-US" sz="2400" dirty="0" smtClean="0"/>
              <a:t>思考提问</a:t>
            </a:r>
            <a:r>
              <a:rPr lang="en-US" altLang="zh-CN" sz="2400" dirty="0" smtClean="0"/>
              <a:t>:</a:t>
            </a:r>
          </a:p>
          <a:p>
            <a:pPr marL="0" indent="0">
              <a:buNone/>
            </a:pPr>
            <a:r>
              <a:rPr lang="en-US" altLang="zh-CN" dirty="0" smtClean="0"/>
              <a:t>SQL</a:t>
            </a:r>
            <a:r>
              <a:rPr lang="zh-CN" altLang="en-US" dirty="0" smtClean="0"/>
              <a:t>注入漏洞的成因是什么</a:t>
            </a:r>
            <a:r>
              <a:rPr lang="en-US" altLang="zh-CN" dirty="0" smtClean="0"/>
              <a:t>?</a:t>
            </a:r>
            <a:endParaRPr lang="en-US" altLang="zh-CN" dirty="0" smtClean="0">
              <a:hlinkClick r:id="rId3"/>
            </a:endParaRPr>
          </a:p>
        </p:txBody>
      </p:sp>
      <p:sp>
        <p:nvSpPr>
          <p:cNvPr id="6" name="TextBox 5"/>
          <p:cNvSpPr txBox="1"/>
          <p:nvPr/>
        </p:nvSpPr>
        <p:spPr>
          <a:xfrm>
            <a:off x="899592" y="2963007"/>
            <a:ext cx="3240360" cy="1569660"/>
          </a:xfrm>
          <a:prstGeom prst="rect">
            <a:avLst/>
          </a:prstGeom>
          <a:noFill/>
        </p:spPr>
        <p:txBody>
          <a:bodyPr wrap="square" rtlCol="0">
            <a:spAutoFit/>
          </a:bodyPr>
          <a:lstStyle/>
          <a:p>
            <a:r>
              <a:rPr lang="zh-CN" altLang="en-US" sz="1600" dirty="0" smtClean="0"/>
              <a:t>数据与代码未严格分离；用户</a:t>
            </a:r>
            <a:r>
              <a:rPr lang="zh-CN" altLang="en-US" sz="1600" dirty="0"/>
              <a:t>提交的参数数据未做充分检查</a:t>
            </a:r>
            <a:r>
              <a:rPr lang="zh-CN" altLang="en-US" sz="1600" dirty="0" smtClean="0"/>
              <a:t>过滤即被代入到</a:t>
            </a:r>
            <a:r>
              <a:rPr lang="en-US" altLang="zh-CN" sz="1600" dirty="0" smtClean="0"/>
              <a:t>SQL</a:t>
            </a:r>
            <a:r>
              <a:rPr lang="zh-CN" altLang="en-US" sz="1600" dirty="0"/>
              <a:t>命</a:t>
            </a:r>
            <a:r>
              <a:rPr lang="zh-CN" altLang="en-US" sz="1600" dirty="0" smtClean="0"/>
              <a:t>令</a:t>
            </a:r>
            <a:r>
              <a:rPr lang="zh-CN" altLang="en-US" sz="1600" dirty="0"/>
              <a:t>中</a:t>
            </a:r>
            <a:r>
              <a:rPr lang="zh-CN" altLang="en-US" sz="1600" dirty="0" smtClean="0"/>
              <a:t>，改变了原有</a:t>
            </a:r>
            <a:r>
              <a:rPr lang="en-US" altLang="zh-CN" sz="1600" dirty="0" smtClean="0"/>
              <a:t>SQL</a:t>
            </a:r>
            <a:r>
              <a:rPr lang="zh-CN" altLang="en-US" sz="1600" dirty="0"/>
              <a:t>命</a:t>
            </a:r>
            <a:r>
              <a:rPr lang="zh-CN" altLang="en-US" sz="1600" dirty="0" smtClean="0"/>
              <a:t>令</a:t>
            </a:r>
            <a:r>
              <a:rPr lang="zh-CN" altLang="en-US" sz="1600" dirty="0"/>
              <a:t>的</a:t>
            </a:r>
            <a:r>
              <a:rPr lang="zh-CN" altLang="en-US" sz="1600" dirty="0" smtClean="0"/>
              <a:t>“语义”，且成功被数据库执行。</a:t>
            </a:r>
          </a:p>
          <a:p>
            <a:endParaRPr lang="zh-CN" altLang="en-US" sz="1600" dirty="0"/>
          </a:p>
        </p:txBody>
      </p:sp>
      <p:sp>
        <p:nvSpPr>
          <p:cNvPr id="7" name="内容占位符 2"/>
          <p:cNvSpPr txBox="1">
            <a:spLocks/>
          </p:cNvSpPr>
          <p:nvPr/>
        </p:nvSpPr>
        <p:spPr>
          <a:xfrm>
            <a:off x="815008" y="2462540"/>
            <a:ext cx="3240360" cy="504056"/>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1600" b="0" kern="1200">
                <a:solidFill>
                  <a:schemeClr val="tx2"/>
                </a:solidFill>
                <a:latin typeface="微软雅黑" pitchFamily="34" charset="-122"/>
                <a:ea typeface="微软雅黑" pitchFamily="34" charset="-122"/>
                <a:cs typeface="+mn-cs"/>
              </a:defRPr>
            </a:lvl1pPr>
            <a:lvl2pPr marL="594360" indent="-274320" algn="l" defTabSz="914400" rtl="0" eaLnBrk="1" latinLnBrk="0" hangingPunct="1">
              <a:spcBef>
                <a:spcPct val="20000"/>
              </a:spcBef>
              <a:buClr>
                <a:schemeClr val="accent1"/>
              </a:buClr>
              <a:buFont typeface="Arial" pitchFamily="34" charset="0"/>
              <a:buChar char="•"/>
              <a:defRPr sz="1400" kern="1200">
                <a:solidFill>
                  <a:schemeClr val="tx2"/>
                </a:solidFill>
                <a:latin typeface="微软雅黑" pitchFamily="34" charset="-122"/>
                <a:ea typeface="微软雅黑" pitchFamily="34" charset="-122"/>
                <a:cs typeface="+mn-cs"/>
              </a:defRPr>
            </a:lvl2pPr>
            <a:lvl3pPr marL="868680" indent="-228600" algn="l" defTabSz="914400" rtl="0" eaLnBrk="1" latinLnBrk="0" hangingPunct="1">
              <a:spcBef>
                <a:spcPct val="20000"/>
              </a:spcBef>
              <a:buClr>
                <a:schemeClr val="accent1"/>
              </a:buClr>
              <a:buFont typeface="Arial" pitchFamily="34" charset="0"/>
              <a:buChar char="•"/>
              <a:defRPr sz="1200" kern="1200">
                <a:solidFill>
                  <a:schemeClr val="tx2"/>
                </a:solidFill>
                <a:latin typeface="微软雅黑" pitchFamily="34" charset="-122"/>
                <a:ea typeface="微软雅黑" pitchFamily="34" charset="-122"/>
                <a:cs typeface="+mn-cs"/>
              </a:defRPr>
            </a:lvl3pPr>
            <a:lvl4pPr marL="1143000" indent="-228600" algn="l" defTabSz="914400" rtl="0" eaLnBrk="1" latinLnBrk="0" hangingPunct="1">
              <a:spcBef>
                <a:spcPct val="20000"/>
              </a:spcBef>
              <a:buClr>
                <a:schemeClr val="accent1"/>
              </a:buClr>
              <a:buFont typeface="Arial" pitchFamily="34" charset="0"/>
              <a:buChar char="•"/>
              <a:defRPr sz="1100" kern="1200">
                <a:solidFill>
                  <a:schemeClr val="tx2"/>
                </a:solidFill>
                <a:latin typeface="微软雅黑" pitchFamily="34" charset="-122"/>
                <a:ea typeface="微软雅黑" pitchFamily="34" charset="-122"/>
                <a:cs typeface="+mn-cs"/>
              </a:defRPr>
            </a:lvl4pPr>
            <a:lvl5pPr marL="1371600" indent="-228600" algn="l" defTabSz="914400" rtl="0" eaLnBrk="1" latinLnBrk="0" hangingPunct="1">
              <a:spcBef>
                <a:spcPct val="20000"/>
              </a:spcBef>
              <a:buClr>
                <a:schemeClr val="accent1"/>
              </a:buClr>
              <a:buFont typeface="Arial" pitchFamily="34" charset="0"/>
              <a:buChar char="•"/>
              <a:defRPr sz="1100" kern="1200" baseline="0">
                <a:solidFill>
                  <a:schemeClr val="tx2"/>
                </a:solidFill>
                <a:latin typeface="微软雅黑" pitchFamily="34" charset="-122"/>
                <a:ea typeface="微软雅黑" pitchFamily="34" charset="-122"/>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US" altLang="zh-CN" sz="2400" dirty="0" smtClean="0"/>
              <a:t>SQL</a:t>
            </a:r>
            <a:r>
              <a:rPr lang="zh-CN" altLang="en-US" sz="2400" dirty="0" smtClean="0"/>
              <a:t>注入漏洞的成因</a:t>
            </a:r>
            <a:r>
              <a:rPr lang="en-US" altLang="zh-CN" sz="2400" dirty="0" smtClean="0"/>
              <a:t>:</a:t>
            </a:r>
          </a:p>
        </p:txBody>
      </p:sp>
    </p:spTree>
    <p:extLst>
      <p:ext uri="{BB962C8B-B14F-4D97-AF65-F5344CB8AC3E}">
        <p14:creationId xmlns:p14="http://schemas.microsoft.com/office/powerpoint/2010/main" val="21365144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heel(1)">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注入的定义及危害</a:t>
            </a:r>
            <a:endParaRPr lang="zh-CN" altLang="en-US" dirty="0"/>
          </a:p>
        </p:txBody>
      </p:sp>
      <p:sp>
        <p:nvSpPr>
          <p:cNvPr id="3" name="内容占位符 2"/>
          <p:cNvSpPr>
            <a:spLocks noGrp="1"/>
          </p:cNvSpPr>
          <p:nvPr>
            <p:ph idx="1"/>
          </p:nvPr>
        </p:nvSpPr>
        <p:spPr>
          <a:xfrm>
            <a:off x="762000" y="514350"/>
            <a:ext cx="7554416" cy="3929608"/>
          </a:xfrm>
        </p:spPr>
        <p:txBody>
          <a:bodyPr>
            <a:normAutofit lnSpcReduction="10000"/>
          </a:bodyPr>
          <a:lstStyle/>
          <a:p>
            <a:r>
              <a:rPr lang="en-US" altLang="zh-CN" sz="2000" dirty="0" smtClean="0"/>
              <a:t>SQL</a:t>
            </a:r>
            <a:r>
              <a:rPr lang="zh-CN" altLang="en-US" sz="2000" dirty="0" smtClean="0"/>
              <a:t>注入的定义</a:t>
            </a:r>
            <a:r>
              <a:rPr lang="en-US" altLang="zh-CN" sz="2000" dirty="0" smtClean="0"/>
              <a:t>:</a:t>
            </a:r>
          </a:p>
          <a:p>
            <a:pPr marL="320040" lvl="1" indent="0">
              <a:buNone/>
            </a:pPr>
            <a:r>
              <a:rPr lang="zh-CN" altLang="en-US" dirty="0" smtClean="0"/>
              <a:t>很多应用程序</a:t>
            </a:r>
            <a:r>
              <a:rPr lang="zh-CN" altLang="en-US" dirty="0"/>
              <a:t>都使用数据库来存储信息。</a:t>
            </a:r>
            <a:r>
              <a:rPr lang="en-US" altLang="zh-CN" dirty="0"/>
              <a:t>SQL</a:t>
            </a:r>
            <a:r>
              <a:rPr lang="zh-CN" altLang="en-US" dirty="0"/>
              <a:t>命令就是</a:t>
            </a:r>
            <a:r>
              <a:rPr lang="zh-CN" altLang="en-US" dirty="0" smtClean="0"/>
              <a:t>前端应用程序和后端数据库</a:t>
            </a:r>
            <a:r>
              <a:rPr lang="zh-CN" altLang="en-US" dirty="0"/>
              <a:t>之间的</a:t>
            </a:r>
            <a:r>
              <a:rPr lang="zh-CN" altLang="en-US" dirty="0" smtClean="0"/>
              <a:t>接口。攻击者可利用应用程序根据提交的数据动态生成</a:t>
            </a:r>
            <a:r>
              <a:rPr lang="en-US" altLang="zh-CN" dirty="0" smtClean="0"/>
              <a:t>SQL</a:t>
            </a:r>
            <a:r>
              <a:rPr lang="zh-CN" altLang="en-US" dirty="0" smtClean="0"/>
              <a:t>命令的特性，在</a:t>
            </a:r>
            <a:r>
              <a:rPr lang="en-US" altLang="zh-CN" dirty="0"/>
              <a:t>URL</a:t>
            </a:r>
            <a:r>
              <a:rPr lang="zh-CN" altLang="en-US" dirty="0"/>
              <a:t>、表单域，或者其他的输入域中输入自己的</a:t>
            </a:r>
            <a:r>
              <a:rPr lang="en-US" altLang="zh-CN" dirty="0"/>
              <a:t>SQL</a:t>
            </a:r>
            <a:r>
              <a:rPr lang="zh-CN" altLang="en-US" dirty="0"/>
              <a:t>命令</a:t>
            </a:r>
            <a:r>
              <a:rPr lang="zh-CN" altLang="en-US" dirty="0" smtClean="0"/>
              <a:t>，改变</a:t>
            </a:r>
            <a:r>
              <a:rPr lang="en-US" altLang="zh-CN" dirty="0" smtClean="0"/>
              <a:t>SQL</a:t>
            </a:r>
            <a:r>
              <a:rPr lang="zh-CN" altLang="en-US" dirty="0" smtClean="0"/>
              <a:t>命令的操作，将被修改的</a:t>
            </a:r>
            <a:r>
              <a:rPr lang="en-US" altLang="zh-CN" dirty="0"/>
              <a:t>SQL</a:t>
            </a:r>
            <a:r>
              <a:rPr lang="zh-CN" altLang="en-US" dirty="0"/>
              <a:t>命令注入到</a:t>
            </a:r>
            <a:r>
              <a:rPr lang="zh-CN" altLang="en-US" dirty="0" smtClean="0"/>
              <a:t>后</a:t>
            </a:r>
            <a:r>
              <a:rPr lang="zh-CN" altLang="en-US" dirty="0"/>
              <a:t>端</a:t>
            </a:r>
            <a:r>
              <a:rPr lang="zh-CN" altLang="en-US" dirty="0" smtClean="0"/>
              <a:t>数据库</a:t>
            </a:r>
            <a:r>
              <a:rPr lang="zh-CN" altLang="en-US" dirty="0"/>
              <a:t>引擎执行</a:t>
            </a:r>
            <a:r>
              <a:rPr lang="zh-CN" altLang="en-US" dirty="0" smtClean="0"/>
              <a:t>。</a:t>
            </a:r>
            <a:endParaRPr lang="en-US" altLang="zh-CN" dirty="0" smtClean="0"/>
          </a:p>
          <a:p>
            <a:pPr marL="0" indent="0">
              <a:buNone/>
            </a:pPr>
            <a:endParaRPr lang="en-US" altLang="zh-CN" dirty="0" smtClean="0"/>
          </a:p>
          <a:p>
            <a:r>
              <a:rPr lang="en-US" altLang="zh-CN" sz="2000" dirty="0"/>
              <a:t>SQL</a:t>
            </a:r>
            <a:r>
              <a:rPr lang="zh-CN" altLang="en-US" sz="2000" dirty="0"/>
              <a:t>注入的危害</a:t>
            </a:r>
            <a:r>
              <a:rPr lang="en-US" altLang="zh-CN" sz="2000" dirty="0" smtClean="0"/>
              <a:t>:</a:t>
            </a:r>
          </a:p>
          <a:p>
            <a:pPr marL="320040" lvl="1" indent="0">
              <a:buNone/>
            </a:pPr>
            <a:r>
              <a:rPr lang="zh-CN" altLang="en-US" dirty="0"/>
              <a:t>这些危害包括但不局限于：</a:t>
            </a:r>
          </a:p>
          <a:p>
            <a:pPr marL="937260" lvl="2" indent="-342900">
              <a:buFont typeface="+mj-lt"/>
              <a:buAutoNum type="alphaUcPeriod"/>
            </a:pPr>
            <a:r>
              <a:rPr lang="zh-CN" altLang="en-US" dirty="0"/>
              <a:t>数据库信息泄漏：数据库中存放的用户的隐私信息的泄露。</a:t>
            </a:r>
          </a:p>
          <a:p>
            <a:pPr marL="937260" lvl="2" indent="-342900">
              <a:buFont typeface="+mj-lt"/>
              <a:buAutoNum type="alphaUcPeriod"/>
            </a:pPr>
            <a:r>
              <a:rPr lang="zh-CN" altLang="en-US" dirty="0"/>
              <a:t>网页篡改：通过操作数据库对特定网页进行篡改。</a:t>
            </a:r>
          </a:p>
          <a:p>
            <a:pPr marL="937260" lvl="2" indent="-342900">
              <a:buFont typeface="+mj-lt"/>
              <a:buAutoNum type="alphaUcPeriod"/>
            </a:pPr>
            <a:r>
              <a:rPr lang="zh-CN" altLang="en-US" dirty="0"/>
              <a:t>网站被挂马，传播恶意软件：修改数据库一些字段的值，嵌入网马链接，进行挂马攻击。</a:t>
            </a:r>
          </a:p>
          <a:p>
            <a:pPr marL="937260" lvl="2" indent="-342900">
              <a:buFont typeface="+mj-lt"/>
              <a:buAutoNum type="alphaUcPeriod"/>
            </a:pPr>
            <a:r>
              <a:rPr lang="zh-CN" altLang="en-US" dirty="0"/>
              <a:t>数据库被恶意操作：数据库服务器被攻击，数据库的系统管理员帐户被窜改。</a:t>
            </a:r>
          </a:p>
          <a:p>
            <a:pPr marL="937260" lvl="2" indent="-342900">
              <a:buFont typeface="+mj-lt"/>
              <a:buAutoNum type="alphaUcPeriod"/>
            </a:pPr>
            <a:r>
              <a:rPr lang="zh-CN" altLang="en-US" dirty="0"/>
              <a:t>服务器被远程控制，被安装后门。经由数据库服务器提供的操作系统支持，让黑客得以修改或控制操作系统。</a:t>
            </a:r>
          </a:p>
          <a:p>
            <a:pPr marL="937260" lvl="2" indent="-342900">
              <a:buFont typeface="+mj-lt"/>
              <a:buAutoNum type="alphaUcPeriod"/>
            </a:pPr>
            <a:r>
              <a:rPr lang="zh-CN" altLang="en-US" dirty="0"/>
              <a:t>破坏硬盘数据，瘫痪全系统。</a:t>
            </a:r>
          </a:p>
          <a:p>
            <a:pPr marL="320040" lvl="1" indent="0">
              <a:buNone/>
            </a:pPr>
            <a:r>
              <a:rPr lang="zh-CN" altLang="en-US" dirty="0"/>
              <a:t>一些类型的数据库系统能够让</a:t>
            </a:r>
            <a:r>
              <a:rPr lang="en-US" altLang="zh-CN" dirty="0"/>
              <a:t>SQL</a:t>
            </a:r>
            <a:r>
              <a:rPr lang="zh-CN" altLang="en-US" dirty="0"/>
              <a:t>指令操作文件系统，这使得</a:t>
            </a:r>
            <a:r>
              <a:rPr lang="en-US" altLang="zh-CN" dirty="0"/>
              <a:t>SQL</a:t>
            </a:r>
            <a:r>
              <a:rPr lang="zh-CN" altLang="en-US" dirty="0"/>
              <a:t>注入的危害被进一步放大。</a:t>
            </a:r>
          </a:p>
        </p:txBody>
      </p:sp>
    </p:spTree>
    <p:extLst>
      <p:ext uri="{BB962C8B-B14F-4D97-AF65-F5344CB8AC3E}">
        <p14:creationId xmlns:p14="http://schemas.microsoft.com/office/powerpoint/2010/main" val="20532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1000"/>
                                        <p:tgtEl>
                                          <p:spTgt spid="3">
                                            <p:txEl>
                                              <p:pRg st="10" end="10"/>
                                            </p:txEl>
                                          </p:spTgt>
                                        </p:tgtEl>
                                      </p:cBhvr>
                                    </p:animEffect>
                                    <p:anim calcmode="lin" valueType="num">
                                      <p:cBhvr>
                                        <p:cTn id="5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1000"/>
                                        <p:tgtEl>
                                          <p:spTgt spid="3">
                                            <p:txEl>
                                              <p:pRg st="11" end="11"/>
                                            </p:txEl>
                                          </p:spTgt>
                                        </p:tgtEl>
                                      </p:cBhvr>
                                    </p:animEffect>
                                    <p:anim calcmode="lin" valueType="num">
                                      <p:cBhvr>
                                        <p:cTn id="6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注入在渗透测试过程中的作用</a:t>
            </a:r>
            <a:endParaRPr lang="zh-CN" altLang="en-US" dirty="0"/>
          </a:p>
        </p:txBody>
      </p:sp>
      <p:sp>
        <p:nvSpPr>
          <p:cNvPr id="4" name="内容占位符 2"/>
          <p:cNvSpPr>
            <a:spLocks noGrp="1"/>
          </p:cNvSpPr>
          <p:nvPr>
            <p:ph idx="1"/>
          </p:nvPr>
        </p:nvSpPr>
        <p:spPr>
          <a:xfrm>
            <a:off x="755576" y="627498"/>
            <a:ext cx="7543800" cy="761256"/>
          </a:xfrm>
        </p:spPr>
        <p:txBody>
          <a:bodyPr/>
          <a:lstStyle/>
          <a:p>
            <a:r>
              <a:rPr lang="zh-CN" altLang="en-US" sz="2400" dirty="0"/>
              <a:t>绕</a:t>
            </a:r>
            <a:r>
              <a:rPr lang="zh-CN" altLang="en-US" sz="2400" dirty="0" smtClean="0"/>
              <a:t>过登录验证：使用万能密码登录网站后台等。</a:t>
            </a:r>
            <a:endParaRPr lang="en-US" altLang="zh-CN" sz="2400" dirty="0" smtClean="0">
              <a:hlinkClick r:id="rId3"/>
            </a:endParaRPr>
          </a:p>
        </p:txBody>
      </p:sp>
      <p:sp>
        <p:nvSpPr>
          <p:cNvPr id="5" name="内容占位符 2"/>
          <p:cNvSpPr txBox="1">
            <a:spLocks/>
          </p:cNvSpPr>
          <p:nvPr/>
        </p:nvSpPr>
        <p:spPr>
          <a:xfrm>
            <a:off x="755576" y="1355303"/>
            <a:ext cx="7543800" cy="761256"/>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1600" b="0" kern="1200">
                <a:solidFill>
                  <a:schemeClr val="tx2"/>
                </a:solidFill>
                <a:latin typeface="微软雅黑" pitchFamily="34" charset="-122"/>
                <a:ea typeface="微软雅黑" pitchFamily="34" charset="-122"/>
                <a:cs typeface="+mn-cs"/>
              </a:defRPr>
            </a:lvl1pPr>
            <a:lvl2pPr marL="594360" indent="-274320" algn="l" defTabSz="914400" rtl="0" eaLnBrk="1" latinLnBrk="0" hangingPunct="1">
              <a:spcBef>
                <a:spcPct val="20000"/>
              </a:spcBef>
              <a:buClr>
                <a:schemeClr val="accent1"/>
              </a:buClr>
              <a:buFont typeface="Arial" pitchFamily="34" charset="0"/>
              <a:buChar char="•"/>
              <a:defRPr sz="1400" kern="1200">
                <a:solidFill>
                  <a:schemeClr val="tx2"/>
                </a:solidFill>
                <a:latin typeface="微软雅黑" pitchFamily="34" charset="-122"/>
                <a:ea typeface="微软雅黑" pitchFamily="34" charset="-122"/>
                <a:cs typeface="+mn-cs"/>
              </a:defRPr>
            </a:lvl2pPr>
            <a:lvl3pPr marL="868680" indent="-228600" algn="l" defTabSz="914400" rtl="0" eaLnBrk="1" latinLnBrk="0" hangingPunct="1">
              <a:spcBef>
                <a:spcPct val="20000"/>
              </a:spcBef>
              <a:buClr>
                <a:schemeClr val="accent1"/>
              </a:buClr>
              <a:buFont typeface="Arial" pitchFamily="34" charset="0"/>
              <a:buChar char="•"/>
              <a:defRPr sz="1200" kern="1200">
                <a:solidFill>
                  <a:schemeClr val="tx2"/>
                </a:solidFill>
                <a:latin typeface="微软雅黑" pitchFamily="34" charset="-122"/>
                <a:ea typeface="微软雅黑" pitchFamily="34" charset="-122"/>
                <a:cs typeface="+mn-cs"/>
              </a:defRPr>
            </a:lvl3pPr>
            <a:lvl4pPr marL="1143000" indent="-228600" algn="l" defTabSz="914400" rtl="0" eaLnBrk="1" latinLnBrk="0" hangingPunct="1">
              <a:spcBef>
                <a:spcPct val="20000"/>
              </a:spcBef>
              <a:buClr>
                <a:schemeClr val="accent1"/>
              </a:buClr>
              <a:buFont typeface="Arial" pitchFamily="34" charset="0"/>
              <a:buChar char="•"/>
              <a:defRPr sz="1100" kern="1200">
                <a:solidFill>
                  <a:schemeClr val="tx2"/>
                </a:solidFill>
                <a:latin typeface="微软雅黑" pitchFamily="34" charset="-122"/>
                <a:ea typeface="微软雅黑" pitchFamily="34" charset="-122"/>
                <a:cs typeface="+mn-cs"/>
              </a:defRPr>
            </a:lvl4pPr>
            <a:lvl5pPr marL="1371600" indent="-228600" algn="l" defTabSz="914400" rtl="0" eaLnBrk="1" latinLnBrk="0" hangingPunct="1">
              <a:spcBef>
                <a:spcPct val="20000"/>
              </a:spcBef>
              <a:buClr>
                <a:schemeClr val="accent1"/>
              </a:buClr>
              <a:buFont typeface="Arial" pitchFamily="34" charset="0"/>
              <a:buChar char="•"/>
              <a:defRPr sz="1100" kern="1200" baseline="0">
                <a:solidFill>
                  <a:schemeClr val="tx2"/>
                </a:solidFill>
                <a:latin typeface="微软雅黑" pitchFamily="34" charset="-122"/>
                <a:ea typeface="微软雅黑" pitchFamily="34" charset="-122"/>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zh-CN" altLang="en-US" sz="2400" dirty="0" smtClean="0"/>
              <a:t>获取敏感数据：获取网站管理员帐号、密码等。</a:t>
            </a:r>
            <a:endParaRPr lang="en-US" altLang="zh-CN" sz="2400" dirty="0" smtClean="0">
              <a:hlinkClick r:id="rId3"/>
            </a:endParaRPr>
          </a:p>
        </p:txBody>
      </p:sp>
      <p:sp>
        <p:nvSpPr>
          <p:cNvPr id="6" name="内容占位符 2"/>
          <p:cNvSpPr txBox="1">
            <a:spLocks/>
          </p:cNvSpPr>
          <p:nvPr/>
        </p:nvSpPr>
        <p:spPr>
          <a:xfrm>
            <a:off x="755576" y="2083108"/>
            <a:ext cx="7543800" cy="761256"/>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1600" b="0" kern="1200">
                <a:solidFill>
                  <a:schemeClr val="tx2"/>
                </a:solidFill>
                <a:latin typeface="微软雅黑" pitchFamily="34" charset="-122"/>
                <a:ea typeface="微软雅黑" pitchFamily="34" charset="-122"/>
                <a:cs typeface="+mn-cs"/>
              </a:defRPr>
            </a:lvl1pPr>
            <a:lvl2pPr marL="594360" indent="-274320" algn="l" defTabSz="914400" rtl="0" eaLnBrk="1" latinLnBrk="0" hangingPunct="1">
              <a:spcBef>
                <a:spcPct val="20000"/>
              </a:spcBef>
              <a:buClr>
                <a:schemeClr val="accent1"/>
              </a:buClr>
              <a:buFont typeface="Arial" pitchFamily="34" charset="0"/>
              <a:buChar char="•"/>
              <a:defRPr sz="1400" kern="1200">
                <a:solidFill>
                  <a:schemeClr val="tx2"/>
                </a:solidFill>
                <a:latin typeface="微软雅黑" pitchFamily="34" charset="-122"/>
                <a:ea typeface="微软雅黑" pitchFamily="34" charset="-122"/>
                <a:cs typeface="+mn-cs"/>
              </a:defRPr>
            </a:lvl2pPr>
            <a:lvl3pPr marL="868680" indent="-228600" algn="l" defTabSz="914400" rtl="0" eaLnBrk="1" latinLnBrk="0" hangingPunct="1">
              <a:spcBef>
                <a:spcPct val="20000"/>
              </a:spcBef>
              <a:buClr>
                <a:schemeClr val="accent1"/>
              </a:buClr>
              <a:buFont typeface="Arial" pitchFamily="34" charset="0"/>
              <a:buChar char="•"/>
              <a:defRPr sz="1200" kern="1200">
                <a:solidFill>
                  <a:schemeClr val="tx2"/>
                </a:solidFill>
                <a:latin typeface="微软雅黑" pitchFamily="34" charset="-122"/>
                <a:ea typeface="微软雅黑" pitchFamily="34" charset="-122"/>
                <a:cs typeface="+mn-cs"/>
              </a:defRPr>
            </a:lvl3pPr>
            <a:lvl4pPr marL="1143000" indent="-228600" algn="l" defTabSz="914400" rtl="0" eaLnBrk="1" latinLnBrk="0" hangingPunct="1">
              <a:spcBef>
                <a:spcPct val="20000"/>
              </a:spcBef>
              <a:buClr>
                <a:schemeClr val="accent1"/>
              </a:buClr>
              <a:buFont typeface="Arial" pitchFamily="34" charset="0"/>
              <a:buChar char="•"/>
              <a:defRPr sz="1100" kern="1200">
                <a:solidFill>
                  <a:schemeClr val="tx2"/>
                </a:solidFill>
                <a:latin typeface="微软雅黑" pitchFamily="34" charset="-122"/>
                <a:ea typeface="微软雅黑" pitchFamily="34" charset="-122"/>
                <a:cs typeface="+mn-cs"/>
              </a:defRPr>
            </a:lvl4pPr>
            <a:lvl5pPr marL="1371600" indent="-228600" algn="l" defTabSz="914400" rtl="0" eaLnBrk="1" latinLnBrk="0" hangingPunct="1">
              <a:spcBef>
                <a:spcPct val="20000"/>
              </a:spcBef>
              <a:buClr>
                <a:schemeClr val="accent1"/>
              </a:buClr>
              <a:buFont typeface="Arial" pitchFamily="34" charset="0"/>
              <a:buChar char="•"/>
              <a:defRPr sz="1100" kern="1200" baseline="0">
                <a:solidFill>
                  <a:schemeClr val="tx2"/>
                </a:solidFill>
                <a:latin typeface="微软雅黑" pitchFamily="34" charset="-122"/>
                <a:ea typeface="微软雅黑" pitchFamily="34" charset="-122"/>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zh-CN" altLang="en-US" sz="2400" dirty="0" smtClean="0"/>
              <a:t>文件系统操作：列目录，</a:t>
            </a:r>
            <a:r>
              <a:rPr lang="zh-CN" altLang="en-US" sz="2400" dirty="0"/>
              <a:t>读取、写入</a:t>
            </a:r>
            <a:r>
              <a:rPr lang="zh-CN" altLang="en-US" sz="2400" dirty="0" smtClean="0"/>
              <a:t>文件等。</a:t>
            </a:r>
            <a:endParaRPr lang="en-US" altLang="zh-CN" sz="2400" dirty="0" smtClean="0">
              <a:hlinkClick r:id="rId3"/>
            </a:endParaRPr>
          </a:p>
        </p:txBody>
      </p:sp>
      <p:sp>
        <p:nvSpPr>
          <p:cNvPr id="7" name="内容占位符 2"/>
          <p:cNvSpPr txBox="1">
            <a:spLocks/>
          </p:cNvSpPr>
          <p:nvPr/>
        </p:nvSpPr>
        <p:spPr>
          <a:xfrm>
            <a:off x="755576" y="2810913"/>
            <a:ext cx="7543800" cy="761256"/>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1600" b="0" kern="1200">
                <a:solidFill>
                  <a:schemeClr val="tx2"/>
                </a:solidFill>
                <a:latin typeface="微软雅黑" pitchFamily="34" charset="-122"/>
                <a:ea typeface="微软雅黑" pitchFamily="34" charset="-122"/>
                <a:cs typeface="+mn-cs"/>
              </a:defRPr>
            </a:lvl1pPr>
            <a:lvl2pPr marL="594360" indent="-274320" algn="l" defTabSz="914400" rtl="0" eaLnBrk="1" latinLnBrk="0" hangingPunct="1">
              <a:spcBef>
                <a:spcPct val="20000"/>
              </a:spcBef>
              <a:buClr>
                <a:schemeClr val="accent1"/>
              </a:buClr>
              <a:buFont typeface="Arial" pitchFamily="34" charset="0"/>
              <a:buChar char="•"/>
              <a:defRPr sz="1400" kern="1200">
                <a:solidFill>
                  <a:schemeClr val="tx2"/>
                </a:solidFill>
                <a:latin typeface="微软雅黑" pitchFamily="34" charset="-122"/>
                <a:ea typeface="微软雅黑" pitchFamily="34" charset="-122"/>
                <a:cs typeface="+mn-cs"/>
              </a:defRPr>
            </a:lvl2pPr>
            <a:lvl3pPr marL="868680" indent="-228600" algn="l" defTabSz="914400" rtl="0" eaLnBrk="1" latinLnBrk="0" hangingPunct="1">
              <a:spcBef>
                <a:spcPct val="20000"/>
              </a:spcBef>
              <a:buClr>
                <a:schemeClr val="accent1"/>
              </a:buClr>
              <a:buFont typeface="Arial" pitchFamily="34" charset="0"/>
              <a:buChar char="•"/>
              <a:defRPr sz="1200" kern="1200">
                <a:solidFill>
                  <a:schemeClr val="tx2"/>
                </a:solidFill>
                <a:latin typeface="微软雅黑" pitchFamily="34" charset="-122"/>
                <a:ea typeface="微软雅黑" pitchFamily="34" charset="-122"/>
                <a:cs typeface="+mn-cs"/>
              </a:defRPr>
            </a:lvl3pPr>
            <a:lvl4pPr marL="1143000" indent="-228600" algn="l" defTabSz="914400" rtl="0" eaLnBrk="1" latinLnBrk="0" hangingPunct="1">
              <a:spcBef>
                <a:spcPct val="20000"/>
              </a:spcBef>
              <a:buClr>
                <a:schemeClr val="accent1"/>
              </a:buClr>
              <a:buFont typeface="Arial" pitchFamily="34" charset="0"/>
              <a:buChar char="•"/>
              <a:defRPr sz="1100" kern="1200">
                <a:solidFill>
                  <a:schemeClr val="tx2"/>
                </a:solidFill>
                <a:latin typeface="微软雅黑" pitchFamily="34" charset="-122"/>
                <a:ea typeface="微软雅黑" pitchFamily="34" charset="-122"/>
                <a:cs typeface="+mn-cs"/>
              </a:defRPr>
            </a:lvl4pPr>
            <a:lvl5pPr marL="1371600" indent="-228600" algn="l" defTabSz="914400" rtl="0" eaLnBrk="1" latinLnBrk="0" hangingPunct="1">
              <a:spcBef>
                <a:spcPct val="20000"/>
              </a:spcBef>
              <a:buClr>
                <a:schemeClr val="accent1"/>
              </a:buClr>
              <a:buFont typeface="Arial" pitchFamily="34" charset="0"/>
              <a:buChar char="•"/>
              <a:defRPr sz="1100" kern="1200" baseline="0">
                <a:solidFill>
                  <a:schemeClr val="tx2"/>
                </a:solidFill>
                <a:latin typeface="微软雅黑" pitchFamily="34" charset="-122"/>
                <a:ea typeface="微软雅黑" pitchFamily="34" charset="-122"/>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zh-CN" altLang="en-US" sz="2400" dirty="0" smtClean="0"/>
              <a:t>注册表操作：读取、写入、删除注册表等。</a:t>
            </a:r>
            <a:endParaRPr lang="en-US" altLang="zh-CN" sz="2400" dirty="0" smtClean="0">
              <a:hlinkClick r:id="rId3"/>
            </a:endParaRPr>
          </a:p>
        </p:txBody>
      </p:sp>
      <p:sp>
        <p:nvSpPr>
          <p:cNvPr id="8" name="内容占位符 2"/>
          <p:cNvSpPr txBox="1">
            <a:spLocks/>
          </p:cNvSpPr>
          <p:nvPr/>
        </p:nvSpPr>
        <p:spPr>
          <a:xfrm>
            <a:off x="755576" y="3538718"/>
            <a:ext cx="7543800" cy="761256"/>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1600" b="0" kern="1200">
                <a:solidFill>
                  <a:schemeClr val="tx2"/>
                </a:solidFill>
                <a:latin typeface="微软雅黑" pitchFamily="34" charset="-122"/>
                <a:ea typeface="微软雅黑" pitchFamily="34" charset="-122"/>
                <a:cs typeface="+mn-cs"/>
              </a:defRPr>
            </a:lvl1pPr>
            <a:lvl2pPr marL="594360" indent="-274320" algn="l" defTabSz="914400" rtl="0" eaLnBrk="1" latinLnBrk="0" hangingPunct="1">
              <a:spcBef>
                <a:spcPct val="20000"/>
              </a:spcBef>
              <a:buClr>
                <a:schemeClr val="accent1"/>
              </a:buClr>
              <a:buFont typeface="Arial" pitchFamily="34" charset="0"/>
              <a:buChar char="•"/>
              <a:defRPr sz="1400" kern="1200">
                <a:solidFill>
                  <a:schemeClr val="tx2"/>
                </a:solidFill>
                <a:latin typeface="微软雅黑" pitchFamily="34" charset="-122"/>
                <a:ea typeface="微软雅黑" pitchFamily="34" charset="-122"/>
                <a:cs typeface="+mn-cs"/>
              </a:defRPr>
            </a:lvl2pPr>
            <a:lvl3pPr marL="868680" indent="-228600" algn="l" defTabSz="914400" rtl="0" eaLnBrk="1" latinLnBrk="0" hangingPunct="1">
              <a:spcBef>
                <a:spcPct val="20000"/>
              </a:spcBef>
              <a:buClr>
                <a:schemeClr val="accent1"/>
              </a:buClr>
              <a:buFont typeface="Arial" pitchFamily="34" charset="0"/>
              <a:buChar char="•"/>
              <a:defRPr sz="1200" kern="1200">
                <a:solidFill>
                  <a:schemeClr val="tx2"/>
                </a:solidFill>
                <a:latin typeface="微软雅黑" pitchFamily="34" charset="-122"/>
                <a:ea typeface="微软雅黑" pitchFamily="34" charset="-122"/>
                <a:cs typeface="+mn-cs"/>
              </a:defRPr>
            </a:lvl3pPr>
            <a:lvl4pPr marL="1143000" indent="-228600" algn="l" defTabSz="914400" rtl="0" eaLnBrk="1" latinLnBrk="0" hangingPunct="1">
              <a:spcBef>
                <a:spcPct val="20000"/>
              </a:spcBef>
              <a:buClr>
                <a:schemeClr val="accent1"/>
              </a:buClr>
              <a:buFont typeface="Arial" pitchFamily="34" charset="0"/>
              <a:buChar char="•"/>
              <a:defRPr sz="1100" kern="1200">
                <a:solidFill>
                  <a:schemeClr val="tx2"/>
                </a:solidFill>
                <a:latin typeface="微软雅黑" pitchFamily="34" charset="-122"/>
                <a:ea typeface="微软雅黑" pitchFamily="34" charset="-122"/>
                <a:cs typeface="+mn-cs"/>
              </a:defRPr>
            </a:lvl4pPr>
            <a:lvl5pPr marL="1371600" indent="-228600" algn="l" defTabSz="914400" rtl="0" eaLnBrk="1" latinLnBrk="0" hangingPunct="1">
              <a:spcBef>
                <a:spcPct val="20000"/>
              </a:spcBef>
              <a:buClr>
                <a:schemeClr val="accent1"/>
              </a:buClr>
              <a:buFont typeface="Arial" pitchFamily="34" charset="0"/>
              <a:buChar char="•"/>
              <a:defRPr sz="1100" kern="1200" baseline="0">
                <a:solidFill>
                  <a:schemeClr val="tx2"/>
                </a:solidFill>
                <a:latin typeface="微软雅黑" pitchFamily="34" charset="-122"/>
                <a:ea typeface="微软雅黑" pitchFamily="34" charset="-122"/>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zh-CN" altLang="en-US" sz="2400" dirty="0" smtClean="0"/>
              <a:t>执行系统命令：远程</a:t>
            </a:r>
            <a:r>
              <a:rPr lang="zh-CN" altLang="en-US" sz="2400" dirty="0"/>
              <a:t>执行</a:t>
            </a:r>
            <a:r>
              <a:rPr lang="zh-CN" altLang="en-US" sz="2400" dirty="0" smtClean="0"/>
              <a:t>命令。</a:t>
            </a:r>
            <a:endParaRPr lang="en-US" altLang="zh-CN" sz="2400" dirty="0" smtClean="0">
              <a:hlinkClick r:id="rId3"/>
            </a:endParaRPr>
          </a:p>
        </p:txBody>
      </p:sp>
    </p:spTree>
    <p:extLst>
      <p:ext uri="{BB962C8B-B14F-4D97-AF65-F5344CB8AC3E}">
        <p14:creationId xmlns:p14="http://schemas.microsoft.com/office/powerpoint/2010/main" val="69988605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 calcmode="lin" valueType="num">
                                      <p:cBhvr additive="base">
                                        <p:cTn id="3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a:t>
            </a:r>
            <a:r>
              <a:rPr lang="en-US" altLang="zh-CN" dirty="0" smtClean="0"/>
              <a:t>SQL</a:t>
            </a:r>
            <a:r>
              <a:rPr lang="zh-CN" altLang="en-US" dirty="0" smtClean="0"/>
              <a:t>注入过程</a:t>
            </a:r>
            <a:endParaRPr lang="zh-CN" altLang="en-US"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2395124934"/>
              </p:ext>
            </p:extLst>
          </p:nvPr>
        </p:nvGraphicFramePr>
        <p:xfrm>
          <a:off x="762000" y="514350"/>
          <a:ext cx="7626424" cy="3929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80434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p:nvPr/>
        </p:nvSpPr>
        <p:spPr>
          <a:xfrm>
            <a:off x="763945" y="2898690"/>
            <a:ext cx="7543800" cy="197731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p:cNvSpPr txBox="1">
            <a:spLocks/>
          </p:cNvSpPr>
          <p:nvPr/>
        </p:nvSpPr>
        <p:spPr>
          <a:xfrm>
            <a:off x="633651" y="3723878"/>
            <a:ext cx="7543800" cy="1143000"/>
          </a:xfrm>
          <a:prstGeom prst="rect">
            <a:avLst/>
          </a:prstGeom>
          <a:noFill/>
          <a:ln w="25400" cap="flat" cmpd="sng" algn="ctr">
            <a:noFill/>
            <a:prstDash val="solid"/>
          </a:ln>
          <a:effectLst/>
        </p:spPr>
        <p:txBody>
          <a:bodyPr vert="horz" lIns="91440" tIns="45720" rIns="91440" bIns="45720" rtlCol="0" anchor="b" anchorCtr="0">
            <a:noAutofit/>
          </a:bodyPr>
          <a:lstStyle>
            <a:lvl1pPr algn="r" defTabSz="914400" rtl="0" eaLnBrk="1" latinLnBrk="0" hangingPunct="1">
              <a:spcBef>
                <a:spcPct val="0"/>
              </a:spcBef>
              <a:buNone/>
              <a:defRPr sz="6000" b="0" kern="1200" cap="none" spc="50">
                <a:ln w="1143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a:effectLst>
                  <a:reflection blurRad="6350" stA="55000" endA="300" endPos="45500" dir="5400000" sy="-100000" algn="bl" rotWithShape="0"/>
                </a:effectLst>
                <a:latin typeface="+mj-ea"/>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altLang="zh-CN" sz="4000" spc="0" dirty="0" smtClean="0">
              <a:ln>
                <a:noFill/>
              </a:ln>
              <a:solidFill>
                <a:schemeClr val="bg1"/>
              </a:solidFill>
              <a:effectLst/>
            </a:endParaRPr>
          </a:p>
          <a:p>
            <a:r>
              <a:rPr lang="en-US" altLang="zh-CN" sz="4000" spc="0" dirty="0" smtClean="0">
                <a:ln>
                  <a:noFill/>
                </a:ln>
                <a:solidFill>
                  <a:schemeClr val="bg1"/>
                </a:solidFill>
                <a:effectLst/>
                <a:latin typeface="+mj-lt"/>
              </a:rPr>
              <a:t>PKAV-EDU</a:t>
            </a:r>
          </a:p>
        </p:txBody>
      </p:sp>
      <p:sp>
        <p:nvSpPr>
          <p:cNvPr id="11" name="副标题 2"/>
          <p:cNvSpPr txBox="1">
            <a:spLocks/>
          </p:cNvSpPr>
          <p:nvPr/>
        </p:nvSpPr>
        <p:spPr>
          <a:xfrm>
            <a:off x="752926" y="1967078"/>
            <a:ext cx="7545600" cy="921311"/>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chorCtr="0">
            <a:normAutofit/>
            <a:scene3d>
              <a:camera prst="orthographicFront"/>
              <a:lightRig rig="soft" dir="t">
                <a:rot lat="0" lon="0" rev="10800000"/>
              </a:lightRig>
            </a:scene3d>
            <a:sp3d>
              <a:bevelT w="27940" h="12700"/>
              <a:contourClr>
                <a:srgbClr val="DDDDDD"/>
              </a:contourClr>
            </a:sp3d>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dk1"/>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dk1"/>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dk1"/>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dk1"/>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dk1"/>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9pPr>
          </a:lstStyle>
          <a:p>
            <a:pPr marL="0" indent="0" algn="r">
              <a:buNone/>
            </a:pPr>
            <a:endParaRPr lang="en-US" altLang="zh-CN" b="1" spc="150" dirty="0" smtClean="0">
              <a:ln w="11430"/>
              <a:solidFill>
                <a:schemeClr val="bg1"/>
              </a:solidFill>
              <a:effectLst>
                <a:outerShdw blurRad="25400" algn="tl" rotWithShape="0">
                  <a:srgbClr val="000000">
                    <a:alpha val="43000"/>
                  </a:srgbClr>
                </a:outerShdw>
              </a:effectLst>
              <a:latin typeface="方正姚体" pitchFamily="2" charset="-122"/>
              <a:ea typeface="方正姚体" pitchFamily="2" charset="-122"/>
            </a:endParaRPr>
          </a:p>
        </p:txBody>
      </p:sp>
      <p:pic>
        <p:nvPicPr>
          <p:cNvPr id="12" name="Picture 83" descr="water"/>
          <p:cNvPicPr>
            <a:picLocks noChangeAspect="1" noChangeArrowheads="1"/>
          </p:cNvPicPr>
          <p:nvPr/>
        </p:nvPicPr>
        <p:blipFill>
          <a:blip r:embed="rId2">
            <a:extLst>
              <a:ext uri="{28A0092B-C50C-407E-A947-70E740481C1C}">
                <a14:useLocalDpi xmlns:a14="http://schemas.microsoft.com/office/drawing/2010/main" val="0"/>
              </a:ext>
            </a:extLst>
          </a:blip>
          <a:srcRect l="22409" t="16374" b="27486"/>
          <a:stretch>
            <a:fillRect/>
          </a:stretch>
        </p:blipFill>
        <p:spPr bwMode="gray">
          <a:xfrm rot="1008946">
            <a:off x="707231" y="2633778"/>
            <a:ext cx="2663825" cy="16478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9" descr="1-1111"/>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728" y="363090"/>
            <a:ext cx="2088232" cy="1614289"/>
          </a:xfrm>
          <a:prstGeom prst="ellipse">
            <a:avLst/>
          </a:prstGeom>
          <a:ln>
            <a:noFill/>
          </a:ln>
          <a:effectLst>
            <a:softEdge rad="112500"/>
          </a:effectLst>
          <a:extLs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904386" y="847068"/>
            <a:ext cx="4115886" cy="646331"/>
          </a:xfrm>
          <a:prstGeom prst="rect">
            <a:avLst/>
          </a:prstGeom>
          <a:noFill/>
          <a:ln w="3175">
            <a:noFill/>
          </a:ln>
        </p:spPr>
        <p:style>
          <a:lnRef idx="2">
            <a:schemeClr val="accent1"/>
          </a:lnRef>
          <a:fillRef idx="1">
            <a:schemeClr val="lt1"/>
          </a:fillRef>
          <a:effectRef idx="0">
            <a:schemeClr val="accent1"/>
          </a:effectRef>
          <a:fontRef idx="minor">
            <a:schemeClr val="dk1"/>
          </a:fontRef>
        </p:style>
        <p:txBody>
          <a:bodyPr wrap="square">
            <a:spAutoFit/>
          </a:bodyPr>
          <a:lstStyle/>
          <a:p>
            <a:pPr algn="r"/>
            <a:r>
              <a:rPr lang="zh-CN" altLang="en-US" sz="3600" spc="0" dirty="0" smtClean="0">
                <a:ln>
                  <a:noFill/>
                </a:ln>
                <a:effectLst/>
                <a:latin typeface="华文新魏" pitchFamily="2" charset="-122"/>
                <a:ea typeface="华文新魏" pitchFamily="2" charset="-122"/>
              </a:rPr>
              <a:t>多问多想多做</a:t>
            </a:r>
            <a:endParaRPr lang="en-US" altLang="zh-CN" sz="3600" spc="0" dirty="0">
              <a:ln>
                <a:noFill/>
              </a:ln>
              <a:effectLst/>
              <a:latin typeface="华文新魏" pitchFamily="2" charset="-122"/>
              <a:ea typeface="华文新魏" pitchFamily="2" charset="-122"/>
            </a:endParaRPr>
          </a:p>
        </p:txBody>
      </p:sp>
      <p:sp>
        <p:nvSpPr>
          <p:cNvPr id="14" name="矩形 13"/>
          <p:cNvSpPr/>
          <p:nvPr/>
        </p:nvSpPr>
        <p:spPr>
          <a:xfrm>
            <a:off x="752926" y="2067694"/>
            <a:ext cx="7554819" cy="1200329"/>
          </a:xfrm>
          <a:prstGeom prst="rect">
            <a:avLst/>
          </a:prstGeom>
        </p:spPr>
        <p:txBody>
          <a:bodyPr wrap="square">
            <a:spAutoFit/>
          </a:bodyPr>
          <a:lstStyle/>
          <a:p>
            <a:pPr algn="ctr"/>
            <a:r>
              <a:rPr lang="en-US" altLang="zh-CN" sz="2400" b="1" spc="0" dirty="0" smtClean="0">
                <a:ln>
                  <a:noFill/>
                </a:ln>
                <a:solidFill>
                  <a:schemeClr val="bg1"/>
                </a:solidFill>
                <a:effectLst/>
                <a:ea typeface="华文新魏" pitchFamily="2" charset="-122"/>
              </a:rPr>
              <a:t>THANKS</a:t>
            </a:r>
            <a:r>
              <a:rPr lang="en-US" altLang="zh-CN" sz="2400" b="1" dirty="0" smtClean="0">
                <a:solidFill>
                  <a:schemeClr val="bg1"/>
                </a:solidFill>
                <a:ea typeface="华文新魏" pitchFamily="2" charset="-122"/>
              </a:rPr>
              <a:t>~ </a:t>
            </a:r>
            <a:r>
              <a:rPr lang="zh-CN" altLang="en-US" sz="2400" b="1" dirty="0" smtClean="0">
                <a:solidFill>
                  <a:schemeClr val="bg1"/>
                </a:solidFill>
                <a:ea typeface="华文新魏" pitchFamily="2" charset="-122"/>
                <a:sym typeface="Wingdings" panose="05000000000000000000" pitchFamily="2" charset="2"/>
              </a:rPr>
              <a:t></a:t>
            </a:r>
            <a:r>
              <a:rPr lang="en-US" altLang="zh-CN" sz="2400" b="1" dirty="0" smtClean="0">
                <a:solidFill>
                  <a:schemeClr val="bg1"/>
                </a:solidFill>
                <a:ea typeface="华文新魏" pitchFamily="2" charset="-122"/>
              </a:rPr>
              <a:t> </a:t>
            </a:r>
          </a:p>
          <a:p>
            <a:pPr algn="ctr"/>
            <a:r>
              <a:rPr lang="en-US" altLang="zh-CN" sz="2400" b="1" dirty="0" smtClean="0">
                <a:solidFill>
                  <a:schemeClr val="bg1"/>
                </a:solidFill>
                <a:ea typeface="华文新魏" pitchFamily="2" charset="-122"/>
                <a:sym typeface="Wingdings" panose="05000000000000000000" pitchFamily="2" charset="2"/>
              </a:rPr>
              <a:t>“Update </a:t>
            </a:r>
            <a:r>
              <a:rPr lang="zh-CN" altLang="en-US" sz="2400" b="1" dirty="0" smtClean="0">
                <a:solidFill>
                  <a:schemeClr val="bg1"/>
                </a:solidFill>
                <a:ea typeface="华文新魏" pitchFamily="2" charset="-122"/>
                <a:sym typeface="Wingdings" panose="05000000000000000000" pitchFamily="2" charset="2"/>
              </a:rPr>
              <a:t>工资 </a:t>
            </a:r>
            <a:r>
              <a:rPr lang="en-US" altLang="zh-CN" sz="2400" b="1" dirty="0" smtClean="0">
                <a:solidFill>
                  <a:schemeClr val="bg1"/>
                </a:solidFill>
                <a:ea typeface="华文新魏" pitchFamily="2" charset="-122"/>
                <a:sym typeface="Wingdings" panose="05000000000000000000" pitchFamily="2" charset="2"/>
              </a:rPr>
              <a:t>Set Money=Money *”</a:t>
            </a:r>
            <a:r>
              <a:rPr lang="en-US" altLang="zh-CN" sz="2400" b="1" dirty="0">
                <a:solidFill>
                  <a:schemeClr val="bg1"/>
                </a:solidFill>
                <a:ea typeface="华文新魏" pitchFamily="2" charset="-122"/>
                <a:sym typeface="Wingdings" panose="05000000000000000000" pitchFamily="2" charset="2"/>
              </a:rPr>
              <a:t>. $_</a:t>
            </a:r>
            <a:r>
              <a:rPr lang="en-US" altLang="zh-CN" sz="2400" b="1" dirty="0" smtClean="0">
                <a:solidFill>
                  <a:schemeClr val="bg1"/>
                </a:solidFill>
                <a:ea typeface="华文新魏" pitchFamily="2" charset="-122"/>
                <a:sym typeface="Wingdings" panose="05000000000000000000" pitchFamily="2" charset="2"/>
              </a:rPr>
              <a:t>GET[‘</a:t>
            </a:r>
            <a:r>
              <a:rPr lang="zh-CN" altLang="en-US" sz="2400" b="1" dirty="0" smtClean="0">
                <a:solidFill>
                  <a:schemeClr val="bg1"/>
                </a:solidFill>
                <a:ea typeface="华文新魏" pitchFamily="2" charset="-122"/>
                <a:sym typeface="Wingdings" panose="05000000000000000000" pitchFamily="2" charset="2"/>
              </a:rPr>
              <a:t>努力</a:t>
            </a:r>
            <a:r>
              <a:rPr lang="en-US" altLang="zh-CN" sz="2400" b="1" dirty="0" smtClean="0">
                <a:solidFill>
                  <a:schemeClr val="bg1"/>
                </a:solidFill>
                <a:ea typeface="华文新魏" pitchFamily="2" charset="-122"/>
                <a:sym typeface="Wingdings" panose="05000000000000000000" pitchFamily="2" charset="2"/>
              </a:rPr>
              <a:t>’];</a:t>
            </a:r>
            <a:endParaRPr lang="en-US" altLang="zh-CN" sz="2400" b="1" dirty="0">
              <a:solidFill>
                <a:schemeClr val="bg1"/>
              </a:solidFill>
              <a:ea typeface="华文新魏" pitchFamily="2" charset="-122"/>
            </a:endParaRPr>
          </a:p>
          <a:p>
            <a:pPr algn="ctr"/>
            <a:endParaRPr lang="en-US" altLang="zh-CN" sz="2400" b="1" spc="0" dirty="0" smtClean="0">
              <a:ln>
                <a:noFill/>
              </a:ln>
              <a:solidFill>
                <a:schemeClr val="bg1"/>
              </a:solidFill>
              <a:effectLst/>
              <a:ea typeface="华文新魏" pitchFamily="2" charset="-122"/>
            </a:endParaRPr>
          </a:p>
        </p:txBody>
      </p:sp>
    </p:spTree>
    <p:extLst>
      <p:ext uri="{BB962C8B-B14F-4D97-AF65-F5344CB8AC3E}">
        <p14:creationId xmlns:p14="http://schemas.microsoft.com/office/powerpoint/2010/main" val="39180062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从一个故事开始</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538223"/>
            <a:ext cx="4013296" cy="3660529"/>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510" y="529215"/>
            <a:ext cx="3600400" cy="366271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95217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a:t>
            </a:r>
            <a:r>
              <a:rPr lang="zh-CN" altLang="en-US" dirty="0" smtClean="0"/>
              <a:t>灯士与狐狸的故事</a:t>
            </a:r>
            <a:endParaRPr lang="zh-CN" altLang="en-US" dirty="0"/>
          </a:p>
        </p:txBody>
      </p:sp>
      <p:sp>
        <p:nvSpPr>
          <p:cNvPr id="3" name="内容占位符 2"/>
          <p:cNvSpPr>
            <a:spLocks noGrp="1"/>
          </p:cNvSpPr>
          <p:nvPr>
            <p:ph idx="1"/>
          </p:nvPr>
        </p:nvSpPr>
        <p:spPr>
          <a:xfrm>
            <a:off x="762000" y="514350"/>
            <a:ext cx="7543800" cy="3893638"/>
          </a:xfrm>
        </p:spPr>
        <p:txBody>
          <a:bodyPr>
            <a:normAutofit/>
          </a:bodyPr>
          <a:lstStyle/>
          <a:p>
            <a:r>
              <a:rPr lang="zh-CN" altLang="en-US" sz="1800" dirty="0" smtClean="0"/>
              <a:t>      从</a:t>
            </a:r>
            <a:r>
              <a:rPr lang="zh-CN" altLang="en-US" sz="1800" dirty="0"/>
              <a:t>前，有一盏神奇的灯，叫阿拉丁神灯。这盏神灯历经几千年，孕育出了一个神灯精灵，名叫神灯士。这个神灯精灵诞生不久，灵智还不高，但是他可以用咒语操控神灯，让神灯变出各种各样的东西。</a:t>
            </a:r>
            <a:endParaRPr lang="en-US" altLang="zh-CN" sz="1800" dirty="0"/>
          </a:p>
          <a:p>
            <a:r>
              <a:rPr lang="zh-CN" altLang="en-US" sz="1800" dirty="0" smtClean="0"/>
              <a:t>      有</a:t>
            </a:r>
            <a:r>
              <a:rPr lang="zh-CN" altLang="en-US" sz="1800" dirty="0"/>
              <a:t>一天，一只黑狐狸找到了神灯精灵，想让神灯精灵满足他一个愿望。神灯精灵很爽快的答应了</a:t>
            </a:r>
            <a:r>
              <a:rPr lang="zh-CN" altLang="en-US" sz="1800" dirty="0" smtClean="0"/>
              <a:t>。神</a:t>
            </a:r>
            <a:r>
              <a:rPr lang="zh-CN" altLang="en-US" sz="1800" dirty="0"/>
              <a:t>灯精灵对狐狸说，你想要什么，只要你说出名字，我就念咒把它变出来。大家都知道，在童话故事里，狐狸一般都是很狡猾的。所以狐狸想了想，说：“衣服汽车城堡</a:t>
            </a:r>
            <a:r>
              <a:rPr lang="en-US" altLang="zh-CN" sz="1800" dirty="0"/>
              <a:t>”</a:t>
            </a:r>
            <a:r>
              <a:rPr lang="zh-CN" altLang="en-US" sz="1800" dirty="0"/>
              <a:t>。神灯精灵听完后，对着神灯念咒语：“吧啦吧啦，衣服汽车城堡”。神灯震了震，冒出一阵烟，但是什么都没出现。神灯士说：“神灯里面没有衣服汽车城堡”这样东西，所以你的愿望也没实现，你可以再说一样东西。</a:t>
            </a:r>
            <a:endParaRPr lang="en-US" altLang="zh-CN" sz="1800" dirty="0"/>
          </a:p>
          <a:p>
            <a:r>
              <a:rPr lang="zh-CN" altLang="en-US" sz="1800" dirty="0" smtClean="0"/>
              <a:t>    下</a:t>
            </a:r>
            <a:r>
              <a:rPr lang="zh-CN" altLang="en-US" sz="1800" dirty="0"/>
              <a:t>面就请大家思考下，狐狸要怎么样说，才能实现衣服、汽车、城堡的愿望？</a:t>
            </a:r>
            <a:endParaRPr lang="en-US" altLang="zh-CN" sz="1800" dirty="0"/>
          </a:p>
          <a:p>
            <a:endParaRPr lang="zh-CN" altLang="en-US" sz="1800" dirty="0"/>
          </a:p>
        </p:txBody>
      </p:sp>
    </p:spTree>
    <p:extLst>
      <p:ext uri="{BB962C8B-B14F-4D97-AF65-F5344CB8AC3E}">
        <p14:creationId xmlns:p14="http://schemas.microsoft.com/office/powerpoint/2010/main" val="18746603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graphicFrame>
        <p:nvGraphicFramePr>
          <p:cNvPr id="7" name="内容占位符 3"/>
          <p:cNvGraphicFramePr>
            <a:graphicFrameLocks noGrp="1"/>
          </p:cNvGraphicFramePr>
          <p:nvPr>
            <p:ph idx="1"/>
            <p:extLst>
              <p:ext uri="{D42A27DB-BD31-4B8C-83A1-F6EECF244321}">
                <p14:modId xmlns:p14="http://schemas.microsoft.com/office/powerpoint/2010/main" val="2637218737"/>
              </p:ext>
            </p:extLst>
          </p:nvPr>
        </p:nvGraphicFramePr>
        <p:xfrm>
          <a:off x="762000" y="915566"/>
          <a:ext cx="7543800" cy="2914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9" descr="http://files.jb51.net/scimg/web/20101025/Hat-bowler.png"/>
          <p:cNvPicPr>
            <a:picLocks noChangeAspect="1" noChangeArrowheads="1"/>
          </p:cNvPicPr>
          <p:nvPr/>
        </p:nvPicPr>
        <p:blipFill>
          <a:blip r:embed="rId8" cstate="print"/>
          <a:srcRect/>
          <a:stretch>
            <a:fillRect/>
          </a:stretch>
        </p:blipFill>
        <p:spPr bwMode="auto">
          <a:xfrm>
            <a:off x="6444208" y="4515966"/>
            <a:ext cx="432048" cy="432048"/>
          </a:xfrm>
          <a:prstGeom prst="rect">
            <a:avLst/>
          </a:prstGeom>
          <a:noFill/>
        </p:spPr>
      </p:pic>
    </p:spTree>
    <p:extLst>
      <p:ext uri="{BB962C8B-B14F-4D97-AF65-F5344CB8AC3E}">
        <p14:creationId xmlns:p14="http://schemas.microsoft.com/office/powerpoint/2010/main" val="406997739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数据库基础概念</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326985851"/>
              </p:ext>
            </p:extLst>
          </p:nvPr>
        </p:nvGraphicFramePr>
        <p:xfrm>
          <a:off x="827584" y="627534"/>
          <a:ext cx="7488832"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08067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843558"/>
            <a:ext cx="6977184" cy="3600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线形标注 2(带强调线) 8"/>
          <p:cNvSpPr/>
          <p:nvPr/>
        </p:nvSpPr>
        <p:spPr>
          <a:xfrm>
            <a:off x="3919920" y="1131590"/>
            <a:ext cx="1084128" cy="351450"/>
          </a:xfrm>
          <a:prstGeom prst="accentCallout2">
            <a:avLst>
              <a:gd name="adj1" fmla="val 18750"/>
              <a:gd name="adj2" fmla="val -8333"/>
              <a:gd name="adj3" fmla="val 18750"/>
              <a:gd name="adj4" fmla="val -16667"/>
              <a:gd name="adj5" fmla="val 135035"/>
              <a:gd name="adj6" fmla="val -41311"/>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列</a:t>
            </a:r>
            <a:r>
              <a:rPr lang="en-US" altLang="zh-CN" sz="1600" dirty="0" smtClean="0"/>
              <a:t>/</a:t>
            </a:r>
            <a:r>
              <a:rPr lang="zh-CN" altLang="en-US" sz="1600" dirty="0" smtClean="0"/>
              <a:t>字段</a:t>
            </a:r>
            <a:endParaRPr lang="zh-CN" altLang="en-US" sz="1600" dirty="0"/>
          </a:p>
        </p:txBody>
      </p:sp>
      <p:sp>
        <p:nvSpPr>
          <p:cNvPr id="2" name="标题 1"/>
          <p:cNvSpPr>
            <a:spLocks noGrp="1"/>
          </p:cNvSpPr>
          <p:nvPr>
            <p:ph type="title"/>
          </p:nvPr>
        </p:nvSpPr>
        <p:spPr/>
        <p:txBody>
          <a:bodyPr/>
          <a:lstStyle/>
          <a:p>
            <a:r>
              <a:rPr lang="zh-CN" altLang="en-US" dirty="0" smtClean="0"/>
              <a:t>一个简单的</a:t>
            </a:r>
            <a:r>
              <a:rPr lang="en-US" altLang="zh-CN" dirty="0" err="1" smtClean="0"/>
              <a:t>Acess</a:t>
            </a:r>
            <a:r>
              <a:rPr lang="zh-CN" altLang="en-US" dirty="0" smtClean="0"/>
              <a:t>数据库示例</a:t>
            </a:r>
            <a:endParaRPr lang="zh-CN" altLang="en-US" dirty="0"/>
          </a:p>
        </p:txBody>
      </p:sp>
      <p:sp>
        <p:nvSpPr>
          <p:cNvPr id="3" name="内容占位符 2"/>
          <p:cNvSpPr>
            <a:spLocks noGrp="1"/>
          </p:cNvSpPr>
          <p:nvPr>
            <p:ph idx="1"/>
          </p:nvPr>
        </p:nvSpPr>
        <p:spPr>
          <a:xfrm>
            <a:off x="755576" y="411510"/>
            <a:ext cx="7543800" cy="329208"/>
          </a:xfrm>
        </p:spPr>
        <p:txBody>
          <a:bodyPr>
            <a:normAutofit lnSpcReduction="10000"/>
          </a:bodyPr>
          <a:lstStyle/>
          <a:p>
            <a:r>
              <a:rPr lang="zh-CN" altLang="en-US" dirty="0" smtClean="0"/>
              <a:t>这是一个</a:t>
            </a:r>
            <a:r>
              <a:rPr lang="en-US" altLang="zh-CN" dirty="0" smtClean="0"/>
              <a:t>Access</a:t>
            </a:r>
            <a:r>
              <a:rPr lang="zh-CN" altLang="en-US" dirty="0" smtClean="0"/>
              <a:t>数据库</a:t>
            </a:r>
            <a:endParaRPr lang="zh-CN" altLang="en-US" dirty="0"/>
          </a:p>
        </p:txBody>
      </p:sp>
      <p:pic>
        <p:nvPicPr>
          <p:cNvPr id="1027" name="Picture 3">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9169" y="4028473"/>
            <a:ext cx="423631" cy="4154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线形标注 2(带强调线) 4"/>
          <p:cNvSpPr/>
          <p:nvPr/>
        </p:nvSpPr>
        <p:spPr>
          <a:xfrm>
            <a:off x="2411760" y="3660460"/>
            <a:ext cx="1008112" cy="351450"/>
          </a:xfrm>
          <a:prstGeom prst="accentCallout2">
            <a:avLst>
              <a:gd name="adj1" fmla="val 18750"/>
              <a:gd name="adj2" fmla="val -8333"/>
              <a:gd name="adj3" fmla="val 18750"/>
              <a:gd name="adj4" fmla="val -16667"/>
              <a:gd name="adj5" fmla="val 102257"/>
              <a:gd name="adj6" fmla="val -50952"/>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1600" dirty="0"/>
              <a:t>表</a:t>
            </a:r>
          </a:p>
        </p:txBody>
      </p:sp>
      <p:sp>
        <p:nvSpPr>
          <p:cNvPr id="8" name="线形标注 2(带强调线) 7"/>
          <p:cNvSpPr/>
          <p:nvPr/>
        </p:nvSpPr>
        <p:spPr>
          <a:xfrm>
            <a:off x="3700704" y="2107913"/>
            <a:ext cx="943304" cy="351450"/>
          </a:xfrm>
          <a:prstGeom prst="accentCallout2">
            <a:avLst>
              <a:gd name="adj1" fmla="val 18750"/>
              <a:gd name="adj2" fmla="val -8333"/>
              <a:gd name="adj3" fmla="val 18750"/>
              <a:gd name="adj4" fmla="val -16667"/>
              <a:gd name="adj5" fmla="val -59587"/>
              <a:gd name="adj6" fmla="val -2125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600" dirty="0"/>
              <a:t>值</a:t>
            </a:r>
          </a:p>
        </p:txBody>
      </p:sp>
    </p:spTree>
    <p:extLst>
      <p:ext uri="{BB962C8B-B14F-4D97-AF65-F5344CB8AC3E}">
        <p14:creationId xmlns:p14="http://schemas.microsoft.com/office/powerpoint/2010/main" val="22999966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 Server</a:t>
            </a:r>
            <a:r>
              <a:rPr lang="zh-CN" altLang="en-US" dirty="0" smtClean="0"/>
              <a:t>数据库示例</a:t>
            </a:r>
            <a:endParaRPr lang="zh-CN" altLang="en-US" dirty="0"/>
          </a:p>
        </p:txBody>
      </p:sp>
      <p:sp>
        <p:nvSpPr>
          <p:cNvPr id="3" name="内容占位符 2"/>
          <p:cNvSpPr>
            <a:spLocks noGrp="1"/>
          </p:cNvSpPr>
          <p:nvPr>
            <p:ph idx="1"/>
          </p:nvPr>
        </p:nvSpPr>
        <p:spPr>
          <a:xfrm>
            <a:off x="762000" y="514350"/>
            <a:ext cx="7543800" cy="329176"/>
          </a:xfrm>
        </p:spPr>
        <p:txBody>
          <a:bodyPr>
            <a:normAutofit lnSpcReduction="10000"/>
          </a:bodyPr>
          <a:lstStyle/>
          <a:p>
            <a:r>
              <a:rPr lang="zh-CN" altLang="en-US" dirty="0" smtClean="0"/>
              <a:t>这是一个</a:t>
            </a:r>
            <a:r>
              <a:rPr lang="en-US" altLang="zh-CN" dirty="0" smtClean="0"/>
              <a:t>SQL Server 2005</a:t>
            </a:r>
            <a:r>
              <a:rPr lang="zh-CN" altLang="en-US" dirty="0" smtClean="0"/>
              <a:t>的数据库：</a:t>
            </a:r>
            <a:endParaRPr lang="zh-CN" altLang="en-US" dirty="0"/>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24" y="822578"/>
            <a:ext cx="7344952" cy="36522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93447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为什么要使用数据库？</a:t>
            </a:r>
            <a:endParaRPr lang="zh-CN" altLang="en-US" dirty="0"/>
          </a:p>
        </p:txBody>
      </p:sp>
      <p:sp>
        <p:nvSpPr>
          <p:cNvPr id="3" name="内容占位符 2"/>
          <p:cNvSpPr>
            <a:spLocks noGrp="1"/>
          </p:cNvSpPr>
          <p:nvPr>
            <p:ph idx="1"/>
          </p:nvPr>
        </p:nvSpPr>
        <p:spPr>
          <a:xfrm>
            <a:off x="762000" y="303456"/>
            <a:ext cx="8130560" cy="4104532"/>
          </a:xfrm>
        </p:spPr>
        <p:txBody>
          <a:bodyPr>
            <a:normAutofit/>
          </a:bodyPr>
          <a:lstStyle/>
          <a:p>
            <a:pPr marL="0" indent="0">
              <a:buNone/>
            </a:pPr>
            <a:endParaRPr lang="en-US" altLang="zh-CN" dirty="0" smtClean="0"/>
          </a:p>
          <a:p>
            <a:r>
              <a:rPr lang="zh-CN" altLang="en-US" dirty="0" smtClean="0"/>
              <a:t>静态网页：</a:t>
            </a:r>
            <a:endParaRPr lang="en-US" altLang="zh-CN" dirty="0" smtClean="0"/>
          </a:p>
          <a:p>
            <a:pPr marL="0" indent="0">
              <a:buNone/>
            </a:pPr>
            <a:r>
              <a:rPr lang="en-US" altLang="zh-CN" sz="1400" dirty="0" smtClean="0"/>
              <a:t>     html</a:t>
            </a:r>
            <a:r>
              <a:rPr lang="zh-CN" altLang="en-US" sz="1400" dirty="0"/>
              <a:t>或者</a:t>
            </a:r>
            <a:r>
              <a:rPr lang="en-US" altLang="zh-CN" sz="1400" dirty="0" smtClean="0"/>
              <a:t>htm</a:t>
            </a:r>
            <a:r>
              <a:rPr lang="zh-CN" altLang="en-US" sz="1400" dirty="0" smtClean="0"/>
              <a:t>，是</a:t>
            </a:r>
            <a:r>
              <a:rPr lang="zh-CN" altLang="en-US" sz="1400" dirty="0"/>
              <a:t>一种静态的页面格式，不需要服务器解析其中的脚</a:t>
            </a:r>
            <a:r>
              <a:rPr lang="zh-CN" altLang="en-US" sz="1400" dirty="0" smtClean="0"/>
              <a:t>本。由浏览器如</a:t>
            </a:r>
            <a:r>
              <a:rPr lang="en-US" altLang="zh-CN" sz="1400" dirty="0" smtClean="0"/>
              <a:t>(IE</a:t>
            </a:r>
            <a:r>
              <a:rPr lang="zh-CN" altLang="en-US" sz="1400" dirty="0" smtClean="0"/>
              <a:t>、</a:t>
            </a:r>
            <a:r>
              <a:rPr lang="en-US" altLang="zh-CN" sz="1400" dirty="0" smtClean="0"/>
              <a:t>Chrome</a:t>
            </a:r>
            <a:r>
              <a:rPr lang="zh-CN" altLang="en-US" sz="1400" dirty="0" smtClean="0"/>
              <a:t>等</a:t>
            </a:r>
            <a:r>
              <a:rPr lang="en-US" altLang="zh-CN" sz="1400" dirty="0" smtClean="0"/>
              <a:t>)</a:t>
            </a:r>
            <a:r>
              <a:rPr lang="zh-CN" altLang="en-US" sz="1400" dirty="0"/>
              <a:t>解析</a:t>
            </a:r>
            <a:r>
              <a:rPr lang="zh-CN" altLang="en-US" sz="1400" dirty="0" smtClean="0"/>
              <a:t>。</a:t>
            </a:r>
            <a:endParaRPr lang="en-US" altLang="zh-CN" sz="1400" dirty="0" smtClean="0"/>
          </a:p>
          <a:p>
            <a:pPr marL="0" indent="0">
              <a:buNone/>
            </a:pPr>
            <a:r>
              <a:rPr lang="en-US" altLang="zh-CN" sz="1400" dirty="0" smtClean="0"/>
              <a:t>     1.</a:t>
            </a:r>
            <a:r>
              <a:rPr lang="zh-CN" altLang="en-US" sz="1400" dirty="0" smtClean="0"/>
              <a:t>不依赖数据库</a:t>
            </a:r>
            <a:endParaRPr lang="en-US" altLang="zh-CN" sz="1400" dirty="0" smtClean="0"/>
          </a:p>
          <a:p>
            <a:pPr marL="0" indent="0">
              <a:buNone/>
            </a:pPr>
            <a:r>
              <a:rPr lang="en-US" altLang="zh-CN" sz="1400" dirty="0"/>
              <a:t> </a:t>
            </a:r>
            <a:r>
              <a:rPr lang="en-US" altLang="zh-CN" sz="1400" dirty="0" smtClean="0"/>
              <a:t>    2.</a:t>
            </a:r>
            <a:r>
              <a:rPr lang="zh-CN" altLang="en-US" sz="1400" dirty="0" smtClean="0"/>
              <a:t>灵活性差，制作、更新、维护麻烦</a:t>
            </a:r>
            <a:endParaRPr lang="en-US" altLang="zh-CN" sz="1400" dirty="0" smtClean="0"/>
          </a:p>
          <a:p>
            <a:pPr marL="0" indent="0">
              <a:buNone/>
            </a:pPr>
            <a:r>
              <a:rPr lang="en-US" altLang="zh-CN" sz="1400" dirty="0" smtClean="0"/>
              <a:t>     3.</a:t>
            </a:r>
            <a:r>
              <a:rPr lang="zh-CN" altLang="en-US" sz="1400" dirty="0"/>
              <a:t>交互性交差，在功能方面有较大的限</a:t>
            </a:r>
            <a:r>
              <a:rPr lang="zh-CN" altLang="en-US" sz="1400" dirty="0" smtClean="0"/>
              <a:t>制</a:t>
            </a:r>
            <a:endParaRPr lang="en-US" altLang="zh-CN" sz="1400" dirty="0" smtClean="0"/>
          </a:p>
          <a:p>
            <a:pPr marL="0" indent="0">
              <a:buNone/>
            </a:pPr>
            <a:r>
              <a:rPr lang="en-US" altLang="zh-CN" sz="1400" dirty="0"/>
              <a:t> </a:t>
            </a:r>
            <a:r>
              <a:rPr lang="en-US" altLang="zh-CN" sz="1400" dirty="0" smtClean="0"/>
              <a:t>    4.</a:t>
            </a:r>
            <a:r>
              <a:rPr lang="zh-CN" altLang="en-US" sz="1400" dirty="0" smtClean="0"/>
              <a:t>安全，不存在</a:t>
            </a:r>
            <a:r>
              <a:rPr lang="en-US" altLang="zh-CN" sz="1400" dirty="0" smtClean="0"/>
              <a:t>SQL</a:t>
            </a:r>
            <a:r>
              <a:rPr lang="zh-CN" altLang="en-US" sz="1400" dirty="0" smtClean="0"/>
              <a:t>注入漏洞</a:t>
            </a:r>
            <a:endParaRPr lang="en-US" altLang="zh-CN" sz="1400" dirty="0" smtClean="0"/>
          </a:p>
          <a:p>
            <a:pPr marL="0" indent="0">
              <a:buNone/>
            </a:pPr>
            <a:endParaRPr lang="en-US" altLang="zh-CN" sz="1400" dirty="0" smtClean="0"/>
          </a:p>
          <a:p>
            <a:r>
              <a:rPr lang="zh-CN" altLang="en-US" dirty="0" smtClean="0"/>
              <a:t>动态网页：</a:t>
            </a:r>
            <a:endParaRPr lang="en-US" altLang="zh-CN" dirty="0"/>
          </a:p>
          <a:p>
            <a:pPr marL="0" indent="0">
              <a:buNone/>
            </a:pPr>
            <a:r>
              <a:rPr lang="zh-CN" altLang="en-US" sz="1400" dirty="0" smtClean="0"/>
              <a:t>     </a:t>
            </a:r>
            <a:r>
              <a:rPr lang="en-US" altLang="zh-CN" sz="1400" dirty="0" smtClean="0"/>
              <a:t>asp</a:t>
            </a:r>
            <a:r>
              <a:rPr lang="zh-CN" altLang="en-US" sz="1400" dirty="0" smtClean="0"/>
              <a:t>、</a:t>
            </a:r>
            <a:r>
              <a:rPr lang="en-US" altLang="zh-CN" sz="1400" dirty="0" smtClean="0"/>
              <a:t>aspx</a:t>
            </a:r>
            <a:r>
              <a:rPr lang="zh-CN" altLang="en-US" sz="1400" dirty="0" smtClean="0"/>
              <a:t>、</a:t>
            </a:r>
            <a:r>
              <a:rPr lang="en-US" altLang="zh-CN" sz="1400" dirty="0" smtClean="0"/>
              <a:t>php</a:t>
            </a:r>
            <a:r>
              <a:rPr lang="zh-CN" altLang="en-US" sz="1400" dirty="0" smtClean="0"/>
              <a:t>、</a:t>
            </a:r>
            <a:r>
              <a:rPr lang="en-US" altLang="zh-CN" sz="1400" dirty="0" smtClean="0"/>
              <a:t>jsp</a:t>
            </a:r>
            <a:r>
              <a:rPr lang="zh-CN" altLang="en-US" sz="1400" dirty="0" smtClean="0"/>
              <a:t>等，由相</a:t>
            </a:r>
            <a:r>
              <a:rPr lang="zh-CN" altLang="en-US" sz="1400" dirty="0"/>
              <a:t>应的脚本引擎来解释执</a:t>
            </a:r>
            <a:r>
              <a:rPr lang="zh-CN" altLang="en-US" sz="1400" dirty="0" smtClean="0"/>
              <a:t>行，根据指令生成静态网页。</a:t>
            </a:r>
            <a:endParaRPr lang="en-US" altLang="zh-CN" sz="1400" dirty="0" smtClean="0"/>
          </a:p>
          <a:p>
            <a:pPr marL="0" indent="0">
              <a:buNone/>
            </a:pPr>
            <a:r>
              <a:rPr lang="en-US" altLang="zh-CN" sz="1400" dirty="0" smtClean="0"/>
              <a:t>     1.</a:t>
            </a:r>
            <a:r>
              <a:rPr lang="zh-CN" altLang="en-US" sz="1400" dirty="0" smtClean="0"/>
              <a:t>依赖数据库</a:t>
            </a:r>
            <a:endParaRPr lang="en-US" altLang="zh-CN" sz="1400" dirty="0" smtClean="0"/>
          </a:p>
          <a:p>
            <a:pPr marL="0" indent="0">
              <a:buNone/>
            </a:pPr>
            <a:r>
              <a:rPr lang="en-US" altLang="zh-CN" sz="1400" dirty="0"/>
              <a:t> </a:t>
            </a:r>
            <a:r>
              <a:rPr lang="en-US" altLang="zh-CN" sz="1400" dirty="0" smtClean="0"/>
              <a:t>    2.</a:t>
            </a:r>
            <a:r>
              <a:rPr lang="zh-CN" altLang="en-US" sz="1400" dirty="0" smtClean="0"/>
              <a:t>灵活性好，维护简便</a:t>
            </a:r>
            <a:endParaRPr lang="en-US" altLang="zh-CN" sz="1400" dirty="0" smtClean="0"/>
          </a:p>
          <a:p>
            <a:pPr marL="0" indent="0">
              <a:buNone/>
            </a:pPr>
            <a:r>
              <a:rPr lang="en-US" altLang="zh-CN" sz="1400" dirty="0" smtClean="0"/>
              <a:t>     3.</a:t>
            </a:r>
            <a:r>
              <a:rPr lang="zh-CN" altLang="en-US" sz="1400" dirty="0" smtClean="0"/>
              <a:t>交互性好，功能强大</a:t>
            </a:r>
            <a:endParaRPr lang="en-US" altLang="zh-CN" sz="1400" dirty="0" smtClean="0"/>
          </a:p>
          <a:p>
            <a:pPr marL="0" indent="0">
              <a:buNone/>
            </a:pPr>
            <a:r>
              <a:rPr lang="en-US" altLang="zh-CN" sz="1400" dirty="0" smtClean="0"/>
              <a:t>     4.</a:t>
            </a:r>
            <a:r>
              <a:rPr lang="zh-CN" altLang="en-US" sz="1400" dirty="0" smtClean="0"/>
              <a:t>存在安全风险，可能存在</a:t>
            </a:r>
            <a:r>
              <a:rPr lang="en-US" altLang="zh-CN" sz="1400" dirty="0" smtClean="0"/>
              <a:t>SQL</a:t>
            </a:r>
            <a:r>
              <a:rPr lang="zh-CN" altLang="en-US" sz="1400" dirty="0" smtClean="0"/>
              <a:t>注入漏洞</a:t>
            </a:r>
            <a:endParaRPr lang="en-US" altLang="zh-CN" sz="1400" dirty="0" smtClean="0"/>
          </a:p>
        </p:txBody>
      </p:sp>
    </p:spTree>
    <p:extLst>
      <p:ext uri="{BB962C8B-B14F-4D97-AF65-F5344CB8AC3E}">
        <p14:creationId xmlns:p14="http://schemas.microsoft.com/office/powerpoint/2010/main" val="4091378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zh-CN" altLang="en-US" dirty="0" smtClean="0"/>
              <a:t>个简单的拓扑图</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08712464"/>
              </p:ext>
            </p:extLst>
          </p:nvPr>
        </p:nvGraphicFramePr>
        <p:xfrm>
          <a:off x="755576" y="555526"/>
          <a:ext cx="7560840" cy="3672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046207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323232"/>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323232"/>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1902</TotalTime>
  <Words>2527</Words>
  <Application>Microsoft Office PowerPoint</Application>
  <PresentationFormat>全屏显示(16:9)</PresentationFormat>
  <Paragraphs>177</Paragraphs>
  <Slides>15</Slides>
  <Notes>10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NewsPrint</vt:lpstr>
      <vt:lpstr>PKAV-EDU</vt:lpstr>
      <vt:lpstr>从一个故事开始</vt:lpstr>
      <vt:lpstr>神灯士与狐狸的故事</vt:lpstr>
      <vt:lpstr>主要内容</vt:lpstr>
      <vt:lpstr>数据库基础概念</vt:lpstr>
      <vt:lpstr>一个简单的Acess数据库示例</vt:lpstr>
      <vt:lpstr>SQL Server数据库示例</vt:lpstr>
      <vt:lpstr>为什么要使用数据库？</vt:lpstr>
      <vt:lpstr>一个简单的拓扑图</vt:lpstr>
      <vt:lpstr>SQL注入漏洞是怎么样形成的？</vt:lpstr>
      <vt:lpstr>实例讲解-SQL注入漏洞是怎么样形成的？</vt:lpstr>
      <vt:lpstr>SQL注入的定义及危害</vt:lpstr>
      <vt:lpstr>SQL注入在渗透测试过程中的作用</vt:lpstr>
      <vt:lpstr>常见的SQL注入过程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PKAV.NET</dc:title>
  <dc:creator>朱鹏</dc:creator>
  <cp:lastModifiedBy>TT</cp:lastModifiedBy>
  <cp:revision>172</cp:revision>
  <dcterms:created xsi:type="dcterms:W3CDTF">2013-06-15T08:41:26Z</dcterms:created>
  <dcterms:modified xsi:type="dcterms:W3CDTF">2013-07-20T15:02:58Z</dcterms:modified>
</cp:coreProperties>
</file>