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302" r:id="rId4"/>
    <p:sldId id="300" r:id="rId5"/>
    <p:sldId id="301" r:id="rId6"/>
    <p:sldId id="304" r:id="rId7"/>
    <p:sldId id="308" r:id="rId8"/>
    <p:sldId id="313" r:id="rId9"/>
    <p:sldId id="312" r:id="rId10"/>
    <p:sldId id="314" r:id="rId11"/>
    <p:sldId id="320" r:id="rId12"/>
    <p:sldId id="309" r:id="rId13"/>
    <p:sldId id="321" r:id="rId14"/>
    <p:sldId id="315" r:id="rId15"/>
    <p:sldId id="316" r:id="rId16"/>
    <p:sldId id="319" r:id="rId17"/>
    <p:sldId id="317" r:id="rId18"/>
    <p:sldId id="260"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667" autoAdjust="0"/>
  </p:normalViewPr>
  <p:slideViewPr>
    <p:cSldViewPr>
      <p:cViewPr varScale="1">
        <p:scale>
          <a:sx n="62" d="100"/>
          <a:sy n="62" d="100"/>
        </p:scale>
        <p:origin x="-1584" y="-84"/>
      </p:cViewPr>
      <p:guideLst>
        <p:guide orient="horz" pos="1620"/>
        <p:guide pos="2880"/>
      </p:guideLst>
    </p:cSldViewPr>
  </p:slideViewPr>
  <p:notesTextViewPr>
    <p:cViewPr>
      <p:scale>
        <a:sx n="1" d="1"/>
        <a:sy n="1" d="1"/>
      </p:scale>
      <p:origin x="0" y="0"/>
    </p:cViewPr>
  </p:notesTextViewPr>
  <p:gridSpacing cx="108014" cy="10801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B9F15-477D-4D26-88D1-002990B57726}"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zh-CN" altLang="en-US"/>
        </a:p>
      </dgm:t>
    </dgm:pt>
    <dgm:pt modelId="{D9FBC144-5A25-49F4-9AD2-E592672F4807}">
      <dgm:prSet phldrT="[文本]"/>
      <dgm:spPr/>
      <dgm:t>
        <a:bodyPr/>
        <a:lstStyle/>
        <a:p>
          <a:r>
            <a:rPr lang="en-US" altLang="zh-CN" dirty="0" smtClean="0">
              <a:latin typeface="+mj-ea"/>
              <a:ea typeface="+mj-ea"/>
            </a:rPr>
            <a:t>Part1</a:t>
          </a:r>
          <a:endParaRPr lang="zh-CN" altLang="en-US" dirty="0">
            <a:latin typeface="+mj-ea"/>
            <a:ea typeface="+mj-ea"/>
          </a:endParaRPr>
        </a:p>
      </dgm:t>
    </dgm:pt>
    <dgm:pt modelId="{1B470689-D814-41DB-A5ED-2C005A406514}" type="parTrans" cxnId="{96624DFB-6C7A-4E45-A9BC-2203E590E204}">
      <dgm:prSet/>
      <dgm:spPr/>
      <dgm:t>
        <a:bodyPr/>
        <a:lstStyle/>
        <a:p>
          <a:endParaRPr lang="zh-CN" altLang="en-US">
            <a:latin typeface="+mj-ea"/>
            <a:ea typeface="+mj-ea"/>
          </a:endParaRPr>
        </a:p>
      </dgm:t>
    </dgm:pt>
    <dgm:pt modelId="{556ECD3D-82A4-4D2E-B875-87282487CB8E}" type="sibTrans" cxnId="{96624DFB-6C7A-4E45-A9BC-2203E590E204}">
      <dgm:prSet/>
      <dgm:spPr/>
      <dgm:t>
        <a:bodyPr/>
        <a:lstStyle/>
        <a:p>
          <a:endParaRPr lang="zh-CN" altLang="en-US">
            <a:latin typeface="+mj-ea"/>
            <a:ea typeface="+mj-ea"/>
          </a:endParaRPr>
        </a:p>
      </dgm:t>
    </dgm:pt>
    <dgm:pt modelId="{D516AE2D-759E-4286-82B7-EDBA0A66E98F}">
      <dgm:prSet phldrT="[文本]"/>
      <dgm:spPr/>
      <dgm:t>
        <a:bodyPr/>
        <a:lstStyle/>
        <a:p>
          <a:r>
            <a:rPr lang="en-US" altLang="zh-CN" dirty="0" smtClean="0">
              <a:latin typeface="+mj-ea"/>
              <a:ea typeface="+mj-ea"/>
            </a:rPr>
            <a:t>Part2</a:t>
          </a:r>
          <a:endParaRPr lang="zh-CN" altLang="en-US" dirty="0">
            <a:latin typeface="+mj-ea"/>
            <a:ea typeface="+mj-ea"/>
          </a:endParaRPr>
        </a:p>
      </dgm:t>
    </dgm:pt>
    <dgm:pt modelId="{C68A1A54-876D-47CE-B03A-300E195FFBE1}" type="parTrans" cxnId="{EAC5D0FB-9275-4EA1-BA08-59A22AF30288}">
      <dgm:prSet/>
      <dgm:spPr/>
      <dgm:t>
        <a:bodyPr/>
        <a:lstStyle/>
        <a:p>
          <a:endParaRPr lang="zh-CN" altLang="en-US">
            <a:latin typeface="+mj-ea"/>
            <a:ea typeface="+mj-ea"/>
          </a:endParaRPr>
        </a:p>
      </dgm:t>
    </dgm:pt>
    <dgm:pt modelId="{AF7F43B7-1A30-4463-BD03-0ED52028430F}" type="sibTrans" cxnId="{EAC5D0FB-9275-4EA1-BA08-59A22AF30288}">
      <dgm:prSet/>
      <dgm:spPr/>
      <dgm:t>
        <a:bodyPr/>
        <a:lstStyle/>
        <a:p>
          <a:endParaRPr lang="zh-CN" altLang="en-US">
            <a:latin typeface="+mj-ea"/>
            <a:ea typeface="+mj-ea"/>
          </a:endParaRPr>
        </a:p>
      </dgm:t>
    </dgm:pt>
    <dgm:pt modelId="{F324EC99-AC99-4B99-90C1-756A1929F28B}">
      <dgm:prSet phldrT="[文本]"/>
      <dgm:spPr/>
      <dgm:t>
        <a:bodyPr/>
        <a:lstStyle/>
        <a:p>
          <a:r>
            <a:rPr lang="en-US" altLang="zh-CN" dirty="0" smtClean="0">
              <a:latin typeface="+mj-ea"/>
              <a:ea typeface="+mj-ea"/>
            </a:rPr>
            <a:t>Part3</a:t>
          </a:r>
          <a:endParaRPr lang="zh-CN" altLang="en-US" dirty="0">
            <a:latin typeface="+mj-ea"/>
            <a:ea typeface="+mj-ea"/>
          </a:endParaRPr>
        </a:p>
      </dgm:t>
    </dgm:pt>
    <dgm:pt modelId="{31150276-DA20-4326-9E3C-929696B841FC}" type="parTrans" cxnId="{03D96700-8154-43EE-BD19-90C30CB61C3A}">
      <dgm:prSet/>
      <dgm:spPr/>
      <dgm:t>
        <a:bodyPr/>
        <a:lstStyle/>
        <a:p>
          <a:endParaRPr lang="zh-CN" altLang="en-US">
            <a:latin typeface="+mj-ea"/>
            <a:ea typeface="+mj-ea"/>
          </a:endParaRPr>
        </a:p>
      </dgm:t>
    </dgm:pt>
    <dgm:pt modelId="{265C4B61-6DFB-433D-9A8F-718B0B169893}" type="sibTrans" cxnId="{03D96700-8154-43EE-BD19-90C30CB61C3A}">
      <dgm:prSet/>
      <dgm:spPr/>
      <dgm:t>
        <a:bodyPr/>
        <a:lstStyle/>
        <a:p>
          <a:endParaRPr lang="zh-CN" altLang="en-US">
            <a:latin typeface="+mj-ea"/>
            <a:ea typeface="+mj-ea"/>
          </a:endParaRPr>
        </a:p>
      </dgm:t>
    </dgm:pt>
    <dgm:pt modelId="{F188A704-560A-4A96-BF8C-F0F90C7D382F}">
      <dgm:prSet phldrT="[文本]"/>
      <dgm:spPr/>
      <dgm:t>
        <a:bodyPr/>
        <a:lstStyle/>
        <a:p>
          <a:r>
            <a:rPr lang="en-US" altLang="zh-CN" dirty="0" smtClean="0">
              <a:latin typeface="+mj-ea"/>
              <a:ea typeface="+mj-ea"/>
            </a:rPr>
            <a:t>Part4</a:t>
          </a:r>
          <a:endParaRPr lang="zh-CN" altLang="en-US" dirty="0">
            <a:latin typeface="+mj-ea"/>
            <a:ea typeface="+mj-ea"/>
          </a:endParaRPr>
        </a:p>
      </dgm:t>
    </dgm:pt>
    <dgm:pt modelId="{E54DCC04-34B2-451F-A7A3-2B8F2F1A972C}" type="parTrans" cxnId="{53DBF001-A484-46C7-ABCA-32C52039349B}">
      <dgm:prSet/>
      <dgm:spPr/>
      <dgm:t>
        <a:bodyPr/>
        <a:lstStyle/>
        <a:p>
          <a:endParaRPr lang="zh-CN" altLang="en-US">
            <a:latin typeface="+mj-ea"/>
            <a:ea typeface="+mj-ea"/>
          </a:endParaRPr>
        </a:p>
      </dgm:t>
    </dgm:pt>
    <dgm:pt modelId="{140EC4AE-24A3-4F54-98C9-736E82A062F2}" type="sibTrans" cxnId="{53DBF001-A484-46C7-ABCA-32C52039349B}">
      <dgm:prSet/>
      <dgm:spPr/>
      <dgm:t>
        <a:bodyPr/>
        <a:lstStyle/>
        <a:p>
          <a:endParaRPr lang="zh-CN" altLang="en-US">
            <a:latin typeface="+mj-ea"/>
            <a:ea typeface="+mj-ea"/>
          </a:endParaRPr>
        </a:p>
      </dgm:t>
    </dgm:pt>
    <dgm:pt modelId="{A34F9BF0-0126-4AE2-A960-1858D5211BCD}">
      <dgm:prSet custT="1"/>
      <dgm:spPr/>
      <dgm:t>
        <a:bodyPr/>
        <a:lstStyle/>
        <a:p>
          <a:r>
            <a:rPr lang="zh-CN" altLang="en-US" sz="2400" dirty="0" smtClean="0">
              <a:latin typeface="+mj-ea"/>
              <a:ea typeface="+mj-ea"/>
            </a:rPr>
            <a:t>去哪找注入漏洞</a:t>
          </a:r>
          <a:endParaRPr lang="zh-CN" altLang="en-US" sz="2400" dirty="0">
            <a:latin typeface="+mj-ea"/>
            <a:ea typeface="+mj-ea"/>
          </a:endParaRPr>
        </a:p>
      </dgm:t>
    </dgm:pt>
    <dgm:pt modelId="{EF641B40-828F-4AD0-B9C9-73A8DDE42233}" type="parTrans" cxnId="{50C07C90-3893-41D6-90C6-7A8217CE4528}">
      <dgm:prSet/>
      <dgm:spPr/>
      <dgm:t>
        <a:bodyPr/>
        <a:lstStyle/>
        <a:p>
          <a:endParaRPr lang="zh-CN" altLang="en-US"/>
        </a:p>
      </dgm:t>
    </dgm:pt>
    <dgm:pt modelId="{60D584F8-32C5-4813-835A-EA633BD87254}" type="sibTrans" cxnId="{50C07C90-3893-41D6-90C6-7A8217CE4528}">
      <dgm:prSet/>
      <dgm:spPr/>
      <dgm:t>
        <a:bodyPr/>
        <a:lstStyle/>
        <a:p>
          <a:endParaRPr lang="zh-CN" altLang="en-US"/>
        </a:p>
      </dgm:t>
    </dgm:pt>
    <dgm:pt modelId="{548B9F32-D385-4D38-8CDF-ADDB1C47A0CB}">
      <dgm:prSet custT="1"/>
      <dgm:spPr/>
      <dgm:t>
        <a:bodyPr/>
        <a:lstStyle/>
        <a:p>
          <a:r>
            <a:rPr lang="zh-CN" altLang="en-US" sz="2400" dirty="0" smtClean="0">
              <a:latin typeface="+mj-ea"/>
              <a:ea typeface="+mj-ea"/>
            </a:rPr>
            <a:t>如何寻找注入漏洞</a:t>
          </a:r>
          <a:endParaRPr lang="zh-CN" altLang="en-US" sz="2400" dirty="0">
            <a:latin typeface="+mj-ea"/>
            <a:ea typeface="+mj-ea"/>
          </a:endParaRPr>
        </a:p>
      </dgm:t>
    </dgm:pt>
    <dgm:pt modelId="{59EC9FE4-213B-426C-AEAC-50B0A5901745}" type="parTrans" cxnId="{AFAFC062-F0F3-44C1-8C59-45251229C264}">
      <dgm:prSet/>
      <dgm:spPr/>
      <dgm:t>
        <a:bodyPr/>
        <a:lstStyle/>
        <a:p>
          <a:endParaRPr lang="zh-CN" altLang="en-US"/>
        </a:p>
      </dgm:t>
    </dgm:pt>
    <dgm:pt modelId="{64AB9974-9DEF-4256-BBA1-BC8DF92E56B9}" type="sibTrans" cxnId="{AFAFC062-F0F3-44C1-8C59-45251229C264}">
      <dgm:prSet/>
      <dgm:spPr/>
      <dgm:t>
        <a:bodyPr/>
        <a:lstStyle/>
        <a:p>
          <a:endParaRPr lang="zh-CN" altLang="en-US"/>
        </a:p>
      </dgm:t>
    </dgm:pt>
    <dgm:pt modelId="{1C046DF7-7A17-4742-A513-648472959924}">
      <dgm:prSet custT="1"/>
      <dgm:spPr/>
      <dgm:t>
        <a:bodyPr/>
        <a:lstStyle/>
        <a:p>
          <a:r>
            <a:rPr lang="zh-CN" altLang="en-US" sz="2400" dirty="0" smtClean="0">
              <a:latin typeface="+mj-ea"/>
              <a:ea typeface="+mj-ea"/>
            </a:rPr>
            <a:t>判断注入漏</a:t>
          </a:r>
          <a:r>
            <a:rPr lang="zh-CN" altLang="en-US" sz="2400" smtClean="0">
              <a:latin typeface="+mj-ea"/>
              <a:ea typeface="+mj-ea"/>
            </a:rPr>
            <a:t>洞的依据</a:t>
          </a:r>
          <a:endParaRPr lang="zh-CN" altLang="en-US" sz="2400" dirty="0">
            <a:latin typeface="+mj-ea"/>
            <a:ea typeface="+mj-ea"/>
          </a:endParaRPr>
        </a:p>
      </dgm:t>
    </dgm:pt>
    <dgm:pt modelId="{BBE59A76-508D-4FB1-A888-185AB528A142}" type="parTrans" cxnId="{84B2E393-6FD3-4D12-B0D2-9E1FB82134D6}">
      <dgm:prSet/>
      <dgm:spPr/>
      <dgm:t>
        <a:bodyPr/>
        <a:lstStyle/>
        <a:p>
          <a:endParaRPr lang="zh-CN" altLang="en-US"/>
        </a:p>
      </dgm:t>
    </dgm:pt>
    <dgm:pt modelId="{FF32D20B-46FA-4C10-A406-E5E921F5EE51}" type="sibTrans" cxnId="{84B2E393-6FD3-4D12-B0D2-9E1FB82134D6}">
      <dgm:prSet/>
      <dgm:spPr/>
      <dgm:t>
        <a:bodyPr/>
        <a:lstStyle/>
        <a:p>
          <a:endParaRPr lang="zh-CN" altLang="en-US"/>
        </a:p>
      </dgm:t>
    </dgm:pt>
    <dgm:pt modelId="{0172F39C-B56F-4289-9C21-5B88F2040F34}">
      <dgm:prSet custT="1"/>
      <dgm:spPr/>
      <dgm:t>
        <a:bodyPr/>
        <a:lstStyle/>
        <a:p>
          <a:r>
            <a:rPr lang="zh-CN" altLang="en-US" sz="2400" dirty="0" smtClean="0">
              <a:latin typeface="+mj-ea"/>
              <a:ea typeface="+mj-ea"/>
            </a:rPr>
            <a:t>常用测试语句和技巧</a:t>
          </a:r>
          <a:endParaRPr lang="zh-CN" altLang="en-US" sz="2400" dirty="0">
            <a:latin typeface="+mj-ea"/>
            <a:ea typeface="+mj-ea"/>
          </a:endParaRPr>
        </a:p>
      </dgm:t>
    </dgm:pt>
    <dgm:pt modelId="{AA469072-309A-4706-B169-E77ED0773109}" type="parTrans" cxnId="{9170823B-5C20-4E8E-A19F-FC244F3902A1}">
      <dgm:prSet/>
      <dgm:spPr/>
      <dgm:t>
        <a:bodyPr/>
        <a:lstStyle/>
        <a:p>
          <a:endParaRPr lang="zh-CN" altLang="en-US"/>
        </a:p>
      </dgm:t>
    </dgm:pt>
    <dgm:pt modelId="{6D1BFEA4-E591-4CA6-AE71-07900EF58E23}" type="sibTrans" cxnId="{9170823B-5C20-4E8E-A19F-FC244F3902A1}">
      <dgm:prSet/>
      <dgm:spPr/>
      <dgm:t>
        <a:bodyPr/>
        <a:lstStyle/>
        <a:p>
          <a:endParaRPr lang="zh-CN" altLang="en-US"/>
        </a:p>
      </dgm:t>
    </dgm:pt>
    <dgm:pt modelId="{68A325D2-77E2-4F29-9B2F-4BD6EBC93767}" type="pres">
      <dgm:prSet presAssocID="{EF0B9F15-477D-4D26-88D1-002990B57726}" presName="linearFlow" presStyleCnt="0">
        <dgm:presLayoutVars>
          <dgm:dir/>
          <dgm:animLvl val="lvl"/>
          <dgm:resizeHandles val="exact"/>
        </dgm:presLayoutVars>
      </dgm:prSet>
      <dgm:spPr/>
      <dgm:t>
        <a:bodyPr/>
        <a:lstStyle/>
        <a:p>
          <a:endParaRPr lang="zh-CN" altLang="en-US"/>
        </a:p>
      </dgm:t>
    </dgm:pt>
    <dgm:pt modelId="{58E86C61-CA60-4410-92C3-6DB9B11EB086}" type="pres">
      <dgm:prSet presAssocID="{D9FBC144-5A25-49F4-9AD2-E592672F4807}" presName="composite" presStyleCnt="0"/>
      <dgm:spPr/>
    </dgm:pt>
    <dgm:pt modelId="{34198F95-C1DA-48B4-8200-C08D589D37DC}" type="pres">
      <dgm:prSet presAssocID="{D9FBC144-5A25-49F4-9AD2-E592672F4807}" presName="parentText" presStyleLbl="alignNode1" presStyleIdx="0" presStyleCnt="4">
        <dgm:presLayoutVars>
          <dgm:chMax val="1"/>
          <dgm:bulletEnabled val="1"/>
        </dgm:presLayoutVars>
      </dgm:prSet>
      <dgm:spPr/>
      <dgm:t>
        <a:bodyPr/>
        <a:lstStyle/>
        <a:p>
          <a:endParaRPr lang="zh-CN" altLang="en-US"/>
        </a:p>
      </dgm:t>
    </dgm:pt>
    <dgm:pt modelId="{5126931F-0A10-4F94-89CC-A07FFD2232F2}" type="pres">
      <dgm:prSet presAssocID="{D9FBC144-5A25-49F4-9AD2-E592672F4807}" presName="descendantText" presStyleLbl="alignAcc1" presStyleIdx="0" presStyleCnt="4">
        <dgm:presLayoutVars>
          <dgm:bulletEnabled val="1"/>
        </dgm:presLayoutVars>
      </dgm:prSet>
      <dgm:spPr/>
      <dgm:t>
        <a:bodyPr/>
        <a:lstStyle/>
        <a:p>
          <a:endParaRPr lang="zh-CN" altLang="en-US"/>
        </a:p>
      </dgm:t>
    </dgm:pt>
    <dgm:pt modelId="{2407FB21-179B-467F-A0BE-830727864A57}" type="pres">
      <dgm:prSet presAssocID="{556ECD3D-82A4-4D2E-B875-87282487CB8E}" presName="sp" presStyleCnt="0"/>
      <dgm:spPr/>
    </dgm:pt>
    <dgm:pt modelId="{11F0D809-E629-4D7E-BDA5-44B676280BCF}" type="pres">
      <dgm:prSet presAssocID="{D516AE2D-759E-4286-82B7-EDBA0A66E98F}" presName="composite" presStyleCnt="0"/>
      <dgm:spPr/>
    </dgm:pt>
    <dgm:pt modelId="{B5ABD68A-0229-4DD7-82A6-71E93052B7ED}" type="pres">
      <dgm:prSet presAssocID="{D516AE2D-759E-4286-82B7-EDBA0A66E98F}" presName="parentText" presStyleLbl="alignNode1" presStyleIdx="1" presStyleCnt="4">
        <dgm:presLayoutVars>
          <dgm:chMax val="1"/>
          <dgm:bulletEnabled val="1"/>
        </dgm:presLayoutVars>
      </dgm:prSet>
      <dgm:spPr/>
      <dgm:t>
        <a:bodyPr/>
        <a:lstStyle/>
        <a:p>
          <a:endParaRPr lang="zh-CN" altLang="en-US"/>
        </a:p>
      </dgm:t>
    </dgm:pt>
    <dgm:pt modelId="{4F82B792-AFF3-44CB-9606-CE48AB9E104F}" type="pres">
      <dgm:prSet presAssocID="{D516AE2D-759E-4286-82B7-EDBA0A66E98F}" presName="descendantText" presStyleLbl="alignAcc1" presStyleIdx="1" presStyleCnt="4">
        <dgm:presLayoutVars>
          <dgm:bulletEnabled val="1"/>
        </dgm:presLayoutVars>
      </dgm:prSet>
      <dgm:spPr/>
      <dgm:t>
        <a:bodyPr/>
        <a:lstStyle/>
        <a:p>
          <a:endParaRPr lang="zh-CN" altLang="en-US"/>
        </a:p>
      </dgm:t>
    </dgm:pt>
    <dgm:pt modelId="{42C267E3-9162-4AD9-97EA-083F43753688}" type="pres">
      <dgm:prSet presAssocID="{AF7F43B7-1A30-4463-BD03-0ED52028430F}" presName="sp" presStyleCnt="0"/>
      <dgm:spPr/>
    </dgm:pt>
    <dgm:pt modelId="{DA725A84-96BD-4EEB-9365-C69632953E8F}" type="pres">
      <dgm:prSet presAssocID="{F324EC99-AC99-4B99-90C1-756A1929F28B}" presName="composite" presStyleCnt="0"/>
      <dgm:spPr/>
    </dgm:pt>
    <dgm:pt modelId="{09F8B92F-9380-408D-8BA5-B5DC4F29BDFA}" type="pres">
      <dgm:prSet presAssocID="{F324EC99-AC99-4B99-90C1-756A1929F28B}" presName="parentText" presStyleLbl="alignNode1" presStyleIdx="2" presStyleCnt="4">
        <dgm:presLayoutVars>
          <dgm:chMax val="1"/>
          <dgm:bulletEnabled val="1"/>
        </dgm:presLayoutVars>
      </dgm:prSet>
      <dgm:spPr/>
      <dgm:t>
        <a:bodyPr/>
        <a:lstStyle/>
        <a:p>
          <a:endParaRPr lang="zh-CN" altLang="en-US"/>
        </a:p>
      </dgm:t>
    </dgm:pt>
    <dgm:pt modelId="{CC6D132F-8047-4853-82BE-DDCB3C017CAA}" type="pres">
      <dgm:prSet presAssocID="{F324EC99-AC99-4B99-90C1-756A1929F28B}" presName="descendantText" presStyleLbl="alignAcc1" presStyleIdx="2" presStyleCnt="4">
        <dgm:presLayoutVars>
          <dgm:bulletEnabled val="1"/>
        </dgm:presLayoutVars>
      </dgm:prSet>
      <dgm:spPr/>
      <dgm:t>
        <a:bodyPr/>
        <a:lstStyle/>
        <a:p>
          <a:endParaRPr lang="zh-CN" altLang="en-US"/>
        </a:p>
      </dgm:t>
    </dgm:pt>
    <dgm:pt modelId="{4AE781FF-7A2F-4B59-8C7D-48BB242D92D5}" type="pres">
      <dgm:prSet presAssocID="{265C4B61-6DFB-433D-9A8F-718B0B169893}" presName="sp" presStyleCnt="0"/>
      <dgm:spPr/>
    </dgm:pt>
    <dgm:pt modelId="{5A2AF811-AA52-4FEF-B380-5D4D863B2F9B}" type="pres">
      <dgm:prSet presAssocID="{F188A704-560A-4A96-BF8C-F0F90C7D382F}" presName="composite" presStyleCnt="0"/>
      <dgm:spPr/>
    </dgm:pt>
    <dgm:pt modelId="{9B71B620-54A4-4B08-AE1C-2D0E6A467520}" type="pres">
      <dgm:prSet presAssocID="{F188A704-560A-4A96-BF8C-F0F90C7D382F}" presName="parentText" presStyleLbl="alignNode1" presStyleIdx="3" presStyleCnt="4">
        <dgm:presLayoutVars>
          <dgm:chMax val="1"/>
          <dgm:bulletEnabled val="1"/>
        </dgm:presLayoutVars>
      </dgm:prSet>
      <dgm:spPr/>
      <dgm:t>
        <a:bodyPr/>
        <a:lstStyle/>
        <a:p>
          <a:endParaRPr lang="zh-CN" altLang="en-US"/>
        </a:p>
      </dgm:t>
    </dgm:pt>
    <dgm:pt modelId="{C9C0C92B-A0CD-40C2-AD4D-6BC98ABA8F49}" type="pres">
      <dgm:prSet presAssocID="{F188A704-560A-4A96-BF8C-F0F90C7D382F}" presName="descendantText" presStyleLbl="alignAcc1" presStyleIdx="3" presStyleCnt="4">
        <dgm:presLayoutVars>
          <dgm:bulletEnabled val="1"/>
        </dgm:presLayoutVars>
      </dgm:prSet>
      <dgm:spPr/>
      <dgm:t>
        <a:bodyPr/>
        <a:lstStyle/>
        <a:p>
          <a:endParaRPr lang="zh-CN" altLang="en-US"/>
        </a:p>
      </dgm:t>
    </dgm:pt>
  </dgm:ptLst>
  <dgm:cxnLst>
    <dgm:cxn modelId="{AFAFC062-F0F3-44C1-8C59-45251229C264}" srcId="{D516AE2D-759E-4286-82B7-EDBA0A66E98F}" destId="{548B9F32-D385-4D38-8CDF-ADDB1C47A0CB}" srcOrd="0" destOrd="0" parTransId="{59EC9FE4-213B-426C-AEAC-50B0A5901745}" sibTransId="{64AB9974-9DEF-4256-BBA1-BC8DF92E56B9}"/>
    <dgm:cxn modelId="{F78A0E26-39CC-4444-BBFE-F66471BD4570}" type="presOf" srcId="{A34F9BF0-0126-4AE2-A960-1858D5211BCD}" destId="{5126931F-0A10-4F94-89CC-A07FFD2232F2}" srcOrd="0" destOrd="0" presId="urn:microsoft.com/office/officeart/2005/8/layout/chevron2"/>
    <dgm:cxn modelId="{01D8C339-D12D-4256-81DA-F6711CAFD855}" type="presOf" srcId="{1C046DF7-7A17-4742-A513-648472959924}" destId="{CC6D132F-8047-4853-82BE-DDCB3C017CAA}" srcOrd="0" destOrd="0" presId="urn:microsoft.com/office/officeart/2005/8/layout/chevron2"/>
    <dgm:cxn modelId="{55E19B92-51C5-4C2F-83AD-0301C0B90EE5}" type="presOf" srcId="{0172F39C-B56F-4289-9C21-5B88F2040F34}" destId="{C9C0C92B-A0CD-40C2-AD4D-6BC98ABA8F49}" srcOrd="0" destOrd="0" presId="urn:microsoft.com/office/officeart/2005/8/layout/chevron2"/>
    <dgm:cxn modelId="{FC7486CB-61AC-4185-9C43-A7831A969BA9}" type="presOf" srcId="{EF0B9F15-477D-4D26-88D1-002990B57726}" destId="{68A325D2-77E2-4F29-9B2F-4BD6EBC93767}" srcOrd="0" destOrd="0" presId="urn:microsoft.com/office/officeart/2005/8/layout/chevron2"/>
    <dgm:cxn modelId="{96624DFB-6C7A-4E45-A9BC-2203E590E204}" srcId="{EF0B9F15-477D-4D26-88D1-002990B57726}" destId="{D9FBC144-5A25-49F4-9AD2-E592672F4807}" srcOrd="0" destOrd="0" parTransId="{1B470689-D814-41DB-A5ED-2C005A406514}" sibTransId="{556ECD3D-82A4-4D2E-B875-87282487CB8E}"/>
    <dgm:cxn modelId="{50C07C90-3893-41D6-90C6-7A8217CE4528}" srcId="{D9FBC144-5A25-49F4-9AD2-E592672F4807}" destId="{A34F9BF0-0126-4AE2-A960-1858D5211BCD}" srcOrd="0" destOrd="0" parTransId="{EF641B40-828F-4AD0-B9C9-73A8DDE42233}" sibTransId="{60D584F8-32C5-4813-835A-EA633BD87254}"/>
    <dgm:cxn modelId="{D71093D6-6160-46DC-A742-1BF31F868CBE}" type="presOf" srcId="{D9FBC144-5A25-49F4-9AD2-E592672F4807}" destId="{34198F95-C1DA-48B4-8200-C08D589D37DC}" srcOrd="0" destOrd="0" presId="urn:microsoft.com/office/officeart/2005/8/layout/chevron2"/>
    <dgm:cxn modelId="{F35FD985-3939-40E0-8D1C-8E904D08F866}" type="presOf" srcId="{F188A704-560A-4A96-BF8C-F0F90C7D382F}" destId="{9B71B620-54A4-4B08-AE1C-2D0E6A467520}" srcOrd="0" destOrd="0" presId="urn:microsoft.com/office/officeart/2005/8/layout/chevron2"/>
    <dgm:cxn modelId="{5656DD2B-DB3B-4A56-8600-58D21BF500DB}" type="presOf" srcId="{F324EC99-AC99-4B99-90C1-756A1929F28B}" destId="{09F8B92F-9380-408D-8BA5-B5DC4F29BDFA}" srcOrd="0" destOrd="0" presId="urn:microsoft.com/office/officeart/2005/8/layout/chevron2"/>
    <dgm:cxn modelId="{9170823B-5C20-4E8E-A19F-FC244F3902A1}" srcId="{F188A704-560A-4A96-BF8C-F0F90C7D382F}" destId="{0172F39C-B56F-4289-9C21-5B88F2040F34}" srcOrd="0" destOrd="0" parTransId="{AA469072-309A-4706-B169-E77ED0773109}" sibTransId="{6D1BFEA4-E591-4CA6-AE71-07900EF58E23}"/>
    <dgm:cxn modelId="{71C69F22-5C59-4B53-BA13-287B507DA821}" type="presOf" srcId="{D516AE2D-759E-4286-82B7-EDBA0A66E98F}" destId="{B5ABD68A-0229-4DD7-82A6-71E93052B7ED}" srcOrd="0" destOrd="0" presId="urn:microsoft.com/office/officeart/2005/8/layout/chevron2"/>
    <dgm:cxn modelId="{53DBF001-A484-46C7-ABCA-32C52039349B}" srcId="{EF0B9F15-477D-4D26-88D1-002990B57726}" destId="{F188A704-560A-4A96-BF8C-F0F90C7D382F}" srcOrd="3" destOrd="0" parTransId="{E54DCC04-34B2-451F-A7A3-2B8F2F1A972C}" sibTransId="{140EC4AE-24A3-4F54-98C9-736E82A062F2}"/>
    <dgm:cxn modelId="{03D96700-8154-43EE-BD19-90C30CB61C3A}" srcId="{EF0B9F15-477D-4D26-88D1-002990B57726}" destId="{F324EC99-AC99-4B99-90C1-756A1929F28B}" srcOrd="2" destOrd="0" parTransId="{31150276-DA20-4326-9E3C-929696B841FC}" sibTransId="{265C4B61-6DFB-433D-9A8F-718B0B169893}"/>
    <dgm:cxn modelId="{84B2E393-6FD3-4D12-B0D2-9E1FB82134D6}" srcId="{F324EC99-AC99-4B99-90C1-756A1929F28B}" destId="{1C046DF7-7A17-4742-A513-648472959924}" srcOrd="0" destOrd="0" parTransId="{BBE59A76-508D-4FB1-A888-185AB528A142}" sibTransId="{FF32D20B-46FA-4C10-A406-E5E921F5EE51}"/>
    <dgm:cxn modelId="{2DD51A72-4DE2-4338-87C4-F0BF2CC2C842}" type="presOf" srcId="{548B9F32-D385-4D38-8CDF-ADDB1C47A0CB}" destId="{4F82B792-AFF3-44CB-9606-CE48AB9E104F}" srcOrd="0" destOrd="0" presId="urn:microsoft.com/office/officeart/2005/8/layout/chevron2"/>
    <dgm:cxn modelId="{EAC5D0FB-9275-4EA1-BA08-59A22AF30288}" srcId="{EF0B9F15-477D-4D26-88D1-002990B57726}" destId="{D516AE2D-759E-4286-82B7-EDBA0A66E98F}" srcOrd="1" destOrd="0" parTransId="{C68A1A54-876D-47CE-B03A-300E195FFBE1}" sibTransId="{AF7F43B7-1A30-4463-BD03-0ED52028430F}"/>
    <dgm:cxn modelId="{DDE2A89D-0945-458C-BF8F-5AEDFE0A7F35}" type="presParOf" srcId="{68A325D2-77E2-4F29-9B2F-4BD6EBC93767}" destId="{58E86C61-CA60-4410-92C3-6DB9B11EB086}" srcOrd="0" destOrd="0" presId="urn:microsoft.com/office/officeart/2005/8/layout/chevron2"/>
    <dgm:cxn modelId="{F9DFD003-6876-40C8-BDCA-6A16FDFBEDF3}" type="presParOf" srcId="{58E86C61-CA60-4410-92C3-6DB9B11EB086}" destId="{34198F95-C1DA-48B4-8200-C08D589D37DC}" srcOrd="0" destOrd="0" presId="urn:microsoft.com/office/officeart/2005/8/layout/chevron2"/>
    <dgm:cxn modelId="{3A02EE6F-447C-4D50-9C55-4931F54B6537}" type="presParOf" srcId="{58E86C61-CA60-4410-92C3-6DB9B11EB086}" destId="{5126931F-0A10-4F94-89CC-A07FFD2232F2}" srcOrd="1" destOrd="0" presId="urn:microsoft.com/office/officeart/2005/8/layout/chevron2"/>
    <dgm:cxn modelId="{C3747170-5784-4260-B63C-658F1A80AF69}" type="presParOf" srcId="{68A325D2-77E2-4F29-9B2F-4BD6EBC93767}" destId="{2407FB21-179B-467F-A0BE-830727864A57}" srcOrd="1" destOrd="0" presId="urn:microsoft.com/office/officeart/2005/8/layout/chevron2"/>
    <dgm:cxn modelId="{6FF9D5B8-863A-4A64-BD16-DA7BD86EF9F9}" type="presParOf" srcId="{68A325D2-77E2-4F29-9B2F-4BD6EBC93767}" destId="{11F0D809-E629-4D7E-BDA5-44B676280BCF}" srcOrd="2" destOrd="0" presId="urn:microsoft.com/office/officeart/2005/8/layout/chevron2"/>
    <dgm:cxn modelId="{211BACD1-20AC-424A-B4E5-5D8704765D54}" type="presParOf" srcId="{11F0D809-E629-4D7E-BDA5-44B676280BCF}" destId="{B5ABD68A-0229-4DD7-82A6-71E93052B7ED}" srcOrd="0" destOrd="0" presId="urn:microsoft.com/office/officeart/2005/8/layout/chevron2"/>
    <dgm:cxn modelId="{D8474B48-4BEE-4341-AA47-9FED3B8951F0}" type="presParOf" srcId="{11F0D809-E629-4D7E-BDA5-44B676280BCF}" destId="{4F82B792-AFF3-44CB-9606-CE48AB9E104F}" srcOrd="1" destOrd="0" presId="urn:microsoft.com/office/officeart/2005/8/layout/chevron2"/>
    <dgm:cxn modelId="{57F99E77-91E4-4883-9118-35222749CC3F}" type="presParOf" srcId="{68A325D2-77E2-4F29-9B2F-4BD6EBC93767}" destId="{42C267E3-9162-4AD9-97EA-083F43753688}" srcOrd="3" destOrd="0" presId="urn:microsoft.com/office/officeart/2005/8/layout/chevron2"/>
    <dgm:cxn modelId="{DFD319AC-AA4D-47B1-A422-57D07B337929}" type="presParOf" srcId="{68A325D2-77E2-4F29-9B2F-4BD6EBC93767}" destId="{DA725A84-96BD-4EEB-9365-C69632953E8F}" srcOrd="4" destOrd="0" presId="urn:microsoft.com/office/officeart/2005/8/layout/chevron2"/>
    <dgm:cxn modelId="{5ECC430B-A487-4FCF-BD57-BA972390E611}" type="presParOf" srcId="{DA725A84-96BD-4EEB-9365-C69632953E8F}" destId="{09F8B92F-9380-408D-8BA5-B5DC4F29BDFA}" srcOrd="0" destOrd="0" presId="urn:microsoft.com/office/officeart/2005/8/layout/chevron2"/>
    <dgm:cxn modelId="{8BDD7B7B-8E30-4D00-ABA8-9608AEAD4259}" type="presParOf" srcId="{DA725A84-96BD-4EEB-9365-C69632953E8F}" destId="{CC6D132F-8047-4853-82BE-DDCB3C017CAA}" srcOrd="1" destOrd="0" presId="urn:microsoft.com/office/officeart/2005/8/layout/chevron2"/>
    <dgm:cxn modelId="{EB9E7BE6-F761-441D-BF47-B1228800C394}" type="presParOf" srcId="{68A325D2-77E2-4F29-9B2F-4BD6EBC93767}" destId="{4AE781FF-7A2F-4B59-8C7D-48BB242D92D5}" srcOrd="5" destOrd="0" presId="urn:microsoft.com/office/officeart/2005/8/layout/chevron2"/>
    <dgm:cxn modelId="{FCD519DF-FAD0-4D1B-9E68-4DDEC9AEDC8C}" type="presParOf" srcId="{68A325D2-77E2-4F29-9B2F-4BD6EBC93767}" destId="{5A2AF811-AA52-4FEF-B380-5D4D863B2F9B}" srcOrd="6" destOrd="0" presId="urn:microsoft.com/office/officeart/2005/8/layout/chevron2"/>
    <dgm:cxn modelId="{BCDA62A3-C469-4EEF-9F63-76DF004B9068}" type="presParOf" srcId="{5A2AF811-AA52-4FEF-B380-5D4D863B2F9B}" destId="{9B71B620-54A4-4B08-AE1C-2D0E6A467520}" srcOrd="0" destOrd="0" presId="urn:microsoft.com/office/officeart/2005/8/layout/chevron2"/>
    <dgm:cxn modelId="{516905E0-BC99-4241-BD3B-5FFC2CC8AE2F}" type="presParOf" srcId="{5A2AF811-AA52-4FEF-B380-5D4D863B2F9B}" destId="{C9C0C92B-A0CD-40C2-AD4D-6BC98ABA8F4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5AEBB-7159-4FD1-8EC4-70F06F3A63E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E17D100A-A44D-47A7-912F-C7F4CD848236}">
      <dgm:prSet phldrT="[文本]"/>
      <dgm:spPr/>
      <dgm:t>
        <a:bodyPr/>
        <a:lstStyle/>
        <a:p>
          <a:r>
            <a:rPr lang="zh-CN" altLang="en-US" dirty="0" smtClean="0"/>
            <a:t>使用工具</a:t>
          </a:r>
          <a:endParaRPr lang="zh-CN" altLang="en-US" dirty="0"/>
        </a:p>
      </dgm:t>
    </dgm:pt>
    <dgm:pt modelId="{070CF0C5-B41E-45A5-8FDB-CAAF0E7C164F}" type="parTrans" cxnId="{3206F4D5-7967-458D-AF24-DCAB79B351D5}">
      <dgm:prSet/>
      <dgm:spPr/>
      <dgm:t>
        <a:bodyPr/>
        <a:lstStyle/>
        <a:p>
          <a:endParaRPr lang="zh-CN" altLang="en-US"/>
        </a:p>
      </dgm:t>
    </dgm:pt>
    <dgm:pt modelId="{14C18132-74B4-4DBF-9214-24D7E20311AC}" type="sibTrans" cxnId="{3206F4D5-7967-458D-AF24-DCAB79B351D5}">
      <dgm:prSet/>
      <dgm:spPr/>
      <dgm:t>
        <a:bodyPr/>
        <a:lstStyle/>
        <a:p>
          <a:endParaRPr lang="zh-CN" altLang="en-US"/>
        </a:p>
      </dgm:t>
    </dgm:pt>
    <dgm:pt modelId="{099CB7A7-8D5F-4608-844E-7EF5718FCC8D}">
      <dgm:prSet phldrT="[文本]"/>
      <dgm:spPr/>
      <dgm:t>
        <a:bodyPr/>
        <a:lstStyle/>
        <a:p>
          <a:r>
            <a:rPr lang="zh-CN" altLang="en-US" dirty="0" smtClean="0"/>
            <a:t>手工测试</a:t>
          </a:r>
          <a:endParaRPr lang="zh-CN" altLang="en-US" dirty="0"/>
        </a:p>
      </dgm:t>
    </dgm:pt>
    <dgm:pt modelId="{38DDD73A-114B-485E-B464-1EAEF0B77FF0}" type="parTrans" cxnId="{09924250-0B8D-4408-ADE5-CF91EA005798}">
      <dgm:prSet/>
      <dgm:spPr/>
      <dgm:t>
        <a:bodyPr/>
        <a:lstStyle/>
        <a:p>
          <a:endParaRPr lang="zh-CN" altLang="en-US"/>
        </a:p>
      </dgm:t>
    </dgm:pt>
    <dgm:pt modelId="{3FC2BFBD-6E27-4130-B9CA-A7C7F52497F5}" type="sibTrans" cxnId="{09924250-0B8D-4408-ADE5-CF91EA005798}">
      <dgm:prSet/>
      <dgm:spPr/>
      <dgm:t>
        <a:bodyPr/>
        <a:lstStyle/>
        <a:p>
          <a:endParaRPr lang="zh-CN" altLang="en-US"/>
        </a:p>
      </dgm:t>
    </dgm:pt>
    <dgm:pt modelId="{5CB3B9A3-72B2-4F9F-9C42-752E4622CBEA}">
      <dgm:prSet custT="1"/>
      <dgm:spPr/>
      <dgm:t>
        <a:bodyPr/>
        <a:lstStyle/>
        <a:p>
          <a:r>
            <a:rPr lang="zh-CN" altLang="en-US" sz="1800" dirty="0" smtClean="0">
              <a:solidFill>
                <a:srgbClr val="FF0000"/>
              </a:solidFill>
            </a:rPr>
            <a:t>优点</a:t>
          </a:r>
          <a:r>
            <a:rPr lang="en-US" altLang="zh-CN" sz="1800" dirty="0" smtClean="0">
              <a:solidFill>
                <a:srgbClr val="FF0000"/>
              </a:solidFill>
            </a:rPr>
            <a:t>:</a:t>
          </a:r>
          <a:r>
            <a:rPr lang="zh-CN" altLang="en-US" sz="1800" dirty="0" smtClean="0">
              <a:solidFill>
                <a:srgbClr val="FF0000"/>
              </a:solidFill>
            </a:rPr>
            <a:t>自动化，范围广，效率高。</a:t>
          </a:r>
          <a:endParaRPr lang="zh-CN" altLang="en-US" sz="1800" dirty="0">
            <a:solidFill>
              <a:srgbClr val="FF0000"/>
            </a:solidFill>
          </a:endParaRPr>
        </a:p>
      </dgm:t>
    </dgm:pt>
    <dgm:pt modelId="{AB4DB508-EFF1-40EA-8EF5-941E852BB41C}" type="parTrans" cxnId="{9C9C47E1-C522-4A3E-8F81-52545F28EEF3}">
      <dgm:prSet/>
      <dgm:spPr/>
      <dgm:t>
        <a:bodyPr/>
        <a:lstStyle/>
        <a:p>
          <a:endParaRPr lang="zh-CN" altLang="en-US"/>
        </a:p>
      </dgm:t>
    </dgm:pt>
    <dgm:pt modelId="{999FB457-66CF-4FBE-ADD5-BA4BFC20A174}" type="sibTrans" cxnId="{9C9C47E1-C522-4A3E-8F81-52545F28EEF3}">
      <dgm:prSet/>
      <dgm:spPr/>
      <dgm:t>
        <a:bodyPr/>
        <a:lstStyle/>
        <a:p>
          <a:endParaRPr lang="zh-CN" altLang="en-US"/>
        </a:p>
      </dgm:t>
    </dgm:pt>
    <dgm:pt modelId="{783C40F5-B873-4AFF-ABDF-8642D95AAAC7}">
      <dgm:prSet custT="1"/>
      <dgm:spPr/>
      <dgm:t>
        <a:bodyPr/>
        <a:lstStyle/>
        <a:p>
          <a:r>
            <a:rPr lang="zh-CN" altLang="en-US" sz="1800" dirty="0" smtClean="0"/>
            <a:t>缺点</a:t>
          </a:r>
          <a:r>
            <a:rPr lang="en-US" altLang="zh-CN" sz="1800" dirty="0" smtClean="0"/>
            <a:t>:</a:t>
          </a:r>
          <a:r>
            <a:rPr lang="zh-CN" altLang="zh-CN" sz="1800" dirty="0" smtClean="0"/>
            <a:t>误报，漏报，测试方法有限。</a:t>
          </a:r>
          <a:endParaRPr lang="zh-CN" altLang="en-US" sz="1800" dirty="0"/>
        </a:p>
      </dgm:t>
    </dgm:pt>
    <dgm:pt modelId="{8B65A637-5313-4AED-AC62-78A0A3D54E92}" type="parTrans" cxnId="{3EB3998F-9C22-4C4E-8B8B-28DCBA193244}">
      <dgm:prSet/>
      <dgm:spPr/>
      <dgm:t>
        <a:bodyPr/>
        <a:lstStyle/>
        <a:p>
          <a:endParaRPr lang="zh-CN" altLang="en-US"/>
        </a:p>
      </dgm:t>
    </dgm:pt>
    <dgm:pt modelId="{66A03B2B-780E-41CA-A091-391A04CB30C6}" type="sibTrans" cxnId="{3EB3998F-9C22-4C4E-8B8B-28DCBA193244}">
      <dgm:prSet/>
      <dgm:spPr/>
      <dgm:t>
        <a:bodyPr/>
        <a:lstStyle/>
        <a:p>
          <a:endParaRPr lang="zh-CN" altLang="en-US"/>
        </a:p>
      </dgm:t>
    </dgm:pt>
    <dgm:pt modelId="{12E193D1-1018-42C2-94FA-C3B6690027B1}">
      <dgm:prSet custT="1"/>
      <dgm:spPr/>
      <dgm:t>
        <a:bodyPr/>
        <a:lstStyle/>
        <a:p>
          <a:r>
            <a:rPr lang="zh-CN" altLang="en-US" sz="1800" dirty="0" smtClean="0">
              <a:solidFill>
                <a:srgbClr val="FF0000"/>
              </a:solidFill>
            </a:rPr>
            <a:t>优点</a:t>
          </a:r>
          <a:r>
            <a:rPr lang="en-US" altLang="zh-CN" sz="1800" dirty="0" smtClean="0">
              <a:solidFill>
                <a:srgbClr val="FF0000"/>
              </a:solidFill>
            </a:rPr>
            <a:t>:</a:t>
          </a:r>
          <a:r>
            <a:rPr lang="zh-CN" altLang="en-US" sz="1800" dirty="0" smtClean="0">
              <a:solidFill>
                <a:srgbClr val="FF0000"/>
              </a:solidFill>
            </a:rPr>
            <a:t>测试方法灵活。</a:t>
          </a:r>
          <a:endParaRPr lang="zh-CN" altLang="en-US" sz="1800" dirty="0">
            <a:solidFill>
              <a:srgbClr val="FF0000"/>
            </a:solidFill>
          </a:endParaRPr>
        </a:p>
      </dgm:t>
    </dgm:pt>
    <dgm:pt modelId="{7927E030-8A0E-4AB6-87C4-F838328B12B7}" type="parTrans" cxnId="{78800C74-5458-4BF8-8240-E66BD1E4C0F5}">
      <dgm:prSet/>
      <dgm:spPr/>
      <dgm:t>
        <a:bodyPr/>
        <a:lstStyle/>
        <a:p>
          <a:endParaRPr lang="zh-CN" altLang="en-US"/>
        </a:p>
      </dgm:t>
    </dgm:pt>
    <dgm:pt modelId="{278E53F0-A670-41AF-BABA-D591E6C8CBA6}" type="sibTrans" cxnId="{78800C74-5458-4BF8-8240-E66BD1E4C0F5}">
      <dgm:prSet/>
      <dgm:spPr/>
      <dgm:t>
        <a:bodyPr/>
        <a:lstStyle/>
        <a:p>
          <a:endParaRPr lang="zh-CN" altLang="en-US"/>
        </a:p>
      </dgm:t>
    </dgm:pt>
    <dgm:pt modelId="{A40BE2C9-520A-4782-A18E-BDB1ADAF8448}">
      <dgm:prSet custT="1"/>
      <dgm:spPr/>
      <dgm:t>
        <a:bodyPr/>
        <a:lstStyle/>
        <a:p>
          <a:r>
            <a:rPr lang="zh-CN" altLang="en-US" sz="1800" dirty="0" smtClean="0"/>
            <a:t>缺点</a:t>
          </a:r>
          <a:r>
            <a:rPr lang="en-US" altLang="zh-CN" sz="1800" dirty="0" smtClean="0"/>
            <a:t>:</a:t>
          </a:r>
          <a:r>
            <a:rPr lang="zh-CN" altLang="en-US" sz="1800" dirty="0" smtClean="0"/>
            <a:t>效率低，范围窄，因测试者技术水平而异。</a:t>
          </a:r>
          <a:endParaRPr lang="zh-CN" altLang="en-US" sz="1800" dirty="0"/>
        </a:p>
      </dgm:t>
    </dgm:pt>
    <dgm:pt modelId="{CB98777C-3F7A-4DF2-AB56-6198CD5A4874}" type="parTrans" cxnId="{2B053D30-466B-4C72-8916-26AA963A05EC}">
      <dgm:prSet/>
      <dgm:spPr/>
      <dgm:t>
        <a:bodyPr/>
        <a:lstStyle/>
        <a:p>
          <a:endParaRPr lang="zh-CN" altLang="en-US"/>
        </a:p>
      </dgm:t>
    </dgm:pt>
    <dgm:pt modelId="{0FF54552-3BDB-466E-9B80-C617C37AB9A8}" type="sibTrans" cxnId="{2B053D30-466B-4C72-8916-26AA963A05EC}">
      <dgm:prSet/>
      <dgm:spPr/>
      <dgm:t>
        <a:bodyPr/>
        <a:lstStyle/>
        <a:p>
          <a:endParaRPr lang="zh-CN" altLang="en-US"/>
        </a:p>
      </dgm:t>
    </dgm:pt>
    <dgm:pt modelId="{6929FB9F-65C6-4D6B-97C1-654DA33389C5}" type="pres">
      <dgm:prSet presAssocID="{D2C5AEBB-7159-4FD1-8EC4-70F06F3A63E2}" presName="linear" presStyleCnt="0">
        <dgm:presLayoutVars>
          <dgm:animLvl val="lvl"/>
          <dgm:resizeHandles val="exact"/>
        </dgm:presLayoutVars>
      </dgm:prSet>
      <dgm:spPr/>
      <dgm:t>
        <a:bodyPr/>
        <a:lstStyle/>
        <a:p>
          <a:endParaRPr lang="zh-CN" altLang="en-US"/>
        </a:p>
      </dgm:t>
    </dgm:pt>
    <dgm:pt modelId="{3BDF2D6D-A963-40FE-9F7B-B90C111DA1D4}" type="pres">
      <dgm:prSet presAssocID="{E17D100A-A44D-47A7-912F-C7F4CD848236}" presName="parentText" presStyleLbl="node1" presStyleIdx="0" presStyleCnt="2">
        <dgm:presLayoutVars>
          <dgm:chMax val="0"/>
          <dgm:bulletEnabled val="1"/>
        </dgm:presLayoutVars>
      </dgm:prSet>
      <dgm:spPr/>
      <dgm:t>
        <a:bodyPr/>
        <a:lstStyle/>
        <a:p>
          <a:endParaRPr lang="zh-CN" altLang="en-US"/>
        </a:p>
      </dgm:t>
    </dgm:pt>
    <dgm:pt modelId="{4ADDC483-5696-49B6-89F3-DC31CDD8FF0A}" type="pres">
      <dgm:prSet presAssocID="{E17D100A-A44D-47A7-912F-C7F4CD848236}" presName="childText" presStyleLbl="revTx" presStyleIdx="0" presStyleCnt="2">
        <dgm:presLayoutVars>
          <dgm:bulletEnabled val="1"/>
        </dgm:presLayoutVars>
      </dgm:prSet>
      <dgm:spPr/>
      <dgm:t>
        <a:bodyPr/>
        <a:lstStyle/>
        <a:p>
          <a:endParaRPr lang="zh-CN" altLang="en-US"/>
        </a:p>
      </dgm:t>
    </dgm:pt>
    <dgm:pt modelId="{93799F19-6CBC-41F6-AC59-6CA55E06D1D2}" type="pres">
      <dgm:prSet presAssocID="{099CB7A7-8D5F-4608-844E-7EF5718FCC8D}" presName="parentText" presStyleLbl="node1" presStyleIdx="1" presStyleCnt="2">
        <dgm:presLayoutVars>
          <dgm:chMax val="0"/>
          <dgm:bulletEnabled val="1"/>
        </dgm:presLayoutVars>
      </dgm:prSet>
      <dgm:spPr/>
      <dgm:t>
        <a:bodyPr/>
        <a:lstStyle/>
        <a:p>
          <a:endParaRPr lang="zh-CN" altLang="en-US"/>
        </a:p>
      </dgm:t>
    </dgm:pt>
    <dgm:pt modelId="{A7901FC2-B693-4C53-BB9A-2BF8F784ACEE}" type="pres">
      <dgm:prSet presAssocID="{099CB7A7-8D5F-4608-844E-7EF5718FCC8D}" presName="childText" presStyleLbl="revTx" presStyleIdx="1" presStyleCnt="2">
        <dgm:presLayoutVars>
          <dgm:bulletEnabled val="1"/>
        </dgm:presLayoutVars>
      </dgm:prSet>
      <dgm:spPr/>
      <dgm:t>
        <a:bodyPr/>
        <a:lstStyle/>
        <a:p>
          <a:endParaRPr lang="zh-CN" altLang="en-US"/>
        </a:p>
      </dgm:t>
    </dgm:pt>
  </dgm:ptLst>
  <dgm:cxnLst>
    <dgm:cxn modelId="{3E57A823-459B-4DBE-88D5-AA7AB9349332}" type="presOf" srcId="{5CB3B9A3-72B2-4F9F-9C42-752E4622CBEA}" destId="{4ADDC483-5696-49B6-89F3-DC31CDD8FF0A}" srcOrd="0" destOrd="0" presId="urn:microsoft.com/office/officeart/2005/8/layout/vList2"/>
    <dgm:cxn modelId="{78800C74-5458-4BF8-8240-E66BD1E4C0F5}" srcId="{099CB7A7-8D5F-4608-844E-7EF5718FCC8D}" destId="{12E193D1-1018-42C2-94FA-C3B6690027B1}" srcOrd="0" destOrd="0" parTransId="{7927E030-8A0E-4AB6-87C4-F838328B12B7}" sibTransId="{278E53F0-A670-41AF-BABA-D591E6C8CBA6}"/>
    <dgm:cxn modelId="{2B053D30-466B-4C72-8916-26AA963A05EC}" srcId="{099CB7A7-8D5F-4608-844E-7EF5718FCC8D}" destId="{A40BE2C9-520A-4782-A18E-BDB1ADAF8448}" srcOrd="1" destOrd="0" parTransId="{CB98777C-3F7A-4DF2-AB56-6198CD5A4874}" sibTransId="{0FF54552-3BDB-466E-9B80-C617C37AB9A8}"/>
    <dgm:cxn modelId="{1A2566CA-4E31-4191-B66E-D8D6B80F6A4A}" type="presOf" srcId="{099CB7A7-8D5F-4608-844E-7EF5718FCC8D}" destId="{93799F19-6CBC-41F6-AC59-6CA55E06D1D2}" srcOrd="0" destOrd="0" presId="urn:microsoft.com/office/officeart/2005/8/layout/vList2"/>
    <dgm:cxn modelId="{347FF67F-3F83-45BD-9C22-7FC1C74982A7}" type="presOf" srcId="{D2C5AEBB-7159-4FD1-8EC4-70F06F3A63E2}" destId="{6929FB9F-65C6-4D6B-97C1-654DA33389C5}" srcOrd="0" destOrd="0" presId="urn:microsoft.com/office/officeart/2005/8/layout/vList2"/>
    <dgm:cxn modelId="{E915B1B0-0865-448B-80BD-D34BFE327BC9}" type="presOf" srcId="{783C40F5-B873-4AFF-ABDF-8642D95AAAC7}" destId="{4ADDC483-5696-49B6-89F3-DC31CDD8FF0A}" srcOrd="0" destOrd="1" presId="urn:microsoft.com/office/officeart/2005/8/layout/vList2"/>
    <dgm:cxn modelId="{09924250-0B8D-4408-ADE5-CF91EA005798}" srcId="{D2C5AEBB-7159-4FD1-8EC4-70F06F3A63E2}" destId="{099CB7A7-8D5F-4608-844E-7EF5718FCC8D}" srcOrd="1" destOrd="0" parTransId="{38DDD73A-114B-485E-B464-1EAEF0B77FF0}" sibTransId="{3FC2BFBD-6E27-4130-B9CA-A7C7F52497F5}"/>
    <dgm:cxn modelId="{883A4908-A4B2-4F51-A0A9-02225A299E2C}" type="presOf" srcId="{A40BE2C9-520A-4782-A18E-BDB1ADAF8448}" destId="{A7901FC2-B693-4C53-BB9A-2BF8F784ACEE}" srcOrd="0" destOrd="1" presId="urn:microsoft.com/office/officeart/2005/8/layout/vList2"/>
    <dgm:cxn modelId="{9C9C47E1-C522-4A3E-8F81-52545F28EEF3}" srcId="{E17D100A-A44D-47A7-912F-C7F4CD848236}" destId="{5CB3B9A3-72B2-4F9F-9C42-752E4622CBEA}" srcOrd="0" destOrd="0" parTransId="{AB4DB508-EFF1-40EA-8EF5-941E852BB41C}" sibTransId="{999FB457-66CF-4FBE-ADD5-BA4BFC20A174}"/>
    <dgm:cxn modelId="{3EB3998F-9C22-4C4E-8B8B-28DCBA193244}" srcId="{E17D100A-A44D-47A7-912F-C7F4CD848236}" destId="{783C40F5-B873-4AFF-ABDF-8642D95AAAC7}" srcOrd="1" destOrd="0" parTransId="{8B65A637-5313-4AED-AC62-78A0A3D54E92}" sibTransId="{66A03B2B-780E-41CA-A091-391A04CB30C6}"/>
    <dgm:cxn modelId="{BED15646-A284-42CB-BCAF-E877E6CD440A}" type="presOf" srcId="{E17D100A-A44D-47A7-912F-C7F4CD848236}" destId="{3BDF2D6D-A963-40FE-9F7B-B90C111DA1D4}" srcOrd="0" destOrd="0" presId="urn:microsoft.com/office/officeart/2005/8/layout/vList2"/>
    <dgm:cxn modelId="{6C6AC01E-1664-4F88-A514-D4F25FDC7EAC}" type="presOf" srcId="{12E193D1-1018-42C2-94FA-C3B6690027B1}" destId="{A7901FC2-B693-4C53-BB9A-2BF8F784ACEE}" srcOrd="0" destOrd="0" presId="urn:microsoft.com/office/officeart/2005/8/layout/vList2"/>
    <dgm:cxn modelId="{3206F4D5-7967-458D-AF24-DCAB79B351D5}" srcId="{D2C5AEBB-7159-4FD1-8EC4-70F06F3A63E2}" destId="{E17D100A-A44D-47A7-912F-C7F4CD848236}" srcOrd="0" destOrd="0" parTransId="{070CF0C5-B41E-45A5-8FDB-CAAF0E7C164F}" sibTransId="{14C18132-74B4-4DBF-9214-24D7E20311AC}"/>
    <dgm:cxn modelId="{5E887E83-BC2E-41CE-9CD9-07C35F43100B}" type="presParOf" srcId="{6929FB9F-65C6-4D6B-97C1-654DA33389C5}" destId="{3BDF2D6D-A963-40FE-9F7B-B90C111DA1D4}" srcOrd="0" destOrd="0" presId="urn:microsoft.com/office/officeart/2005/8/layout/vList2"/>
    <dgm:cxn modelId="{0CD23406-31BF-45A8-A441-0509E50F6CF5}" type="presParOf" srcId="{6929FB9F-65C6-4D6B-97C1-654DA33389C5}" destId="{4ADDC483-5696-49B6-89F3-DC31CDD8FF0A}" srcOrd="1" destOrd="0" presId="urn:microsoft.com/office/officeart/2005/8/layout/vList2"/>
    <dgm:cxn modelId="{F34D4116-B2C4-4751-9E44-D886E64D037D}" type="presParOf" srcId="{6929FB9F-65C6-4D6B-97C1-654DA33389C5}" destId="{93799F19-6CBC-41F6-AC59-6CA55E06D1D2}" srcOrd="2" destOrd="0" presId="urn:microsoft.com/office/officeart/2005/8/layout/vList2"/>
    <dgm:cxn modelId="{B1303A40-902F-411E-B093-A380D2D80344}" type="presParOf" srcId="{6929FB9F-65C6-4D6B-97C1-654DA33389C5}" destId="{A7901FC2-B693-4C53-BB9A-2BF8F784ACE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429C9B-ACEB-4492-979A-7386FA87963E}" type="doc">
      <dgm:prSet loTypeId="urn:microsoft.com/office/officeart/2011/layout/RadialPictureList" loCatId="picture" qsTypeId="urn:microsoft.com/office/officeart/2005/8/quickstyle/simple1" qsCatId="simple" csTypeId="urn:microsoft.com/office/officeart/2005/8/colors/colorful5" csCatId="colorful" phldr="1"/>
      <dgm:spPr/>
      <dgm:t>
        <a:bodyPr/>
        <a:lstStyle/>
        <a:p>
          <a:endParaRPr lang="zh-CN" altLang="en-US"/>
        </a:p>
      </dgm:t>
    </dgm:pt>
    <dgm:pt modelId="{137A9F11-46F3-430E-A40A-D141D4E0C841}">
      <dgm:prSet phldrT="[文本]" custT="1">
        <dgm:style>
          <a:lnRef idx="0">
            <a:schemeClr val="accent6"/>
          </a:lnRef>
          <a:fillRef idx="3">
            <a:schemeClr val="accent6"/>
          </a:fillRef>
          <a:effectRef idx="3">
            <a:schemeClr val="accent6"/>
          </a:effectRef>
          <a:fontRef idx="minor">
            <a:schemeClr val="lt1"/>
          </a:fontRef>
        </dgm:style>
      </dgm:prSet>
      <dgm:spPr/>
      <dgm:t>
        <a:bodyPr/>
        <a:lstStyle/>
        <a:p>
          <a:r>
            <a:rPr lang="zh-CN" altLang="en-US" sz="2000" dirty="0" smtClean="0">
              <a:latin typeface="+mj-ea"/>
              <a:ea typeface="+mj-ea"/>
            </a:rPr>
            <a:t>常用漏洞扫描工具</a:t>
          </a:r>
          <a:endParaRPr lang="zh-CN" altLang="en-US" sz="2000" dirty="0">
            <a:latin typeface="+mj-ea"/>
            <a:ea typeface="+mj-ea"/>
          </a:endParaRPr>
        </a:p>
      </dgm:t>
    </dgm:pt>
    <dgm:pt modelId="{F0DE48B3-C04C-45C7-9213-3FEC5EF611C7}" type="parTrans" cxnId="{32FF74AA-C602-4D0C-A6EB-E1CF22DEB132}">
      <dgm:prSet/>
      <dgm:spPr/>
      <dgm:t>
        <a:bodyPr/>
        <a:lstStyle/>
        <a:p>
          <a:endParaRPr lang="zh-CN" altLang="en-US"/>
        </a:p>
      </dgm:t>
    </dgm:pt>
    <dgm:pt modelId="{80396090-2D99-4072-86AB-C7A8E3B5DA4C}" type="sibTrans" cxnId="{32FF74AA-C602-4D0C-A6EB-E1CF22DEB132}">
      <dgm:prSet/>
      <dgm:spPr/>
      <dgm:t>
        <a:bodyPr/>
        <a:lstStyle/>
        <a:p>
          <a:endParaRPr lang="zh-CN" altLang="en-US"/>
        </a:p>
      </dgm:t>
    </dgm:pt>
    <dgm:pt modelId="{5973A7DE-2088-4EA1-90CC-3C383702F715}">
      <dgm:prSet phldrT="[文本]"/>
      <dgm:spPr/>
      <dgm:t>
        <a:bodyPr/>
        <a:lstStyle/>
        <a:p>
          <a:r>
            <a:rPr lang="zh-CN" altLang="en-US" dirty="0" smtClean="0">
              <a:latin typeface="+mj-ea"/>
              <a:ea typeface="+mj-ea"/>
            </a:rPr>
            <a:t>啊</a:t>
          </a:r>
          <a:r>
            <a:rPr lang="en-US" altLang="en-US" dirty="0" smtClean="0">
              <a:latin typeface="+mj-ea"/>
              <a:ea typeface="+mj-ea"/>
            </a:rPr>
            <a:t>D</a:t>
          </a:r>
          <a:r>
            <a:rPr lang="zh-CN" altLang="en-US" dirty="0" smtClean="0">
              <a:latin typeface="+mj-ea"/>
              <a:ea typeface="+mj-ea"/>
            </a:rPr>
            <a:t>注入工具 </a:t>
          </a:r>
          <a:r>
            <a:rPr lang="en-US" altLang="en-US" dirty="0" smtClean="0">
              <a:latin typeface="+mj-ea"/>
              <a:ea typeface="+mj-ea"/>
            </a:rPr>
            <a:t>V2.32</a:t>
          </a:r>
          <a:endParaRPr lang="zh-CN" altLang="en-US" dirty="0">
            <a:latin typeface="+mj-ea"/>
            <a:ea typeface="+mj-ea"/>
          </a:endParaRPr>
        </a:p>
      </dgm:t>
    </dgm:pt>
    <dgm:pt modelId="{7BD712BC-3EF0-42D5-9C43-BF44E22F1657}" type="parTrans" cxnId="{06A36564-A254-4D75-88C2-073BE63D2839}">
      <dgm:prSet/>
      <dgm:spPr/>
      <dgm:t>
        <a:bodyPr/>
        <a:lstStyle/>
        <a:p>
          <a:endParaRPr lang="zh-CN" altLang="en-US"/>
        </a:p>
      </dgm:t>
    </dgm:pt>
    <dgm:pt modelId="{29FCEDAC-ACEE-4F24-A621-298D398C5903}" type="sibTrans" cxnId="{06A36564-A254-4D75-88C2-073BE63D2839}">
      <dgm:prSet/>
      <dgm:spPr/>
      <dgm:t>
        <a:bodyPr/>
        <a:lstStyle/>
        <a:p>
          <a:endParaRPr lang="zh-CN" altLang="en-US"/>
        </a:p>
      </dgm:t>
    </dgm:pt>
    <dgm:pt modelId="{B2731B33-BD15-41D3-9416-220FFB616C19}">
      <dgm:prSet phldrT="[文本]"/>
      <dgm:spPr/>
      <dgm:t>
        <a:bodyPr/>
        <a:lstStyle/>
        <a:p>
          <a:r>
            <a:rPr lang="en-US" altLang="en-US" dirty="0" smtClean="0">
              <a:latin typeface="+mj-ea"/>
              <a:ea typeface="+mj-ea"/>
            </a:rPr>
            <a:t>WebCruiser 2.61</a:t>
          </a:r>
          <a:endParaRPr lang="zh-CN" altLang="en-US" dirty="0">
            <a:latin typeface="+mj-ea"/>
            <a:ea typeface="+mj-ea"/>
          </a:endParaRPr>
        </a:p>
      </dgm:t>
    </dgm:pt>
    <dgm:pt modelId="{41FAE872-F2C8-4FF9-9E6D-2C9CD3ECB5FE}" type="parTrans" cxnId="{C532B1E7-8482-4DE0-8A17-16DE244F96D4}">
      <dgm:prSet/>
      <dgm:spPr/>
      <dgm:t>
        <a:bodyPr/>
        <a:lstStyle/>
        <a:p>
          <a:endParaRPr lang="zh-CN" altLang="en-US"/>
        </a:p>
      </dgm:t>
    </dgm:pt>
    <dgm:pt modelId="{DF2E8ECE-267C-4AE1-9E39-783F6EE758FF}" type="sibTrans" cxnId="{C532B1E7-8482-4DE0-8A17-16DE244F96D4}">
      <dgm:prSet/>
      <dgm:spPr/>
      <dgm:t>
        <a:bodyPr/>
        <a:lstStyle/>
        <a:p>
          <a:endParaRPr lang="zh-CN" altLang="en-US"/>
        </a:p>
      </dgm:t>
    </dgm:pt>
    <dgm:pt modelId="{C9624658-3C3C-4971-A5E8-E45D4429C7B3}">
      <dgm:prSet phldrT="[文本]"/>
      <dgm:spPr/>
      <dgm:t>
        <a:bodyPr/>
        <a:lstStyle/>
        <a:p>
          <a:r>
            <a:rPr lang="en-US" altLang="en-US" dirty="0" smtClean="0">
              <a:latin typeface="+mj-ea"/>
              <a:ea typeface="+mj-ea"/>
            </a:rPr>
            <a:t>Acunetix WVS </a:t>
          </a:r>
          <a:r>
            <a:rPr lang="en-US" altLang="zh-CN" dirty="0" smtClean="0"/>
            <a:t>8.0</a:t>
          </a:r>
          <a:endParaRPr lang="zh-CN" altLang="en-US" dirty="0">
            <a:latin typeface="+mj-ea"/>
            <a:ea typeface="+mj-ea"/>
          </a:endParaRPr>
        </a:p>
      </dgm:t>
    </dgm:pt>
    <dgm:pt modelId="{88C13177-7420-4B4C-98BD-C651ABCF70E4}" type="parTrans" cxnId="{B31D436D-62C6-4CF2-A7B6-A1F76BCF2ECD}">
      <dgm:prSet/>
      <dgm:spPr/>
      <dgm:t>
        <a:bodyPr/>
        <a:lstStyle/>
        <a:p>
          <a:endParaRPr lang="zh-CN" altLang="en-US"/>
        </a:p>
      </dgm:t>
    </dgm:pt>
    <dgm:pt modelId="{55C33A8D-9234-4D02-8C59-39F6D853A218}" type="sibTrans" cxnId="{B31D436D-62C6-4CF2-A7B6-A1F76BCF2ECD}">
      <dgm:prSet/>
      <dgm:spPr/>
      <dgm:t>
        <a:bodyPr/>
        <a:lstStyle/>
        <a:p>
          <a:endParaRPr lang="zh-CN" altLang="en-US"/>
        </a:p>
      </dgm:t>
    </dgm:pt>
    <dgm:pt modelId="{664D9819-F20C-4D71-A05F-BA5FA1D20446}">
      <dgm:prSet phldrT="[文本]"/>
      <dgm:spPr/>
      <dgm:t>
        <a:bodyPr/>
        <a:lstStyle/>
        <a:p>
          <a:r>
            <a:rPr lang="en-US" altLang="en-US" dirty="0" smtClean="0">
              <a:latin typeface="+mj-ea"/>
              <a:ea typeface="+mj-ea"/>
            </a:rPr>
            <a:t>Netsparker 2.5.3.0</a:t>
          </a:r>
          <a:endParaRPr lang="zh-CN" altLang="en-US" dirty="0">
            <a:latin typeface="+mj-ea"/>
            <a:ea typeface="+mj-ea"/>
          </a:endParaRPr>
        </a:p>
      </dgm:t>
    </dgm:pt>
    <dgm:pt modelId="{FC7DE1E7-2C62-4C5D-B7AD-EE7A8F7D08B3}" type="parTrans" cxnId="{A7048A26-8D3C-4554-BED8-C4DBA61796D5}">
      <dgm:prSet/>
      <dgm:spPr/>
      <dgm:t>
        <a:bodyPr/>
        <a:lstStyle/>
        <a:p>
          <a:endParaRPr lang="zh-CN" altLang="en-US"/>
        </a:p>
      </dgm:t>
    </dgm:pt>
    <dgm:pt modelId="{F954BC3F-03EE-4763-AEF0-7750DECE3FAC}" type="sibTrans" cxnId="{A7048A26-8D3C-4554-BED8-C4DBA61796D5}">
      <dgm:prSet/>
      <dgm:spPr/>
      <dgm:t>
        <a:bodyPr/>
        <a:lstStyle/>
        <a:p>
          <a:endParaRPr lang="zh-CN" altLang="en-US"/>
        </a:p>
      </dgm:t>
    </dgm:pt>
    <dgm:pt modelId="{69CAA189-69AC-498D-9F9F-1C34FBE6D8E6}" type="pres">
      <dgm:prSet presAssocID="{72429C9B-ACEB-4492-979A-7386FA87963E}" presName="Name0" presStyleCnt="0">
        <dgm:presLayoutVars>
          <dgm:chMax val="1"/>
          <dgm:chPref val="1"/>
          <dgm:dir/>
          <dgm:resizeHandles/>
        </dgm:presLayoutVars>
      </dgm:prSet>
      <dgm:spPr/>
      <dgm:t>
        <a:bodyPr/>
        <a:lstStyle/>
        <a:p>
          <a:endParaRPr lang="zh-CN" altLang="en-US"/>
        </a:p>
      </dgm:t>
    </dgm:pt>
    <dgm:pt modelId="{357535FB-06A7-498E-8B39-70353D360E1D}" type="pres">
      <dgm:prSet presAssocID="{137A9F11-46F3-430E-A40A-D141D4E0C841}" presName="Parent" presStyleLbl="node1" presStyleIdx="0" presStyleCnt="2" custLinFactX="-2967" custLinFactNeighborX="-100000">
        <dgm:presLayoutVars>
          <dgm:chMax val="4"/>
          <dgm:chPref val="3"/>
        </dgm:presLayoutVars>
      </dgm:prSet>
      <dgm:spPr/>
      <dgm:t>
        <a:bodyPr/>
        <a:lstStyle/>
        <a:p>
          <a:endParaRPr lang="zh-CN" altLang="en-US"/>
        </a:p>
      </dgm:t>
    </dgm:pt>
    <dgm:pt modelId="{C4C31812-B12C-4616-A7AA-DE10B035A3BA}" type="pres">
      <dgm:prSet presAssocID="{5973A7DE-2088-4EA1-90CC-3C383702F715}" presName="Accent" presStyleLbl="node1" presStyleIdx="1" presStyleCnt="2" custLinFactNeighborX="-54506"/>
      <dgm:spPr/>
      <dgm:t>
        <a:bodyPr/>
        <a:lstStyle/>
        <a:p>
          <a:endParaRPr lang="zh-CN" altLang="en-US"/>
        </a:p>
      </dgm:t>
    </dgm:pt>
    <dgm:pt modelId="{FA892FD2-1DD5-40F5-A280-C3FE8B5E4265}" type="pres">
      <dgm:prSet presAssocID="{5973A7DE-2088-4EA1-90CC-3C383702F715}" presName="Image1" presStyleLbl="fgImgPlace1" presStyleIdx="0" presStyleCnt="4" custScaleX="67981" custScaleY="61951" custLinFactX="-100000" custLinFactNeighborX="-104998"/>
      <dgm:spPr>
        <a:prstGeom prst="rect">
          <a:avLst/>
        </a:prstGeom>
        <a:blipFill rotWithShape="1">
          <a:blip xmlns:r="http://schemas.openxmlformats.org/officeDocument/2006/relationships" r:embed="rId1"/>
          <a:stretch>
            <a:fillRect/>
          </a:stretch>
        </a:blipFill>
        <a:scene3d>
          <a:camera prst="isometricRightUp"/>
          <a:lightRig rig="threePt" dir="t"/>
        </a:scene3d>
      </dgm:spPr>
    </dgm:pt>
    <dgm:pt modelId="{AC02A06B-2E45-48A1-9B6B-E37AC3C6D173}" type="pres">
      <dgm:prSet presAssocID="{5973A7DE-2088-4EA1-90CC-3C383702F715}" presName="Child1" presStyleLbl="revTx" presStyleIdx="0" presStyleCnt="4" custScaleX="241554" custLinFactNeighborX="-95518" custLinFactNeighborY="-8569">
        <dgm:presLayoutVars>
          <dgm:chMax val="0"/>
          <dgm:chPref val="0"/>
          <dgm:bulletEnabled val="1"/>
        </dgm:presLayoutVars>
      </dgm:prSet>
      <dgm:spPr/>
      <dgm:t>
        <a:bodyPr/>
        <a:lstStyle/>
        <a:p>
          <a:endParaRPr lang="zh-CN" altLang="en-US"/>
        </a:p>
      </dgm:t>
    </dgm:pt>
    <dgm:pt modelId="{48FBDD94-E558-445B-9DCE-DA874F4D31CA}" type="pres">
      <dgm:prSet presAssocID="{B2731B33-BD15-41D3-9416-220FFB616C19}" presName="Image2" presStyleCnt="0"/>
      <dgm:spPr/>
    </dgm:pt>
    <dgm:pt modelId="{1B58B61C-3FA8-4742-A359-8DEA8BB1B03F}" type="pres">
      <dgm:prSet presAssocID="{B2731B33-BD15-41D3-9416-220FFB616C19}" presName="Image" presStyleLbl="fgImgPlace1" presStyleIdx="1" presStyleCnt="4" custScaleX="67981" custScaleY="61951" custLinFactX="-100000" custLinFactNeighborX="-104998" custLinFactNeighborY="1874"/>
      <dgm:spPr>
        <a:blipFill rotWithShape="1">
          <a:blip xmlns:r="http://schemas.openxmlformats.org/officeDocument/2006/relationships" r:embed="rId2"/>
          <a:stretch>
            <a:fillRect/>
          </a:stretch>
        </a:blipFill>
      </dgm:spPr>
    </dgm:pt>
    <dgm:pt modelId="{259D8803-529F-40C5-9F79-F0562F4F66BD}" type="pres">
      <dgm:prSet presAssocID="{B2731B33-BD15-41D3-9416-220FFB616C19}" presName="Child2" presStyleLbl="revTx" presStyleIdx="1" presStyleCnt="4" custScaleX="206165" custLinFactX="-404" custLinFactNeighborX="-100000" custLinFactNeighborY="3040">
        <dgm:presLayoutVars>
          <dgm:chMax val="0"/>
          <dgm:chPref val="0"/>
          <dgm:bulletEnabled val="1"/>
        </dgm:presLayoutVars>
      </dgm:prSet>
      <dgm:spPr/>
      <dgm:t>
        <a:bodyPr/>
        <a:lstStyle/>
        <a:p>
          <a:endParaRPr lang="zh-CN" altLang="en-US"/>
        </a:p>
      </dgm:t>
    </dgm:pt>
    <dgm:pt modelId="{14022B59-CF18-4B57-B897-15054E1206DF}" type="pres">
      <dgm:prSet presAssocID="{C9624658-3C3C-4971-A5E8-E45D4429C7B3}" presName="Image3" presStyleCnt="0"/>
      <dgm:spPr/>
    </dgm:pt>
    <dgm:pt modelId="{4C2B0DB0-CA76-48DD-A5B2-02E72BD846CB}" type="pres">
      <dgm:prSet presAssocID="{C9624658-3C3C-4971-A5E8-E45D4429C7B3}" presName="Image" presStyleLbl="fgImgPlace1" presStyleIdx="2" presStyleCnt="4" custScaleX="67981" custScaleY="61951" custLinFactX="-100000" custLinFactNeighborX="-164116" custLinFactNeighborY="76593"/>
      <dgm:spPr>
        <a:prstGeom prst="rect">
          <a:avLst/>
        </a:prstGeom>
        <a:blipFill rotWithShape="1">
          <a:blip xmlns:r="http://schemas.openxmlformats.org/officeDocument/2006/relationships" r:embed="rId3"/>
          <a:stretch>
            <a:fillRect/>
          </a:stretch>
        </a:blipFill>
        <a:scene3d>
          <a:camera prst="isometricOffAxis2Left"/>
          <a:lightRig rig="threePt" dir="t"/>
        </a:scene3d>
      </dgm:spPr>
    </dgm:pt>
    <dgm:pt modelId="{A3482307-3D6A-46E4-A4C5-2B7F8E2D706B}" type="pres">
      <dgm:prSet presAssocID="{C9624658-3C3C-4971-A5E8-E45D4429C7B3}" presName="Child3" presStyleLbl="revTx" presStyleIdx="2" presStyleCnt="4" custScaleX="251634" custLinFactX="-26284" custLinFactNeighborX="-100000" custLinFactNeighborY="82761">
        <dgm:presLayoutVars>
          <dgm:chMax val="0"/>
          <dgm:chPref val="0"/>
          <dgm:bulletEnabled val="1"/>
        </dgm:presLayoutVars>
      </dgm:prSet>
      <dgm:spPr/>
      <dgm:t>
        <a:bodyPr/>
        <a:lstStyle/>
        <a:p>
          <a:endParaRPr lang="zh-CN" altLang="en-US"/>
        </a:p>
      </dgm:t>
    </dgm:pt>
    <dgm:pt modelId="{579BA23C-9144-42A4-A128-A914967D7617}" type="pres">
      <dgm:prSet presAssocID="{664D9819-F20C-4D71-A05F-BA5FA1D20446}" presName="Image4" presStyleCnt="0"/>
      <dgm:spPr/>
    </dgm:pt>
    <dgm:pt modelId="{F813029A-3B8F-4E05-A337-8F35214F0ED1}" type="pres">
      <dgm:prSet presAssocID="{664D9819-F20C-4D71-A05F-BA5FA1D20446}" presName="Image" presStyleLbl="fgImgPlace1" presStyleIdx="3" presStyleCnt="4" custScaleX="67981" custScaleY="61951" custLinFactX="-31422" custLinFactY="-17338" custLinFactNeighborX="-100000" custLinFactNeighborY="-100000"/>
      <dgm:spPr>
        <a:prstGeom prst="rect">
          <a:avLst/>
        </a:prstGeom>
        <a:blipFill rotWithShape="1">
          <a:blip xmlns:r="http://schemas.openxmlformats.org/officeDocument/2006/relationships" r:embed="rId4"/>
          <a:stretch>
            <a:fillRect/>
          </a:stretch>
        </a:blipFill>
        <a:scene3d>
          <a:camera prst="isometricOffAxis2Left"/>
          <a:lightRig rig="threePt" dir="t"/>
        </a:scene3d>
      </dgm:spPr>
    </dgm:pt>
    <dgm:pt modelId="{960A0285-CD05-4EFD-957D-9DE0965E114A}" type="pres">
      <dgm:prSet presAssocID="{664D9819-F20C-4D71-A05F-BA5FA1D20446}" presName="Child4" presStyleLbl="revTx" presStyleIdx="3" presStyleCnt="4" custScaleX="232429" custScaleY="51053" custLinFactY="-26591" custLinFactNeighborX="-38465" custLinFactNeighborY="-100000">
        <dgm:presLayoutVars>
          <dgm:chMax val="0"/>
          <dgm:chPref val="0"/>
          <dgm:bulletEnabled val="1"/>
        </dgm:presLayoutVars>
      </dgm:prSet>
      <dgm:spPr/>
      <dgm:t>
        <a:bodyPr/>
        <a:lstStyle/>
        <a:p>
          <a:endParaRPr lang="zh-CN" altLang="en-US"/>
        </a:p>
      </dgm:t>
    </dgm:pt>
  </dgm:ptLst>
  <dgm:cxnLst>
    <dgm:cxn modelId="{C532B1E7-8482-4DE0-8A17-16DE244F96D4}" srcId="{137A9F11-46F3-430E-A40A-D141D4E0C841}" destId="{B2731B33-BD15-41D3-9416-220FFB616C19}" srcOrd="1" destOrd="0" parTransId="{41FAE872-F2C8-4FF9-9E6D-2C9CD3ECB5FE}" sibTransId="{DF2E8ECE-267C-4AE1-9E39-783F6EE758FF}"/>
    <dgm:cxn modelId="{FDAF7816-E14F-439A-A78A-D31DDCFBF341}" type="presOf" srcId="{664D9819-F20C-4D71-A05F-BA5FA1D20446}" destId="{960A0285-CD05-4EFD-957D-9DE0965E114A}" srcOrd="0" destOrd="0" presId="urn:microsoft.com/office/officeart/2011/layout/RadialPictureList"/>
    <dgm:cxn modelId="{BF9C32C3-6CA3-4445-BEF4-23638E1CD4AE}" type="presOf" srcId="{137A9F11-46F3-430E-A40A-D141D4E0C841}" destId="{357535FB-06A7-498E-8B39-70353D360E1D}" srcOrd="0" destOrd="0" presId="urn:microsoft.com/office/officeart/2011/layout/RadialPictureList"/>
    <dgm:cxn modelId="{0DB04215-4E66-45ED-AD69-9E5C8926EF32}" type="presOf" srcId="{C9624658-3C3C-4971-A5E8-E45D4429C7B3}" destId="{A3482307-3D6A-46E4-A4C5-2B7F8E2D706B}" srcOrd="0" destOrd="0" presId="urn:microsoft.com/office/officeart/2011/layout/RadialPictureList"/>
    <dgm:cxn modelId="{7299E0D5-B86B-443E-BDE2-04D7709CCA4A}" type="presOf" srcId="{72429C9B-ACEB-4492-979A-7386FA87963E}" destId="{69CAA189-69AC-498D-9F9F-1C34FBE6D8E6}" srcOrd="0" destOrd="0" presId="urn:microsoft.com/office/officeart/2011/layout/RadialPictureList"/>
    <dgm:cxn modelId="{06A36564-A254-4D75-88C2-073BE63D2839}" srcId="{137A9F11-46F3-430E-A40A-D141D4E0C841}" destId="{5973A7DE-2088-4EA1-90CC-3C383702F715}" srcOrd="0" destOrd="0" parTransId="{7BD712BC-3EF0-42D5-9C43-BF44E22F1657}" sibTransId="{29FCEDAC-ACEE-4F24-A621-298D398C5903}"/>
    <dgm:cxn modelId="{F3619959-7BD2-43BC-9E8F-3DC8A61EBB22}" type="presOf" srcId="{B2731B33-BD15-41D3-9416-220FFB616C19}" destId="{259D8803-529F-40C5-9F79-F0562F4F66BD}" srcOrd="0" destOrd="0" presId="urn:microsoft.com/office/officeart/2011/layout/RadialPictureList"/>
    <dgm:cxn modelId="{A7048A26-8D3C-4554-BED8-C4DBA61796D5}" srcId="{137A9F11-46F3-430E-A40A-D141D4E0C841}" destId="{664D9819-F20C-4D71-A05F-BA5FA1D20446}" srcOrd="3" destOrd="0" parTransId="{FC7DE1E7-2C62-4C5D-B7AD-EE7A8F7D08B3}" sibTransId="{F954BC3F-03EE-4763-AEF0-7750DECE3FAC}"/>
    <dgm:cxn modelId="{B31D436D-62C6-4CF2-A7B6-A1F76BCF2ECD}" srcId="{137A9F11-46F3-430E-A40A-D141D4E0C841}" destId="{C9624658-3C3C-4971-A5E8-E45D4429C7B3}" srcOrd="2" destOrd="0" parTransId="{88C13177-7420-4B4C-98BD-C651ABCF70E4}" sibTransId="{55C33A8D-9234-4D02-8C59-39F6D853A218}"/>
    <dgm:cxn modelId="{32FF74AA-C602-4D0C-A6EB-E1CF22DEB132}" srcId="{72429C9B-ACEB-4492-979A-7386FA87963E}" destId="{137A9F11-46F3-430E-A40A-D141D4E0C841}" srcOrd="0" destOrd="0" parTransId="{F0DE48B3-C04C-45C7-9213-3FEC5EF611C7}" sibTransId="{80396090-2D99-4072-86AB-C7A8E3B5DA4C}"/>
    <dgm:cxn modelId="{36C76509-C6CD-49B6-B7EC-EE9120EC2EE5}" type="presOf" srcId="{5973A7DE-2088-4EA1-90CC-3C383702F715}" destId="{AC02A06B-2E45-48A1-9B6B-E37AC3C6D173}" srcOrd="0" destOrd="0" presId="urn:microsoft.com/office/officeart/2011/layout/RadialPictureList"/>
    <dgm:cxn modelId="{B231BF09-F944-442A-B80C-5A888D8A6056}" type="presParOf" srcId="{69CAA189-69AC-498D-9F9F-1C34FBE6D8E6}" destId="{357535FB-06A7-498E-8B39-70353D360E1D}" srcOrd="0" destOrd="0" presId="urn:microsoft.com/office/officeart/2011/layout/RadialPictureList"/>
    <dgm:cxn modelId="{61DCB067-DAD2-4289-A6ED-96E4A4D7BDB8}" type="presParOf" srcId="{69CAA189-69AC-498D-9F9F-1C34FBE6D8E6}" destId="{C4C31812-B12C-4616-A7AA-DE10B035A3BA}" srcOrd="1" destOrd="0" presId="urn:microsoft.com/office/officeart/2011/layout/RadialPictureList"/>
    <dgm:cxn modelId="{15D1F3E0-0839-4338-9AFB-2AE60657CE86}" type="presParOf" srcId="{69CAA189-69AC-498D-9F9F-1C34FBE6D8E6}" destId="{FA892FD2-1DD5-40F5-A280-C3FE8B5E4265}" srcOrd="2" destOrd="0" presId="urn:microsoft.com/office/officeart/2011/layout/RadialPictureList"/>
    <dgm:cxn modelId="{A221FDDA-F69F-4D1C-A92D-28C30525A4D7}" type="presParOf" srcId="{69CAA189-69AC-498D-9F9F-1C34FBE6D8E6}" destId="{AC02A06B-2E45-48A1-9B6B-E37AC3C6D173}" srcOrd="3" destOrd="0" presId="urn:microsoft.com/office/officeart/2011/layout/RadialPictureList"/>
    <dgm:cxn modelId="{A2D232CA-70E1-4704-8C0B-8D932CCA11CA}" type="presParOf" srcId="{69CAA189-69AC-498D-9F9F-1C34FBE6D8E6}" destId="{48FBDD94-E558-445B-9DCE-DA874F4D31CA}" srcOrd="4" destOrd="0" presId="urn:microsoft.com/office/officeart/2011/layout/RadialPictureList"/>
    <dgm:cxn modelId="{A5DF4629-E61E-40F7-82E8-7F007F8C86C0}" type="presParOf" srcId="{48FBDD94-E558-445B-9DCE-DA874F4D31CA}" destId="{1B58B61C-3FA8-4742-A359-8DEA8BB1B03F}" srcOrd="0" destOrd="0" presId="urn:microsoft.com/office/officeart/2011/layout/RadialPictureList"/>
    <dgm:cxn modelId="{44E73C4E-0EC7-4DC0-861F-21E94D8A8576}" type="presParOf" srcId="{69CAA189-69AC-498D-9F9F-1C34FBE6D8E6}" destId="{259D8803-529F-40C5-9F79-F0562F4F66BD}" srcOrd="5" destOrd="0" presId="urn:microsoft.com/office/officeart/2011/layout/RadialPictureList"/>
    <dgm:cxn modelId="{C5364720-F336-4254-802B-55FBB8E7461E}" type="presParOf" srcId="{69CAA189-69AC-498D-9F9F-1C34FBE6D8E6}" destId="{14022B59-CF18-4B57-B897-15054E1206DF}" srcOrd="6" destOrd="0" presId="urn:microsoft.com/office/officeart/2011/layout/RadialPictureList"/>
    <dgm:cxn modelId="{D53B1D95-59B4-4622-8848-A482A075743F}" type="presParOf" srcId="{14022B59-CF18-4B57-B897-15054E1206DF}" destId="{4C2B0DB0-CA76-48DD-A5B2-02E72BD846CB}" srcOrd="0" destOrd="0" presId="urn:microsoft.com/office/officeart/2011/layout/RadialPictureList"/>
    <dgm:cxn modelId="{0762D499-43D1-47B6-9D36-08367C21DC74}" type="presParOf" srcId="{69CAA189-69AC-498D-9F9F-1C34FBE6D8E6}" destId="{A3482307-3D6A-46E4-A4C5-2B7F8E2D706B}" srcOrd="7" destOrd="0" presId="urn:microsoft.com/office/officeart/2011/layout/RadialPictureList"/>
    <dgm:cxn modelId="{36ACDFCB-5850-4802-B24E-1E1227DCD680}" type="presParOf" srcId="{69CAA189-69AC-498D-9F9F-1C34FBE6D8E6}" destId="{579BA23C-9144-42A4-A128-A914967D7617}" srcOrd="8" destOrd="0" presId="urn:microsoft.com/office/officeart/2011/layout/RadialPictureList"/>
    <dgm:cxn modelId="{4A5A38E6-E100-4D6B-87B8-317EFDCAC7E8}" type="presParOf" srcId="{579BA23C-9144-42A4-A128-A914967D7617}" destId="{F813029A-3B8F-4E05-A337-8F35214F0ED1}" srcOrd="0" destOrd="0" presId="urn:microsoft.com/office/officeart/2011/layout/RadialPictureList"/>
    <dgm:cxn modelId="{24F6BAF1-BC15-4967-AC43-6C1400A74B63}" type="presParOf" srcId="{69CAA189-69AC-498D-9F9F-1C34FBE6D8E6}" destId="{960A0285-CD05-4EFD-957D-9DE0965E114A}" srcOrd="9" destOrd="0" presId="urn:microsoft.com/office/officeart/2011/layout/RadialPictureList"/>
  </dgm:cxnLst>
  <dgm:bg/>
  <dgm:whole>
    <a:ln w="12700"/>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99D2E1-EAD2-4CD8-A322-68B33B27D960}" type="doc">
      <dgm:prSet loTypeId="urn:diagrams.loki3.com/BracketList+Icon" loCatId="list" qsTypeId="urn:microsoft.com/office/officeart/2005/8/quickstyle/3d6" qsCatId="3D" csTypeId="urn:microsoft.com/office/officeart/2005/8/colors/accent1_5" csCatId="accent1" phldr="1"/>
      <dgm:spPr/>
      <dgm:t>
        <a:bodyPr/>
        <a:lstStyle/>
        <a:p>
          <a:endParaRPr lang="zh-CN" altLang="en-US"/>
        </a:p>
      </dgm:t>
    </dgm:pt>
    <dgm:pt modelId="{316458D6-E139-40C1-87B2-810CAC839DEA}">
      <dgm:prSet phldrT="[文本]" custT="1"/>
      <dgm:spPr/>
      <dgm:t>
        <a:bodyPr/>
        <a:lstStyle/>
        <a:p>
          <a:pPr algn="ctr"/>
          <a:r>
            <a:rPr lang="zh-CN" altLang="en-US" sz="3600" dirty="0" smtClean="0"/>
            <a:t>按数据类型</a:t>
          </a:r>
          <a:endParaRPr lang="zh-CN" altLang="en-US" sz="3600" dirty="0"/>
        </a:p>
      </dgm:t>
    </dgm:pt>
    <dgm:pt modelId="{4BBDA500-B111-4D4A-87B9-C2E52C08F407}" type="parTrans" cxnId="{A5E3926F-6330-485E-9164-CB1892757949}">
      <dgm:prSet/>
      <dgm:spPr/>
      <dgm:t>
        <a:bodyPr/>
        <a:lstStyle/>
        <a:p>
          <a:endParaRPr lang="zh-CN" altLang="en-US"/>
        </a:p>
      </dgm:t>
    </dgm:pt>
    <dgm:pt modelId="{10456C2C-0E38-4307-9338-DAFDB84F74FD}" type="sibTrans" cxnId="{A5E3926F-6330-485E-9164-CB1892757949}">
      <dgm:prSet/>
      <dgm:spPr/>
      <dgm:t>
        <a:bodyPr/>
        <a:lstStyle/>
        <a:p>
          <a:endParaRPr lang="zh-CN" altLang="en-US"/>
        </a:p>
      </dgm:t>
    </dgm:pt>
    <dgm:pt modelId="{B39F9DB3-624E-42EC-AFF9-49B34AD02323}">
      <dgm:prSet phldrT="[文本]"/>
      <dgm:spPr/>
      <dgm:t>
        <a:bodyPr/>
        <a:lstStyle/>
        <a:p>
          <a:r>
            <a:rPr lang="zh-CN" altLang="en-US" dirty="0" smtClean="0"/>
            <a:t>数字形</a:t>
          </a:r>
          <a:r>
            <a:rPr lang="en-US" altLang="zh-CN" dirty="0" smtClean="0"/>
            <a:t>(Integer)</a:t>
          </a:r>
          <a:endParaRPr lang="zh-CN" altLang="en-US" dirty="0"/>
        </a:p>
      </dgm:t>
    </dgm:pt>
    <dgm:pt modelId="{0041479D-F300-41BF-89B2-141908093122}" type="parTrans" cxnId="{86842504-4145-4EBE-A8D4-AA5A080BCD35}">
      <dgm:prSet/>
      <dgm:spPr/>
      <dgm:t>
        <a:bodyPr/>
        <a:lstStyle/>
        <a:p>
          <a:endParaRPr lang="zh-CN" altLang="en-US"/>
        </a:p>
      </dgm:t>
    </dgm:pt>
    <dgm:pt modelId="{3E587FE0-E4C9-4C42-9CC0-D734A4EF2F8D}" type="sibTrans" cxnId="{86842504-4145-4EBE-A8D4-AA5A080BCD35}">
      <dgm:prSet/>
      <dgm:spPr/>
      <dgm:t>
        <a:bodyPr/>
        <a:lstStyle/>
        <a:p>
          <a:endParaRPr lang="zh-CN" altLang="en-US"/>
        </a:p>
      </dgm:t>
    </dgm:pt>
    <dgm:pt modelId="{18B49D50-7B22-4B1B-BC15-8CCCEC13B94B}">
      <dgm:prSet phldrT="[文本]" custT="1"/>
      <dgm:spPr/>
      <dgm:t>
        <a:bodyPr/>
        <a:lstStyle/>
        <a:p>
          <a:pPr algn="ctr"/>
          <a:r>
            <a:rPr lang="zh-CN" altLang="en-US" sz="3600" dirty="0" smtClean="0"/>
            <a:t>按返回结果</a:t>
          </a:r>
          <a:endParaRPr lang="zh-CN" altLang="en-US" sz="3600" dirty="0"/>
        </a:p>
      </dgm:t>
    </dgm:pt>
    <dgm:pt modelId="{10D44AD8-2C04-404C-A62C-5D720E037E38}" type="parTrans" cxnId="{35E5C649-9630-42B1-96E5-E397B4C5B87C}">
      <dgm:prSet/>
      <dgm:spPr/>
      <dgm:t>
        <a:bodyPr/>
        <a:lstStyle/>
        <a:p>
          <a:endParaRPr lang="zh-CN" altLang="en-US"/>
        </a:p>
      </dgm:t>
    </dgm:pt>
    <dgm:pt modelId="{2A8B15AF-0B4D-4E31-8CD7-52B070F3E40F}" type="sibTrans" cxnId="{35E5C649-9630-42B1-96E5-E397B4C5B87C}">
      <dgm:prSet/>
      <dgm:spPr/>
      <dgm:t>
        <a:bodyPr/>
        <a:lstStyle/>
        <a:p>
          <a:endParaRPr lang="zh-CN" altLang="en-US"/>
        </a:p>
      </dgm:t>
    </dgm:pt>
    <dgm:pt modelId="{0EDDE7D4-CC18-4330-9FE7-2E08F3EF861E}">
      <dgm:prSet phldrT="[文本]"/>
      <dgm:spPr/>
      <dgm:t>
        <a:bodyPr/>
        <a:lstStyle/>
        <a:p>
          <a:r>
            <a:rPr lang="zh-CN" altLang="en-US" dirty="0" smtClean="0"/>
            <a:t>显错注入</a:t>
          </a:r>
          <a:r>
            <a:rPr lang="en-US" altLang="zh-CN" dirty="0" smtClean="0"/>
            <a:t>(Error-Based)</a:t>
          </a:r>
          <a:endParaRPr lang="zh-CN" altLang="en-US" dirty="0"/>
        </a:p>
      </dgm:t>
    </dgm:pt>
    <dgm:pt modelId="{553D7413-3837-4D6A-B8D0-3C9A7D58BF67}" type="parTrans" cxnId="{86624CED-B803-4055-941C-BC86E12D6678}">
      <dgm:prSet/>
      <dgm:spPr/>
      <dgm:t>
        <a:bodyPr/>
        <a:lstStyle/>
        <a:p>
          <a:endParaRPr lang="zh-CN" altLang="en-US"/>
        </a:p>
      </dgm:t>
    </dgm:pt>
    <dgm:pt modelId="{DA54159D-B66B-43AF-91C9-478AAAF52280}" type="sibTrans" cxnId="{86624CED-B803-4055-941C-BC86E12D6678}">
      <dgm:prSet/>
      <dgm:spPr/>
      <dgm:t>
        <a:bodyPr/>
        <a:lstStyle/>
        <a:p>
          <a:endParaRPr lang="zh-CN" altLang="en-US"/>
        </a:p>
      </dgm:t>
    </dgm:pt>
    <dgm:pt modelId="{51187AF5-CBE3-4FCC-A441-7C7C91443CC1}">
      <dgm:prSet phldrT="[文本]"/>
      <dgm:spPr/>
      <dgm:t>
        <a:bodyPr/>
        <a:lstStyle/>
        <a:p>
          <a:r>
            <a:rPr lang="zh-CN" altLang="en-US" dirty="0" smtClean="0"/>
            <a:t>字符型</a:t>
          </a:r>
          <a:r>
            <a:rPr lang="en-US" altLang="zh-CN" dirty="0" smtClean="0"/>
            <a:t>(String)</a:t>
          </a:r>
          <a:endParaRPr lang="zh-CN" altLang="en-US" dirty="0"/>
        </a:p>
      </dgm:t>
    </dgm:pt>
    <dgm:pt modelId="{EB780C04-27A5-4020-B1E2-A5E0F2D69795}" type="parTrans" cxnId="{79E325B4-B5D4-4A64-918E-330D10D628CB}">
      <dgm:prSet/>
      <dgm:spPr/>
      <dgm:t>
        <a:bodyPr/>
        <a:lstStyle/>
        <a:p>
          <a:endParaRPr lang="zh-CN" altLang="en-US"/>
        </a:p>
      </dgm:t>
    </dgm:pt>
    <dgm:pt modelId="{FDEA97C5-7D46-4A3F-875E-9A9FF58040D9}" type="sibTrans" cxnId="{79E325B4-B5D4-4A64-918E-330D10D628CB}">
      <dgm:prSet/>
      <dgm:spPr/>
      <dgm:t>
        <a:bodyPr/>
        <a:lstStyle/>
        <a:p>
          <a:endParaRPr lang="zh-CN" altLang="en-US"/>
        </a:p>
      </dgm:t>
    </dgm:pt>
    <dgm:pt modelId="{0C07833C-CAED-4FFD-9BBE-0F693FF0DE5B}">
      <dgm:prSet phldrT="[文本]"/>
      <dgm:spPr/>
      <dgm:t>
        <a:bodyPr/>
        <a:lstStyle/>
        <a:p>
          <a:r>
            <a:rPr lang="zh-CN" altLang="en-US" dirty="0" smtClean="0"/>
            <a:t>盲注</a:t>
          </a:r>
          <a:r>
            <a:rPr lang="en-US" altLang="zh-CN" dirty="0" smtClean="0"/>
            <a:t>(Boolean/Time-Based Blind)</a:t>
          </a:r>
          <a:endParaRPr lang="zh-CN" altLang="en-US" dirty="0"/>
        </a:p>
      </dgm:t>
    </dgm:pt>
    <dgm:pt modelId="{2392B79D-104C-4638-A1F6-C11725521E72}" type="parTrans" cxnId="{01306B67-EBC2-4B3A-95F4-FF76C80335E9}">
      <dgm:prSet/>
      <dgm:spPr/>
      <dgm:t>
        <a:bodyPr/>
        <a:lstStyle/>
        <a:p>
          <a:endParaRPr lang="zh-CN" altLang="en-US"/>
        </a:p>
      </dgm:t>
    </dgm:pt>
    <dgm:pt modelId="{2C6CD325-B2E8-4AB9-8FFF-5D702DEDF64C}" type="sibTrans" cxnId="{01306B67-EBC2-4B3A-95F4-FF76C80335E9}">
      <dgm:prSet/>
      <dgm:spPr/>
      <dgm:t>
        <a:bodyPr/>
        <a:lstStyle/>
        <a:p>
          <a:endParaRPr lang="zh-CN" altLang="en-US"/>
        </a:p>
      </dgm:t>
    </dgm:pt>
    <dgm:pt modelId="{7A11F06D-AB33-472D-9EC4-831629DAC0BC}" type="pres">
      <dgm:prSet presAssocID="{5799D2E1-EAD2-4CD8-A322-68B33B27D960}" presName="Name0" presStyleCnt="0">
        <dgm:presLayoutVars>
          <dgm:dir/>
          <dgm:animLvl val="lvl"/>
          <dgm:resizeHandles val="exact"/>
        </dgm:presLayoutVars>
      </dgm:prSet>
      <dgm:spPr/>
      <dgm:t>
        <a:bodyPr/>
        <a:lstStyle/>
        <a:p>
          <a:endParaRPr lang="zh-CN" altLang="en-US"/>
        </a:p>
      </dgm:t>
    </dgm:pt>
    <dgm:pt modelId="{D633A88D-1606-496C-A304-BED9DD63F783}" type="pres">
      <dgm:prSet presAssocID="{316458D6-E139-40C1-87B2-810CAC839DEA}" presName="linNode" presStyleCnt="0"/>
      <dgm:spPr/>
    </dgm:pt>
    <dgm:pt modelId="{3E7B1B16-D130-4A46-ABCB-0A67802E843B}" type="pres">
      <dgm:prSet presAssocID="{316458D6-E139-40C1-87B2-810CAC839DEA}" presName="parTx" presStyleLbl="revTx" presStyleIdx="0" presStyleCnt="2">
        <dgm:presLayoutVars>
          <dgm:chMax val="1"/>
          <dgm:bulletEnabled val="1"/>
        </dgm:presLayoutVars>
      </dgm:prSet>
      <dgm:spPr/>
      <dgm:t>
        <a:bodyPr/>
        <a:lstStyle/>
        <a:p>
          <a:endParaRPr lang="zh-CN" altLang="en-US"/>
        </a:p>
      </dgm:t>
    </dgm:pt>
    <dgm:pt modelId="{E42EA1DA-4F03-4765-8E3F-A2D2739C1A14}" type="pres">
      <dgm:prSet presAssocID="{316458D6-E139-40C1-87B2-810CAC839DEA}" presName="bracket" presStyleLbl="parChTrans1D1" presStyleIdx="0" presStyleCnt="2"/>
      <dgm:spPr/>
    </dgm:pt>
    <dgm:pt modelId="{80EA15CA-2619-4D43-B144-8D7B1D4AF938}" type="pres">
      <dgm:prSet presAssocID="{316458D6-E139-40C1-87B2-810CAC839DEA}" presName="spH" presStyleCnt="0"/>
      <dgm:spPr/>
    </dgm:pt>
    <dgm:pt modelId="{F2C9F893-4C3E-48E8-9824-8F08652D7408}" type="pres">
      <dgm:prSet presAssocID="{316458D6-E139-40C1-87B2-810CAC839DEA}" presName="desTx" presStyleLbl="node1" presStyleIdx="0" presStyleCnt="2">
        <dgm:presLayoutVars>
          <dgm:bulletEnabled val="1"/>
        </dgm:presLayoutVars>
      </dgm:prSet>
      <dgm:spPr/>
      <dgm:t>
        <a:bodyPr/>
        <a:lstStyle/>
        <a:p>
          <a:endParaRPr lang="zh-CN" altLang="en-US"/>
        </a:p>
      </dgm:t>
    </dgm:pt>
    <dgm:pt modelId="{451A5FCE-08D2-4F52-9F13-BCA33B037DD2}" type="pres">
      <dgm:prSet presAssocID="{10456C2C-0E38-4307-9338-DAFDB84F74FD}" presName="spV" presStyleCnt="0"/>
      <dgm:spPr/>
    </dgm:pt>
    <dgm:pt modelId="{6E07F561-BA3D-4A70-B142-A64ACB8A2796}" type="pres">
      <dgm:prSet presAssocID="{18B49D50-7B22-4B1B-BC15-8CCCEC13B94B}" presName="linNode" presStyleCnt="0"/>
      <dgm:spPr/>
    </dgm:pt>
    <dgm:pt modelId="{BA985B0E-87A5-4C54-A179-4DD70EA518E0}" type="pres">
      <dgm:prSet presAssocID="{18B49D50-7B22-4B1B-BC15-8CCCEC13B94B}" presName="parTx" presStyleLbl="revTx" presStyleIdx="1" presStyleCnt="2">
        <dgm:presLayoutVars>
          <dgm:chMax val="1"/>
          <dgm:bulletEnabled val="1"/>
        </dgm:presLayoutVars>
      </dgm:prSet>
      <dgm:spPr/>
      <dgm:t>
        <a:bodyPr/>
        <a:lstStyle/>
        <a:p>
          <a:endParaRPr lang="zh-CN" altLang="en-US"/>
        </a:p>
      </dgm:t>
    </dgm:pt>
    <dgm:pt modelId="{F99A4E1D-425B-4DD0-A6D9-327C61E83FE0}" type="pres">
      <dgm:prSet presAssocID="{18B49D50-7B22-4B1B-BC15-8CCCEC13B94B}" presName="bracket" presStyleLbl="parChTrans1D1" presStyleIdx="1" presStyleCnt="2"/>
      <dgm:spPr/>
    </dgm:pt>
    <dgm:pt modelId="{87AD08C9-0BDF-4B02-8852-29958B2C2BE5}" type="pres">
      <dgm:prSet presAssocID="{18B49D50-7B22-4B1B-BC15-8CCCEC13B94B}" presName="spH" presStyleCnt="0"/>
      <dgm:spPr/>
    </dgm:pt>
    <dgm:pt modelId="{FF17BCE1-52F7-4CCA-8557-EE796DD3D6A5}" type="pres">
      <dgm:prSet presAssocID="{18B49D50-7B22-4B1B-BC15-8CCCEC13B94B}" presName="desTx" presStyleLbl="node1" presStyleIdx="1" presStyleCnt="2">
        <dgm:presLayoutVars>
          <dgm:bulletEnabled val="1"/>
        </dgm:presLayoutVars>
      </dgm:prSet>
      <dgm:spPr/>
      <dgm:t>
        <a:bodyPr/>
        <a:lstStyle/>
        <a:p>
          <a:endParaRPr lang="zh-CN" altLang="en-US"/>
        </a:p>
      </dgm:t>
    </dgm:pt>
  </dgm:ptLst>
  <dgm:cxnLst>
    <dgm:cxn modelId="{79E325B4-B5D4-4A64-918E-330D10D628CB}" srcId="{316458D6-E139-40C1-87B2-810CAC839DEA}" destId="{51187AF5-CBE3-4FCC-A441-7C7C91443CC1}" srcOrd="1" destOrd="0" parTransId="{EB780C04-27A5-4020-B1E2-A5E0F2D69795}" sibTransId="{FDEA97C5-7D46-4A3F-875E-9A9FF58040D9}"/>
    <dgm:cxn modelId="{86624CED-B803-4055-941C-BC86E12D6678}" srcId="{18B49D50-7B22-4B1B-BC15-8CCCEC13B94B}" destId="{0EDDE7D4-CC18-4330-9FE7-2E08F3EF861E}" srcOrd="0" destOrd="0" parTransId="{553D7413-3837-4D6A-B8D0-3C9A7D58BF67}" sibTransId="{DA54159D-B66B-43AF-91C9-478AAAF52280}"/>
    <dgm:cxn modelId="{B4F6CB8C-6B77-479B-9747-9ED127EEAC94}" type="presOf" srcId="{B39F9DB3-624E-42EC-AFF9-49B34AD02323}" destId="{F2C9F893-4C3E-48E8-9824-8F08652D7408}" srcOrd="0" destOrd="0" presId="urn:diagrams.loki3.com/BracketList+Icon"/>
    <dgm:cxn modelId="{A5E3926F-6330-485E-9164-CB1892757949}" srcId="{5799D2E1-EAD2-4CD8-A322-68B33B27D960}" destId="{316458D6-E139-40C1-87B2-810CAC839DEA}" srcOrd="0" destOrd="0" parTransId="{4BBDA500-B111-4D4A-87B9-C2E52C08F407}" sibTransId="{10456C2C-0E38-4307-9338-DAFDB84F74FD}"/>
    <dgm:cxn modelId="{15E50253-7BBD-4B46-B806-D8E64F8AA027}" type="presOf" srcId="{18B49D50-7B22-4B1B-BC15-8CCCEC13B94B}" destId="{BA985B0E-87A5-4C54-A179-4DD70EA518E0}" srcOrd="0" destOrd="0" presId="urn:diagrams.loki3.com/BracketList+Icon"/>
    <dgm:cxn modelId="{48E6D9F5-D85D-4579-A33E-A4E71511692A}" type="presOf" srcId="{316458D6-E139-40C1-87B2-810CAC839DEA}" destId="{3E7B1B16-D130-4A46-ABCB-0A67802E843B}" srcOrd="0" destOrd="0" presId="urn:diagrams.loki3.com/BracketList+Icon"/>
    <dgm:cxn modelId="{01306B67-EBC2-4B3A-95F4-FF76C80335E9}" srcId="{18B49D50-7B22-4B1B-BC15-8CCCEC13B94B}" destId="{0C07833C-CAED-4FFD-9BBE-0F693FF0DE5B}" srcOrd="1" destOrd="0" parTransId="{2392B79D-104C-4638-A1F6-C11725521E72}" sibTransId="{2C6CD325-B2E8-4AB9-8FFF-5D702DEDF64C}"/>
    <dgm:cxn modelId="{843189DB-8A8B-48D0-B40D-D2F1985FF435}" type="presOf" srcId="{0C07833C-CAED-4FFD-9BBE-0F693FF0DE5B}" destId="{FF17BCE1-52F7-4CCA-8557-EE796DD3D6A5}" srcOrd="0" destOrd="1" presId="urn:diagrams.loki3.com/BracketList+Icon"/>
    <dgm:cxn modelId="{86842504-4145-4EBE-A8D4-AA5A080BCD35}" srcId="{316458D6-E139-40C1-87B2-810CAC839DEA}" destId="{B39F9DB3-624E-42EC-AFF9-49B34AD02323}" srcOrd="0" destOrd="0" parTransId="{0041479D-F300-41BF-89B2-141908093122}" sibTransId="{3E587FE0-E4C9-4C42-9CC0-D734A4EF2F8D}"/>
    <dgm:cxn modelId="{35E5C649-9630-42B1-96E5-E397B4C5B87C}" srcId="{5799D2E1-EAD2-4CD8-A322-68B33B27D960}" destId="{18B49D50-7B22-4B1B-BC15-8CCCEC13B94B}" srcOrd="1" destOrd="0" parTransId="{10D44AD8-2C04-404C-A62C-5D720E037E38}" sibTransId="{2A8B15AF-0B4D-4E31-8CD7-52B070F3E40F}"/>
    <dgm:cxn modelId="{18DFFC92-DB6D-474A-AA24-7880DC3814E7}" type="presOf" srcId="{5799D2E1-EAD2-4CD8-A322-68B33B27D960}" destId="{7A11F06D-AB33-472D-9EC4-831629DAC0BC}" srcOrd="0" destOrd="0" presId="urn:diagrams.loki3.com/BracketList+Icon"/>
    <dgm:cxn modelId="{EBD2DB64-5706-4F51-BC12-20641F646C5C}" type="presOf" srcId="{0EDDE7D4-CC18-4330-9FE7-2E08F3EF861E}" destId="{FF17BCE1-52F7-4CCA-8557-EE796DD3D6A5}" srcOrd="0" destOrd="0" presId="urn:diagrams.loki3.com/BracketList+Icon"/>
    <dgm:cxn modelId="{F877DD8F-22CB-4FAD-B741-945B7D2F5B27}" type="presOf" srcId="{51187AF5-CBE3-4FCC-A441-7C7C91443CC1}" destId="{F2C9F893-4C3E-48E8-9824-8F08652D7408}" srcOrd="0" destOrd="1" presId="urn:diagrams.loki3.com/BracketList+Icon"/>
    <dgm:cxn modelId="{BFA6F243-2343-4007-BE8B-05E9A8292E0E}" type="presParOf" srcId="{7A11F06D-AB33-472D-9EC4-831629DAC0BC}" destId="{D633A88D-1606-496C-A304-BED9DD63F783}" srcOrd="0" destOrd="0" presId="urn:diagrams.loki3.com/BracketList+Icon"/>
    <dgm:cxn modelId="{8BDFA8A6-5A8A-4164-B816-A2BDB8F99B90}" type="presParOf" srcId="{D633A88D-1606-496C-A304-BED9DD63F783}" destId="{3E7B1B16-D130-4A46-ABCB-0A67802E843B}" srcOrd="0" destOrd="0" presId="urn:diagrams.loki3.com/BracketList+Icon"/>
    <dgm:cxn modelId="{1AA20A37-89AD-47FD-B6FC-AB18F92B0B0A}" type="presParOf" srcId="{D633A88D-1606-496C-A304-BED9DD63F783}" destId="{E42EA1DA-4F03-4765-8E3F-A2D2739C1A14}" srcOrd="1" destOrd="0" presId="urn:diagrams.loki3.com/BracketList+Icon"/>
    <dgm:cxn modelId="{E3AD22A7-9805-44E9-A2E5-BC9B5F1D2610}" type="presParOf" srcId="{D633A88D-1606-496C-A304-BED9DD63F783}" destId="{80EA15CA-2619-4D43-B144-8D7B1D4AF938}" srcOrd="2" destOrd="0" presId="urn:diagrams.loki3.com/BracketList+Icon"/>
    <dgm:cxn modelId="{9CC9018B-BC9A-48C0-B9E0-A8DD88DC0360}" type="presParOf" srcId="{D633A88D-1606-496C-A304-BED9DD63F783}" destId="{F2C9F893-4C3E-48E8-9824-8F08652D7408}" srcOrd="3" destOrd="0" presId="urn:diagrams.loki3.com/BracketList+Icon"/>
    <dgm:cxn modelId="{3E53FCAB-F814-407E-A971-5139BA0492EA}" type="presParOf" srcId="{7A11F06D-AB33-472D-9EC4-831629DAC0BC}" destId="{451A5FCE-08D2-4F52-9F13-BCA33B037DD2}" srcOrd="1" destOrd="0" presId="urn:diagrams.loki3.com/BracketList+Icon"/>
    <dgm:cxn modelId="{E3D85E41-117E-4529-96A3-DD095708F9E5}" type="presParOf" srcId="{7A11F06D-AB33-472D-9EC4-831629DAC0BC}" destId="{6E07F561-BA3D-4A70-B142-A64ACB8A2796}" srcOrd="2" destOrd="0" presId="urn:diagrams.loki3.com/BracketList+Icon"/>
    <dgm:cxn modelId="{2A20571A-A4B1-4A9A-A618-D282F1F0865C}" type="presParOf" srcId="{6E07F561-BA3D-4A70-B142-A64ACB8A2796}" destId="{BA985B0E-87A5-4C54-A179-4DD70EA518E0}" srcOrd="0" destOrd="0" presId="urn:diagrams.loki3.com/BracketList+Icon"/>
    <dgm:cxn modelId="{34782582-8C68-4AB3-BA0E-6CF90CFB2D27}" type="presParOf" srcId="{6E07F561-BA3D-4A70-B142-A64ACB8A2796}" destId="{F99A4E1D-425B-4DD0-A6D9-327C61E83FE0}" srcOrd="1" destOrd="0" presId="urn:diagrams.loki3.com/BracketList+Icon"/>
    <dgm:cxn modelId="{3F8CD6F5-1740-446C-BAE7-8B833EAF6A71}" type="presParOf" srcId="{6E07F561-BA3D-4A70-B142-A64ACB8A2796}" destId="{87AD08C9-0BDF-4B02-8852-29958B2C2BE5}" srcOrd="2" destOrd="0" presId="urn:diagrams.loki3.com/BracketList+Icon"/>
    <dgm:cxn modelId="{1B1D4B3B-2901-464E-B245-6A48E5954672}" type="presParOf" srcId="{6E07F561-BA3D-4A70-B142-A64ACB8A2796}" destId="{FF17BCE1-52F7-4CCA-8557-EE796DD3D6A5}"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012FC9-3AED-4BA3-9619-E1B4E18F7653}"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67DCD015-9937-4BE9-86FE-134456A080A3}">
      <dgm:prSet phldrT="[文本]"/>
      <dgm:spPr/>
      <dgm:t>
        <a:bodyPr/>
        <a:lstStyle/>
        <a:p>
          <a:r>
            <a:rPr lang="zh-CN" altLang="en-US" dirty="0" smtClean="0"/>
            <a:t>数字型</a:t>
          </a:r>
          <a:endParaRPr lang="zh-CN" altLang="en-US" dirty="0"/>
        </a:p>
      </dgm:t>
    </dgm:pt>
    <dgm:pt modelId="{6CBAB199-B0F8-4324-85A3-82D77F83BA3A}" type="parTrans" cxnId="{CAE41473-3CDA-4A8E-9FF4-B7BDF1D2B113}">
      <dgm:prSet/>
      <dgm:spPr/>
      <dgm:t>
        <a:bodyPr/>
        <a:lstStyle/>
        <a:p>
          <a:endParaRPr lang="zh-CN" altLang="en-US"/>
        </a:p>
      </dgm:t>
    </dgm:pt>
    <dgm:pt modelId="{346F8F4E-09A1-4BE2-B636-D0B4E20328DB}" type="sibTrans" cxnId="{CAE41473-3CDA-4A8E-9FF4-B7BDF1D2B113}">
      <dgm:prSet/>
      <dgm:spPr/>
      <dgm:t>
        <a:bodyPr/>
        <a:lstStyle/>
        <a:p>
          <a:endParaRPr lang="zh-CN" altLang="en-US"/>
        </a:p>
      </dgm:t>
    </dgm:pt>
    <dgm:pt modelId="{CF3D8EB7-4719-40CA-B205-6E36862799B6}">
      <dgm:prSet phldrT="[文本]"/>
      <dgm:spPr/>
      <dgm:t>
        <a:bodyPr/>
        <a:lstStyle/>
        <a:p>
          <a:r>
            <a:rPr lang="en-US" altLang="zh-CN" dirty="0" smtClean="0"/>
            <a:t>And 1=1/And 1=2</a:t>
          </a:r>
          <a:endParaRPr lang="zh-CN" altLang="en-US" dirty="0"/>
        </a:p>
      </dgm:t>
    </dgm:pt>
    <dgm:pt modelId="{278E0883-6CF4-4766-95BE-4744B7BE4637}" type="parTrans" cxnId="{3BC72E6A-748C-4D36-95F0-08B187C7DC1E}">
      <dgm:prSet/>
      <dgm:spPr/>
      <dgm:t>
        <a:bodyPr/>
        <a:lstStyle/>
        <a:p>
          <a:endParaRPr lang="zh-CN" altLang="en-US"/>
        </a:p>
      </dgm:t>
    </dgm:pt>
    <dgm:pt modelId="{C7B4536F-F8FA-4FA4-BB6A-9B458BE90E4A}" type="sibTrans" cxnId="{3BC72E6A-748C-4D36-95F0-08B187C7DC1E}">
      <dgm:prSet/>
      <dgm:spPr/>
      <dgm:t>
        <a:bodyPr/>
        <a:lstStyle/>
        <a:p>
          <a:endParaRPr lang="zh-CN" altLang="en-US"/>
        </a:p>
      </dgm:t>
    </dgm:pt>
    <dgm:pt modelId="{022B090F-EBC7-4322-87B8-143FAA9CBA56}">
      <dgm:prSet phldrT="[文本]"/>
      <dgm:spPr/>
      <dgm:t>
        <a:bodyPr/>
        <a:lstStyle/>
        <a:p>
          <a:r>
            <a:rPr lang="en-US" altLang="zh-CN" dirty="0" smtClean="0"/>
            <a:t>OR 1=1/OR 1=2</a:t>
          </a:r>
          <a:endParaRPr lang="zh-CN" altLang="en-US" dirty="0"/>
        </a:p>
      </dgm:t>
    </dgm:pt>
    <dgm:pt modelId="{EE5B017A-762B-4F7A-8B78-370B1D7CC944}" type="parTrans" cxnId="{D3567239-290A-4BC1-B02F-05494044E69D}">
      <dgm:prSet/>
      <dgm:spPr/>
      <dgm:t>
        <a:bodyPr/>
        <a:lstStyle/>
        <a:p>
          <a:endParaRPr lang="zh-CN" altLang="en-US"/>
        </a:p>
      </dgm:t>
    </dgm:pt>
    <dgm:pt modelId="{11F43AD0-761B-4076-B718-97DF24D15FE4}" type="sibTrans" cxnId="{D3567239-290A-4BC1-B02F-05494044E69D}">
      <dgm:prSet/>
      <dgm:spPr/>
      <dgm:t>
        <a:bodyPr/>
        <a:lstStyle/>
        <a:p>
          <a:endParaRPr lang="zh-CN" altLang="en-US"/>
        </a:p>
      </dgm:t>
    </dgm:pt>
    <dgm:pt modelId="{5238A7AE-AC0C-408E-ADFE-7B53926C87E4}">
      <dgm:prSet phldrT="[文本]"/>
      <dgm:spPr/>
      <dgm:t>
        <a:bodyPr/>
        <a:lstStyle/>
        <a:p>
          <a:r>
            <a:rPr lang="en-US" altLang="zh-CN" dirty="0" smtClean="0">
              <a:solidFill>
                <a:srgbClr val="FF0000"/>
              </a:solidFill>
            </a:rPr>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a:t>
          </a:r>
          <a:r>
            <a:rPr lang="zh-CN" altLang="en-US" dirty="0" smtClean="0"/>
            <a:t>、</a:t>
          </a:r>
          <a:r>
            <a:rPr lang="en-US" altLang="zh-CN" dirty="0" smtClean="0"/>
            <a:t>&gt;=</a:t>
          </a:r>
          <a:endParaRPr lang="zh-CN" altLang="en-US" dirty="0"/>
        </a:p>
      </dgm:t>
    </dgm:pt>
    <dgm:pt modelId="{080B07BF-AE35-4470-BAD0-AE2EEDAEA18D}" type="parTrans" cxnId="{ECB67EFB-3E5B-4BFC-835C-2B51D2CEC0B3}">
      <dgm:prSet/>
      <dgm:spPr/>
      <dgm:t>
        <a:bodyPr/>
        <a:lstStyle/>
        <a:p>
          <a:endParaRPr lang="zh-CN" altLang="en-US"/>
        </a:p>
      </dgm:t>
    </dgm:pt>
    <dgm:pt modelId="{7A95ACBF-6EC6-46B7-90AC-60649CDF6BB1}" type="sibTrans" cxnId="{ECB67EFB-3E5B-4BFC-835C-2B51D2CEC0B3}">
      <dgm:prSet/>
      <dgm:spPr/>
      <dgm:t>
        <a:bodyPr/>
        <a:lstStyle/>
        <a:p>
          <a:endParaRPr lang="zh-CN" altLang="en-US"/>
        </a:p>
      </dgm:t>
    </dgm:pt>
    <dgm:pt modelId="{10B483A2-E894-41BE-9A49-646AFD3F9EB7}">
      <dgm:prSet phldrT="[文本]"/>
      <dgm:spPr/>
      <dgm:t>
        <a:bodyPr/>
        <a:lstStyle/>
        <a:p>
          <a:r>
            <a:rPr lang="zh-CN" altLang="en-US" dirty="0" smtClean="0"/>
            <a:t>字符型</a:t>
          </a:r>
          <a:endParaRPr lang="zh-CN" altLang="en-US" dirty="0"/>
        </a:p>
      </dgm:t>
    </dgm:pt>
    <dgm:pt modelId="{78603E6E-F54F-41A9-86BA-74FF51956914}" type="parTrans" cxnId="{5F65EC58-2C4E-4472-AD6D-75A2121692B8}">
      <dgm:prSet/>
      <dgm:spPr/>
      <dgm:t>
        <a:bodyPr/>
        <a:lstStyle/>
        <a:p>
          <a:endParaRPr lang="zh-CN" altLang="en-US"/>
        </a:p>
      </dgm:t>
    </dgm:pt>
    <dgm:pt modelId="{0A926817-0052-4880-81C0-287459267C4B}" type="sibTrans" cxnId="{5F65EC58-2C4E-4472-AD6D-75A2121692B8}">
      <dgm:prSet/>
      <dgm:spPr/>
      <dgm:t>
        <a:bodyPr/>
        <a:lstStyle/>
        <a:p>
          <a:endParaRPr lang="zh-CN" altLang="en-US"/>
        </a:p>
      </dgm:t>
    </dgm:pt>
    <dgm:pt modelId="{A17BDD42-C847-43D7-85BC-14C3A914258B}">
      <dgm:prSet phldrT="[文本]"/>
      <dgm:spPr/>
      <dgm:t>
        <a:bodyPr/>
        <a:lstStyle/>
        <a:p>
          <a:r>
            <a:rPr lang="en-US" altLang="zh-CN" dirty="0" smtClean="0"/>
            <a:t>And ‘1’=‘1/And ‘1’=‘2</a:t>
          </a:r>
          <a:endParaRPr lang="zh-CN" altLang="en-US" dirty="0"/>
        </a:p>
      </dgm:t>
    </dgm:pt>
    <dgm:pt modelId="{D7BE3B70-33FA-4AEE-8993-084D57A3130E}" type="parTrans" cxnId="{1D41652D-E407-4404-B0C8-049CD47664DB}">
      <dgm:prSet/>
      <dgm:spPr/>
      <dgm:t>
        <a:bodyPr/>
        <a:lstStyle/>
        <a:p>
          <a:endParaRPr lang="zh-CN" altLang="en-US"/>
        </a:p>
      </dgm:t>
    </dgm:pt>
    <dgm:pt modelId="{2D9E855D-5811-4FF2-9560-1131EC757A55}" type="sibTrans" cxnId="{1D41652D-E407-4404-B0C8-049CD47664DB}">
      <dgm:prSet/>
      <dgm:spPr/>
      <dgm:t>
        <a:bodyPr/>
        <a:lstStyle/>
        <a:p>
          <a:endParaRPr lang="zh-CN" altLang="en-US"/>
        </a:p>
      </dgm:t>
    </dgm:pt>
    <dgm:pt modelId="{E93B3D55-C509-4195-9BA1-7F76C63FBA66}">
      <dgm:prSet phldrT="[文本]"/>
      <dgm:spPr/>
      <dgm:t>
        <a:bodyPr/>
        <a:lstStyle/>
        <a:p>
          <a:r>
            <a:rPr lang="en-US" altLang="zh-CN" dirty="0" smtClean="0"/>
            <a:t>OR ‘1’=‘1/OR ‘1’=‘2’#</a:t>
          </a:r>
          <a:endParaRPr lang="zh-CN" altLang="en-US" dirty="0"/>
        </a:p>
      </dgm:t>
    </dgm:pt>
    <dgm:pt modelId="{1DF79CB5-AC6F-4456-A7F5-B6BAA9E2C527}" type="parTrans" cxnId="{00E126C7-0B90-4C1D-B9EF-E138CD7466E5}">
      <dgm:prSet/>
      <dgm:spPr/>
      <dgm:t>
        <a:bodyPr/>
        <a:lstStyle/>
        <a:p>
          <a:endParaRPr lang="zh-CN" altLang="en-US"/>
        </a:p>
      </dgm:t>
    </dgm:pt>
    <dgm:pt modelId="{6F97F2E9-C23E-45DA-B203-D95B10EBE854}" type="sibTrans" cxnId="{00E126C7-0B90-4C1D-B9EF-E138CD7466E5}">
      <dgm:prSet/>
      <dgm:spPr/>
      <dgm:t>
        <a:bodyPr/>
        <a:lstStyle/>
        <a:p>
          <a:endParaRPr lang="zh-CN" altLang="en-US"/>
        </a:p>
      </dgm:t>
    </dgm:pt>
    <dgm:pt modelId="{5F8F11E5-4660-4D3A-A7D3-406CB45BBBC8}">
      <dgm:prSet phldrT="[文本]"/>
      <dgm:spPr/>
      <dgm:t>
        <a:bodyPr/>
        <a:lstStyle/>
        <a:p>
          <a:r>
            <a:rPr lang="en-US" altLang="zh-CN" dirty="0" smtClean="0">
              <a:solidFill>
                <a:srgbClr val="FF0000"/>
              </a:solidFill>
            </a:rPr>
            <a:t>+</a:t>
          </a:r>
          <a:r>
            <a:rPr lang="en-US" altLang="zh-CN" dirty="0" smtClean="0"/>
            <a:t>’/</a:t>
          </a:r>
          <a:r>
            <a:rPr lang="en-US" altLang="zh-CN" dirty="0" smtClean="0">
              <a:solidFill>
                <a:srgbClr val="FF0000"/>
              </a:solidFill>
            </a:rPr>
            <a:t>+</a:t>
          </a:r>
          <a:r>
            <a:rPr lang="en-US" altLang="zh-CN" dirty="0" smtClean="0"/>
            <a:t>’1</a:t>
          </a:r>
          <a:r>
            <a:rPr lang="zh-CN" altLang="en-US" dirty="0" smtClean="0"/>
            <a:t>、</a:t>
          </a:r>
          <a:r>
            <a:rPr lang="en-US" altLang="zh-CN" dirty="0" smtClean="0"/>
            <a:t>-’0/-’1</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a:t>
          </a:r>
          <a:r>
            <a:rPr lang="zh-CN" altLang="en-US" dirty="0" smtClean="0"/>
            <a:t>、</a:t>
          </a:r>
          <a:r>
            <a:rPr lang="en-US" altLang="zh-CN" dirty="0" smtClean="0"/>
            <a:t>&gt;=</a:t>
          </a:r>
          <a:endParaRPr lang="zh-CN" altLang="en-US" dirty="0"/>
        </a:p>
      </dgm:t>
    </dgm:pt>
    <dgm:pt modelId="{9266BBE8-80C1-46BC-9457-CEF013E0FFC0}" type="parTrans" cxnId="{33AA970C-BD6E-4C2B-837A-3581DED13E6B}">
      <dgm:prSet/>
      <dgm:spPr/>
      <dgm:t>
        <a:bodyPr/>
        <a:lstStyle/>
        <a:p>
          <a:endParaRPr lang="zh-CN" altLang="en-US"/>
        </a:p>
      </dgm:t>
    </dgm:pt>
    <dgm:pt modelId="{2389F335-4020-4C5E-A7AD-4E65BBF3A0AF}" type="sibTrans" cxnId="{33AA970C-BD6E-4C2B-837A-3581DED13E6B}">
      <dgm:prSet/>
      <dgm:spPr/>
      <dgm:t>
        <a:bodyPr/>
        <a:lstStyle/>
        <a:p>
          <a:endParaRPr lang="zh-CN" altLang="en-US"/>
        </a:p>
      </dgm:t>
    </dgm:pt>
    <dgm:pt modelId="{5B7CC89E-9C5A-4297-A27E-45758F236737}">
      <dgm:prSet phldrT="[文本]"/>
      <dgm:spPr/>
      <dgm:t>
        <a:bodyPr/>
        <a:lstStyle/>
        <a:p>
          <a:r>
            <a:rPr lang="en-US" altLang="zh-CN" dirty="0" smtClean="0"/>
            <a:t>1 like 1/1 </a:t>
          </a:r>
          <a:r>
            <a:rPr lang="en-US" altLang="zh-CN" smtClean="0"/>
            <a:t>like 2</a:t>
          </a:r>
          <a:endParaRPr lang="zh-CN" altLang="en-US" dirty="0"/>
        </a:p>
      </dgm:t>
    </dgm:pt>
    <dgm:pt modelId="{9F8576AC-AE47-4991-98FB-B450E64D43A2}" type="parTrans" cxnId="{313BB11C-765B-46F1-84C0-9D247796104D}">
      <dgm:prSet/>
      <dgm:spPr/>
      <dgm:t>
        <a:bodyPr/>
        <a:lstStyle/>
        <a:p>
          <a:endParaRPr lang="zh-CN" altLang="en-US"/>
        </a:p>
      </dgm:t>
    </dgm:pt>
    <dgm:pt modelId="{2AEE0D8F-03B9-42EE-9848-7D9A39DB5287}" type="sibTrans" cxnId="{313BB11C-765B-46F1-84C0-9D247796104D}">
      <dgm:prSet/>
      <dgm:spPr/>
      <dgm:t>
        <a:bodyPr/>
        <a:lstStyle/>
        <a:p>
          <a:endParaRPr lang="zh-CN" altLang="en-US"/>
        </a:p>
      </dgm:t>
    </dgm:pt>
    <dgm:pt modelId="{D07A7726-8B52-4A03-80BC-1854352701D8}">
      <dgm:prSet phldrT="[文本]"/>
      <dgm:spPr/>
      <dgm:t>
        <a:bodyPr/>
        <a:lstStyle/>
        <a:p>
          <a:r>
            <a:rPr lang="en-US" altLang="zh-CN" dirty="0" smtClean="0"/>
            <a:t>1 in(1,2)/ 1 in (2,3)</a:t>
          </a:r>
          <a:endParaRPr lang="zh-CN" altLang="en-US" dirty="0"/>
        </a:p>
      </dgm:t>
    </dgm:pt>
    <dgm:pt modelId="{BF6B6D3A-39E8-46DA-99C7-268C5A853231}" type="parTrans" cxnId="{5B25ADBF-8E09-49B8-919A-4B566DDB6C81}">
      <dgm:prSet/>
      <dgm:spPr/>
      <dgm:t>
        <a:bodyPr/>
        <a:lstStyle/>
        <a:p>
          <a:endParaRPr lang="zh-CN" altLang="en-US"/>
        </a:p>
      </dgm:t>
    </dgm:pt>
    <dgm:pt modelId="{44E5871D-FEFC-464E-A4FA-5AD52E7F2517}" type="sibTrans" cxnId="{5B25ADBF-8E09-49B8-919A-4B566DDB6C81}">
      <dgm:prSet/>
      <dgm:spPr/>
      <dgm:t>
        <a:bodyPr/>
        <a:lstStyle/>
        <a:p>
          <a:endParaRPr lang="zh-CN" altLang="en-US"/>
        </a:p>
      </dgm:t>
    </dgm:pt>
    <dgm:pt modelId="{3A46A92C-E6DB-4F27-A558-48AE2C3F4F84}">
      <dgm:prSet phldrT="[文本]"/>
      <dgm:spPr/>
      <dgm:t>
        <a:bodyPr/>
        <a:lstStyle/>
        <a:p>
          <a:r>
            <a:rPr lang="en-US" altLang="zh-CN" dirty="0" smtClean="0"/>
            <a:t>…..</a:t>
          </a:r>
          <a:endParaRPr lang="zh-CN" altLang="en-US" dirty="0"/>
        </a:p>
      </dgm:t>
    </dgm:pt>
    <dgm:pt modelId="{91FE61C0-024F-4168-8402-4EC82589AB22}" type="parTrans" cxnId="{CDA912A3-6A6E-45EB-B300-5AD7E319485C}">
      <dgm:prSet/>
      <dgm:spPr/>
      <dgm:t>
        <a:bodyPr/>
        <a:lstStyle/>
        <a:p>
          <a:endParaRPr lang="zh-CN" altLang="en-US"/>
        </a:p>
      </dgm:t>
    </dgm:pt>
    <dgm:pt modelId="{25E14F6F-2481-4F99-9731-B7B7F0B439D9}" type="sibTrans" cxnId="{CDA912A3-6A6E-45EB-B300-5AD7E319485C}">
      <dgm:prSet/>
      <dgm:spPr/>
      <dgm:t>
        <a:bodyPr/>
        <a:lstStyle/>
        <a:p>
          <a:endParaRPr lang="zh-CN" altLang="en-US"/>
        </a:p>
      </dgm:t>
    </dgm:pt>
    <dgm:pt modelId="{1BD730D8-342E-4EFB-BCD1-A89B1510696C}">
      <dgm:prSet phldrT="[文本]"/>
      <dgm:spPr/>
      <dgm:t>
        <a:bodyPr/>
        <a:lstStyle/>
        <a:p>
          <a:r>
            <a:rPr lang="en-US" altLang="zh-CN" dirty="0" smtClean="0"/>
            <a:t>1’ like ‘1/1’ like ‘2</a:t>
          </a:r>
          <a:endParaRPr lang="zh-CN" altLang="en-US" dirty="0"/>
        </a:p>
      </dgm:t>
    </dgm:pt>
    <dgm:pt modelId="{DC6BA60E-917A-4A11-8013-713B03018620}" type="parTrans" cxnId="{229A5BEA-7730-4F48-94BE-1C1456BC9D02}">
      <dgm:prSet/>
      <dgm:spPr/>
      <dgm:t>
        <a:bodyPr/>
        <a:lstStyle/>
        <a:p>
          <a:endParaRPr lang="zh-CN" altLang="en-US"/>
        </a:p>
      </dgm:t>
    </dgm:pt>
    <dgm:pt modelId="{DCFFBEB8-A603-4B1E-93E0-3BE8928780D3}" type="sibTrans" cxnId="{229A5BEA-7730-4F48-94BE-1C1456BC9D02}">
      <dgm:prSet/>
      <dgm:spPr/>
      <dgm:t>
        <a:bodyPr/>
        <a:lstStyle/>
        <a:p>
          <a:endParaRPr lang="zh-CN" altLang="en-US"/>
        </a:p>
      </dgm:t>
    </dgm:pt>
    <dgm:pt modelId="{6767990A-2145-427C-BF46-5331A007A92E}">
      <dgm:prSet phldrT="[文本]"/>
      <dgm:spPr/>
      <dgm:t>
        <a:bodyPr/>
        <a:lstStyle/>
        <a:p>
          <a:r>
            <a:rPr lang="en-US" altLang="zh-CN" dirty="0" smtClean="0"/>
            <a:t>…..</a:t>
          </a:r>
          <a:endParaRPr lang="zh-CN" altLang="en-US" dirty="0"/>
        </a:p>
      </dgm:t>
    </dgm:pt>
    <dgm:pt modelId="{DF182C52-88DB-4391-AAC4-21B3523537E8}" type="parTrans" cxnId="{85A927CF-6180-46A8-9A95-15341C9BC025}">
      <dgm:prSet/>
      <dgm:spPr/>
      <dgm:t>
        <a:bodyPr/>
        <a:lstStyle/>
        <a:p>
          <a:endParaRPr lang="zh-CN" altLang="en-US"/>
        </a:p>
      </dgm:t>
    </dgm:pt>
    <dgm:pt modelId="{FED5626A-4748-4923-962E-731E4E15FA7E}" type="sibTrans" cxnId="{85A927CF-6180-46A8-9A95-15341C9BC025}">
      <dgm:prSet/>
      <dgm:spPr/>
      <dgm:t>
        <a:bodyPr/>
        <a:lstStyle/>
        <a:p>
          <a:endParaRPr lang="zh-CN" altLang="en-US"/>
        </a:p>
      </dgm:t>
    </dgm:pt>
    <dgm:pt modelId="{EEC12241-E33A-4F4D-A3EA-3A67DAA72BBE}">
      <dgm:prSet phldrT="[文本]"/>
      <dgm:spPr/>
      <dgm:t>
        <a:bodyPr/>
        <a:lstStyle/>
        <a:p>
          <a:r>
            <a:rPr lang="en-US" altLang="zh-CN" smtClean="0"/>
            <a:t>1</a:t>
          </a:r>
          <a:r>
            <a:rPr lang="en-US" altLang="zh-CN" dirty="0" smtClean="0"/>
            <a:t>’ in (‘1’)#/’1’ in (‘2’)#</a:t>
          </a:r>
          <a:endParaRPr lang="zh-CN" altLang="en-US" dirty="0"/>
        </a:p>
      </dgm:t>
    </dgm:pt>
    <dgm:pt modelId="{A96C1431-8B72-432D-BB58-1BFAF00687AE}" type="parTrans" cxnId="{3B752DE2-D921-42FE-88E5-B922C5F0A426}">
      <dgm:prSet/>
      <dgm:spPr/>
      <dgm:t>
        <a:bodyPr/>
        <a:lstStyle/>
        <a:p>
          <a:endParaRPr lang="zh-CN" altLang="en-US"/>
        </a:p>
      </dgm:t>
    </dgm:pt>
    <dgm:pt modelId="{679F4C0D-B269-4778-9B3A-8770A75DD977}" type="sibTrans" cxnId="{3B752DE2-D921-42FE-88E5-B922C5F0A426}">
      <dgm:prSet/>
      <dgm:spPr/>
      <dgm:t>
        <a:bodyPr/>
        <a:lstStyle/>
        <a:p>
          <a:endParaRPr lang="zh-CN" altLang="en-US"/>
        </a:p>
      </dgm:t>
    </dgm:pt>
    <dgm:pt modelId="{9214E607-1249-4E34-B6A8-EFA4A6D9BCA8}" type="pres">
      <dgm:prSet presAssocID="{0D012FC9-3AED-4BA3-9619-E1B4E18F7653}" presName="layout" presStyleCnt="0">
        <dgm:presLayoutVars>
          <dgm:chMax/>
          <dgm:chPref/>
          <dgm:dir/>
          <dgm:resizeHandles/>
        </dgm:presLayoutVars>
      </dgm:prSet>
      <dgm:spPr/>
      <dgm:t>
        <a:bodyPr/>
        <a:lstStyle/>
        <a:p>
          <a:endParaRPr lang="zh-CN" altLang="en-US"/>
        </a:p>
      </dgm:t>
    </dgm:pt>
    <dgm:pt modelId="{7BD4AD5C-F1B4-437A-A8E0-60FBF5A4BCF0}" type="pres">
      <dgm:prSet presAssocID="{67DCD015-9937-4BE9-86FE-134456A080A3}" presName="root" presStyleCnt="0">
        <dgm:presLayoutVars>
          <dgm:chMax/>
          <dgm:chPref/>
        </dgm:presLayoutVars>
      </dgm:prSet>
      <dgm:spPr/>
    </dgm:pt>
    <dgm:pt modelId="{1DC713F9-FA81-42AB-A1C6-F6F3D4D44B4F}" type="pres">
      <dgm:prSet presAssocID="{67DCD015-9937-4BE9-86FE-134456A080A3}" presName="rootComposite" presStyleCnt="0">
        <dgm:presLayoutVars/>
      </dgm:prSet>
      <dgm:spPr/>
    </dgm:pt>
    <dgm:pt modelId="{B596D20B-886A-483D-81E8-8B8C4A3AA7FD}" type="pres">
      <dgm:prSet presAssocID="{67DCD015-9937-4BE9-86FE-134456A080A3}" presName="ParentAccent" presStyleLbl="alignNode1" presStyleIdx="0" presStyleCnt="2"/>
      <dgm:spPr/>
    </dgm:pt>
    <dgm:pt modelId="{D48961A0-26BD-4723-98D4-90DAA5EC71FB}" type="pres">
      <dgm:prSet presAssocID="{67DCD015-9937-4BE9-86FE-134456A080A3}" presName="ParentSmallAccent" presStyleLbl="fgAcc1" presStyleIdx="0" presStyleCnt="2"/>
      <dgm:spPr/>
    </dgm:pt>
    <dgm:pt modelId="{A45BDB9A-6D13-4A4D-B6EF-D5E507DEF134}" type="pres">
      <dgm:prSet presAssocID="{67DCD015-9937-4BE9-86FE-134456A080A3}" presName="Parent" presStyleLbl="revTx" presStyleIdx="0" presStyleCnt="14">
        <dgm:presLayoutVars>
          <dgm:chMax/>
          <dgm:chPref val="4"/>
          <dgm:bulletEnabled val="1"/>
        </dgm:presLayoutVars>
      </dgm:prSet>
      <dgm:spPr/>
      <dgm:t>
        <a:bodyPr/>
        <a:lstStyle/>
        <a:p>
          <a:endParaRPr lang="zh-CN" altLang="en-US"/>
        </a:p>
      </dgm:t>
    </dgm:pt>
    <dgm:pt modelId="{58C9FF32-6535-4E2C-AF31-AB4D2717FE05}" type="pres">
      <dgm:prSet presAssocID="{67DCD015-9937-4BE9-86FE-134456A080A3}" presName="childShape" presStyleCnt="0">
        <dgm:presLayoutVars>
          <dgm:chMax val="0"/>
          <dgm:chPref val="0"/>
        </dgm:presLayoutVars>
      </dgm:prSet>
      <dgm:spPr/>
    </dgm:pt>
    <dgm:pt modelId="{AF7643DA-BDC7-44BA-8441-872044F3EF9E}" type="pres">
      <dgm:prSet presAssocID="{CF3D8EB7-4719-40CA-B205-6E36862799B6}" presName="childComposite" presStyleCnt="0">
        <dgm:presLayoutVars>
          <dgm:chMax val="0"/>
          <dgm:chPref val="0"/>
        </dgm:presLayoutVars>
      </dgm:prSet>
      <dgm:spPr/>
    </dgm:pt>
    <dgm:pt modelId="{6795ADA6-E247-4CBA-B609-CE60F7823F81}" type="pres">
      <dgm:prSet presAssocID="{CF3D8EB7-4719-40CA-B205-6E36862799B6}" presName="ChildAccent" presStyleLbl="solidFgAcc1" presStyleIdx="0" presStyleCnt="12"/>
      <dgm:spPr/>
    </dgm:pt>
    <dgm:pt modelId="{D9305FF7-AAE6-4D2C-818F-8B91B93897AC}" type="pres">
      <dgm:prSet presAssocID="{CF3D8EB7-4719-40CA-B205-6E36862799B6}" presName="Child" presStyleLbl="revTx" presStyleIdx="1" presStyleCnt="14">
        <dgm:presLayoutVars>
          <dgm:chMax val="0"/>
          <dgm:chPref val="0"/>
          <dgm:bulletEnabled val="1"/>
        </dgm:presLayoutVars>
      </dgm:prSet>
      <dgm:spPr/>
      <dgm:t>
        <a:bodyPr/>
        <a:lstStyle/>
        <a:p>
          <a:endParaRPr lang="zh-CN" altLang="en-US"/>
        </a:p>
      </dgm:t>
    </dgm:pt>
    <dgm:pt modelId="{615C151D-DD21-421C-8C35-930495900C86}" type="pres">
      <dgm:prSet presAssocID="{022B090F-EBC7-4322-87B8-143FAA9CBA56}" presName="childComposite" presStyleCnt="0">
        <dgm:presLayoutVars>
          <dgm:chMax val="0"/>
          <dgm:chPref val="0"/>
        </dgm:presLayoutVars>
      </dgm:prSet>
      <dgm:spPr/>
    </dgm:pt>
    <dgm:pt modelId="{E1883139-E7DF-4B9C-A843-848FEEA4267C}" type="pres">
      <dgm:prSet presAssocID="{022B090F-EBC7-4322-87B8-143FAA9CBA56}" presName="ChildAccent" presStyleLbl="solidFgAcc1" presStyleIdx="1" presStyleCnt="12"/>
      <dgm:spPr/>
    </dgm:pt>
    <dgm:pt modelId="{F349E317-C0F8-4005-BD56-E6CAB06B44AA}" type="pres">
      <dgm:prSet presAssocID="{022B090F-EBC7-4322-87B8-143FAA9CBA56}" presName="Child" presStyleLbl="revTx" presStyleIdx="2" presStyleCnt="14">
        <dgm:presLayoutVars>
          <dgm:chMax val="0"/>
          <dgm:chPref val="0"/>
          <dgm:bulletEnabled val="1"/>
        </dgm:presLayoutVars>
      </dgm:prSet>
      <dgm:spPr/>
      <dgm:t>
        <a:bodyPr/>
        <a:lstStyle/>
        <a:p>
          <a:endParaRPr lang="zh-CN" altLang="en-US"/>
        </a:p>
      </dgm:t>
    </dgm:pt>
    <dgm:pt modelId="{823F8570-3D81-45D1-95DB-12F0A30C5F87}" type="pres">
      <dgm:prSet presAssocID="{5238A7AE-AC0C-408E-ADFE-7B53926C87E4}" presName="childComposite" presStyleCnt="0">
        <dgm:presLayoutVars>
          <dgm:chMax val="0"/>
          <dgm:chPref val="0"/>
        </dgm:presLayoutVars>
      </dgm:prSet>
      <dgm:spPr/>
    </dgm:pt>
    <dgm:pt modelId="{4499D2CD-FCDD-45F2-A8AB-58CDBC096D58}" type="pres">
      <dgm:prSet presAssocID="{5238A7AE-AC0C-408E-ADFE-7B53926C87E4}" presName="ChildAccent" presStyleLbl="solidFgAcc1" presStyleIdx="2" presStyleCnt="12"/>
      <dgm:spPr/>
    </dgm:pt>
    <dgm:pt modelId="{39630FA1-2D9B-4F2C-8D8B-5194B37C587A}" type="pres">
      <dgm:prSet presAssocID="{5238A7AE-AC0C-408E-ADFE-7B53926C87E4}" presName="Child" presStyleLbl="revTx" presStyleIdx="3" presStyleCnt="14">
        <dgm:presLayoutVars>
          <dgm:chMax val="0"/>
          <dgm:chPref val="0"/>
          <dgm:bulletEnabled val="1"/>
        </dgm:presLayoutVars>
      </dgm:prSet>
      <dgm:spPr/>
      <dgm:t>
        <a:bodyPr/>
        <a:lstStyle/>
        <a:p>
          <a:endParaRPr lang="zh-CN" altLang="en-US"/>
        </a:p>
      </dgm:t>
    </dgm:pt>
    <dgm:pt modelId="{9C6ED21D-1DBF-44E7-B01C-E3E45080EB19}" type="pres">
      <dgm:prSet presAssocID="{5B7CC89E-9C5A-4297-A27E-45758F236737}" presName="childComposite" presStyleCnt="0">
        <dgm:presLayoutVars>
          <dgm:chMax val="0"/>
          <dgm:chPref val="0"/>
        </dgm:presLayoutVars>
      </dgm:prSet>
      <dgm:spPr/>
    </dgm:pt>
    <dgm:pt modelId="{5FD716FF-BA95-4543-963F-B7E9F035F2F9}" type="pres">
      <dgm:prSet presAssocID="{5B7CC89E-9C5A-4297-A27E-45758F236737}" presName="ChildAccent" presStyleLbl="solidFgAcc1" presStyleIdx="3" presStyleCnt="12"/>
      <dgm:spPr/>
    </dgm:pt>
    <dgm:pt modelId="{AF5B79FA-C1A6-480F-9951-A6C3170C15E3}" type="pres">
      <dgm:prSet presAssocID="{5B7CC89E-9C5A-4297-A27E-45758F236737}" presName="Child" presStyleLbl="revTx" presStyleIdx="4" presStyleCnt="14">
        <dgm:presLayoutVars>
          <dgm:chMax val="0"/>
          <dgm:chPref val="0"/>
          <dgm:bulletEnabled val="1"/>
        </dgm:presLayoutVars>
      </dgm:prSet>
      <dgm:spPr/>
      <dgm:t>
        <a:bodyPr/>
        <a:lstStyle/>
        <a:p>
          <a:endParaRPr lang="zh-CN" altLang="en-US"/>
        </a:p>
      </dgm:t>
    </dgm:pt>
    <dgm:pt modelId="{1189FE04-32EF-4D60-A480-389689DD9DDE}" type="pres">
      <dgm:prSet presAssocID="{D07A7726-8B52-4A03-80BC-1854352701D8}" presName="childComposite" presStyleCnt="0">
        <dgm:presLayoutVars>
          <dgm:chMax val="0"/>
          <dgm:chPref val="0"/>
        </dgm:presLayoutVars>
      </dgm:prSet>
      <dgm:spPr/>
    </dgm:pt>
    <dgm:pt modelId="{67DC2F24-A81C-496A-A72A-E1A6A3ABBA3D}" type="pres">
      <dgm:prSet presAssocID="{D07A7726-8B52-4A03-80BC-1854352701D8}" presName="ChildAccent" presStyleLbl="solidFgAcc1" presStyleIdx="4" presStyleCnt="12"/>
      <dgm:spPr/>
    </dgm:pt>
    <dgm:pt modelId="{BBE94801-0E1B-49CC-9FA7-26F63A40CC8D}" type="pres">
      <dgm:prSet presAssocID="{D07A7726-8B52-4A03-80BC-1854352701D8}" presName="Child" presStyleLbl="revTx" presStyleIdx="5" presStyleCnt="14">
        <dgm:presLayoutVars>
          <dgm:chMax val="0"/>
          <dgm:chPref val="0"/>
          <dgm:bulletEnabled val="1"/>
        </dgm:presLayoutVars>
      </dgm:prSet>
      <dgm:spPr/>
      <dgm:t>
        <a:bodyPr/>
        <a:lstStyle/>
        <a:p>
          <a:endParaRPr lang="zh-CN" altLang="en-US"/>
        </a:p>
      </dgm:t>
    </dgm:pt>
    <dgm:pt modelId="{B25E3D81-B8BD-42D6-95D9-DD16A385A12F}" type="pres">
      <dgm:prSet presAssocID="{3A46A92C-E6DB-4F27-A558-48AE2C3F4F84}" presName="childComposite" presStyleCnt="0">
        <dgm:presLayoutVars>
          <dgm:chMax val="0"/>
          <dgm:chPref val="0"/>
        </dgm:presLayoutVars>
      </dgm:prSet>
      <dgm:spPr/>
    </dgm:pt>
    <dgm:pt modelId="{D8C8A0C3-B38D-4B13-B21E-55A06ED97131}" type="pres">
      <dgm:prSet presAssocID="{3A46A92C-E6DB-4F27-A558-48AE2C3F4F84}" presName="ChildAccent" presStyleLbl="solidFgAcc1" presStyleIdx="5" presStyleCnt="12"/>
      <dgm:spPr/>
    </dgm:pt>
    <dgm:pt modelId="{0C9753C0-57F8-4578-A744-BF97FF441948}" type="pres">
      <dgm:prSet presAssocID="{3A46A92C-E6DB-4F27-A558-48AE2C3F4F84}" presName="Child" presStyleLbl="revTx" presStyleIdx="6" presStyleCnt="14">
        <dgm:presLayoutVars>
          <dgm:chMax val="0"/>
          <dgm:chPref val="0"/>
          <dgm:bulletEnabled val="1"/>
        </dgm:presLayoutVars>
      </dgm:prSet>
      <dgm:spPr/>
      <dgm:t>
        <a:bodyPr/>
        <a:lstStyle/>
        <a:p>
          <a:endParaRPr lang="zh-CN" altLang="en-US"/>
        </a:p>
      </dgm:t>
    </dgm:pt>
    <dgm:pt modelId="{F7C05FFE-5D92-4BB2-B87C-7A179E202BDB}" type="pres">
      <dgm:prSet presAssocID="{10B483A2-E894-41BE-9A49-646AFD3F9EB7}" presName="root" presStyleCnt="0">
        <dgm:presLayoutVars>
          <dgm:chMax/>
          <dgm:chPref/>
        </dgm:presLayoutVars>
      </dgm:prSet>
      <dgm:spPr/>
    </dgm:pt>
    <dgm:pt modelId="{819B0AC3-E48E-4E5C-B5EE-B3A862CBD33C}" type="pres">
      <dgm:prSet presAssocID="{10B483A2-E894-41BE-9A49-646AFD3F9EB7}" presName="rootComposite" presStyleCnt="0">
        <dgm:presLayoutVars/>
      </dgm:prSet>
      <dgm:spPr/>
    </dgm:pt>
    <dgm:pt modelId="{997DCAD5-585A-47EB-9EFC-82100B5F2C82}" type="pres">
      <dgm:prSet presAssocID="{10B483A2-E894-41BE-9A49-646AFD3F9EB7}" presName="ParentAccent" presStyleLbl="alignNode1" presStyleIdx="1" presStyleCnt="2"/>
      <dgm:spPr/>
    </dgm:pt>
    <dgm:pt modelId="{DA3E1ED9-9DB4-47CA-9BED-FC3C48DBC677}" type="pres">
      <dgm:prSet presAssocID="{10B483A2-E894-41BE-9A49-646AFD3F9EB7}" presName="ParentSmallAccent" presStyleLbl="fgAcc1" presStyleIdx="1" presStyleCnt="2"/>
      <dgm:spPr/>
    </dgm:pt>
    <dgm:pt modelId="{F4C27906-EE5A-47DC-95B4-84BFC13C28D5}" type="pres">
      <dgm:prSet presAssocID="{10B483A2-E894-41BE-9A49-646AFD3F9EB7}" presName="Parent" presStyleLbl="revTx" presStyleIdx="7" presStyleCnt="14">
        <dgm:presLayoutVars>
          <dgm:chMax/>
          <dgm:chPref val="4"/>
          <dgm:bulletEnabled val="1"/>
        </dgm:presLayoutVars>
      </dgm:prSet>
      <dgm:spPr/>
      <dgm:t>
        <a:bodyPr/>
        <a:lstStyle/>
        <a:p>
          <a:endParaRPr lang="zh-CN" altLang="en-US"/>
        </a:p>
      </dgm:t>
    </dgm:pt>
    <dgm:pt modelId="{6B3A5199-352A-465B-8C99-5482669110CA}" type="pres">
      <dgm:prSet presAssocID="{10B483A2-E894-41BE-9A49-646AFD3F9EB7}" presName="childShape" presStyleCnt="0">
        <dgm:presLayoutVars>
          <dgm:chMax val="0"/>
          <dgm:chPref val="0"/>
        </dgm:presLayoutVars>
      </dgm:prSet>
      <dgm:spPr/>
    </dgm:pt>
    <dgm:pt modelId="{893AC768-FADD-45BC-88C5-F82AE6F8C645}" type="pres">
      <dgm:prSet presAssocID="{A17BDD42-C847-43D7-85BC-14C3A914258B}" presName="childComposite" presStyleCnt="0">
        <dgm:presLayoutVars>
          <dgm:chMax val="0"/>
          <dgm:chPref val="0"/>
        </dgm:presLayoutVars>
      </dgm:prSet>
      <dgm:spPr/>
    </dgm:pt>
    <dgm:pt modelId="{5736EC70-9BDC-4DE7-AA17-FF19B9CA7BB8}" type="pres">
      <dgm:prSet presAssocID="{A17BDD42-C847-43D7-85BC-14C3A914258B}" presName="ChildAccent" presStyleLbl="solidFgAcc1" presStyleIdx="6" presStyleCnt="12"/>
      <dgm:spPr/>
    </dgm:pt>
    <dgm:pt modelId="{53E5D5A4-E4AD-4A62-ACCD-30479DDB0D8C}" type="pres">
      <dgm:prSet presAssocID="{A17BDD42-C847-43D7-85BC-14C3A914258B}" presName="Child" presStyleLbl="revTx" presStyleIdx="8" presStyleCnt="14">
        <dgm:presLayoutVars>
          <dgm:chMax val="0"/>
          <dgm:chPref val="0"/>
          <dgm:bulletEnabled val="1"/>
        </dgm:presLayoutVars>
      </dgm:prSet>
      <dgm:spPr/>
      <dgm:t>
        <a:bodyPr/>
        <a:lstStyle/>
        <a:p>
          <a:endParaRPr lang="zh-CN" altLang="en-US"/>
        </a:p>
      </dgm:t>
    </dgm:pt>
    <dgm:pt modelId="{A23A5DD9-433C-4F9A-A3B1-EBB697BEF1E1}" type="pres">
      <dgm:prSet presAssocID="{E93B3D55-C509-4195-9BA1-7F76C63FBA66}" presName="childComposite" presStyleCnt="0">
        <dgm:presLayoutVars>
          <dgm:chMax val="0"/>
          <dgm:chPref val="0"/>
        </dgm:presLayoutVars>
      </dgm:prSet>
      <dgm:spPr/>
    </dgm:pt>
    <dgm:pt modelId="{7F95AFB0-84B0-471C-A80A-54F32125C9F3}" type="pres">
      <dgm:prSet presAssocID="{E93B3D55-C509-4195-9BA1-7F76C63FBA66}" presName="ChildAccent" presStyleLbl="solidFgAcc1" presStyleIdx="7" presStyleCnt="12"/>
      <dgm:spPr/>
    </dgm:pt>
    <dgm:pt modelId="{40A05D4A-5917-4ACA-A17F-1D31DB139638}" type="pres">
      <dgm:prSet presAssocID="{E93B3D55-C509-4195-9BA1-7F76C63FBA66}" presName="Child" presStyleLbl="revTx" presStyleIdx="9" presStyleCnt="14">
        <dgm:presLayoutVars>
          <dgm:chMax val="0"/>
          <dgm:chPref val="0"/>
          <dgm:bulletEnabled val="1"/>
        </dgm:presLayoutVars>
      </dgm:prSet>
      <dgm:spPr/>
      <dgm:t>
        <a:bodyPr/>
        <a:lstStyle/>
        <a:p>
          <a:endParaRPr lang="zh-CN" altLang="en-US"/>
        </a:p>
      </dgm:t>
    </dgm:pt>
    <dgm:pt modelId="{7ECD88C3-5328-4A68-ADB4-455F374A09ED}" type="pres">
      <dgm:prSet presAssocID="{5F8F11E5-4660-4D3A-A7D3-406CB45BBBC8}" presName="childComposite" presStyleCnt="0">
        <dgm:presLayoutVars>
          <dgm:chMax val="0"/>
          <dgm:chPref val="0"/>
        </dgm:presLayoutVars>
      </dgm:prSet>
      <dgm:spPr/>
    </dgm:pt>
    <dgm:pt modelId="{F5D8CC8D-6FA1-4349-9BEF-E48187A14749}" type="pres">
      <dgm:prSet presAssocID="{5F8F11E5-4660-4D3A-A7D3-406CB45BBBC8}" presName="ChildAccent" presStyleLbl="solidFgAcc1" presStyleIdx="8" presStyleCnt="12"/>
      <dgm:spPr/>
    </dgm:pt>
    <dgm:pt modelId="{EADB5CAA-D476-4AEC-81E9-65262DDEADDF}" type="pres">
      <dgm:prSet presAssocID="{5F8F11E5-4660-4D3A-A7D3-406CB45BBBC8}" presName="Child" presStyleLbl="revTx" presStyleIdx="10" presStyleCnt="14">
        <dgm:presLayoutVars>
          <dgm:chMax val="0"/>
          <dgm:chPref val="0"/>
          <dgm:bulletEnabled val="1"/>
        </dgm:presLayoutVars>
      </dgm:prSet>
      <dgm:spPr/>
      <dgm:t>
        <a:bodyPr/>
        <a:lstStyle/>
        <a:p>
          <a:endParaRPr lang="zh-CN" altLang="en-US"/>
        </a:p>
      </dgm:t>
    </dgm:pt>
    <dgm:pt modelId="{C124F190-FF28-4540-A5CE-388306E698D8}" type="pres">
      <dgm:prSet presAssocID="{1BD730D8-342E-4EFB-BCD1-A89B1510696C}" presName="childComposite" presStyleCnt="0">
        <dgm:presLayoutVars>
          <dgm:chMax val="0"/>
          <dgm:chPref val="0"/>
        </dgm:presLayoutVars>
      </dgm:prSet>
      <dgm:spPr/>
    </dgm:pt>
    <dgm:pt modelId="{5D7C1635-0317-452A-8B02-235D455B6EF0}" type="pres">
      <dgm:prSet presAssocID="{1BD730D8-342E-4EFB-BCD1-A89B1510696C}" presName="ChildAccent" presStyleLbl="solidFgAcc1" presStyleIdx="9" presStyleCnt="12"/>
      <dgm:spPr/>
    </dgm:pt>
    <dgm:pt modelId="{B337A9EA-212C-48D6-983E-27A9C45ED279}" type="pres">
      <dgm:prSet presAssocID="{1BD730D8-342E-4EFB-BCD1-A89B1510696C}" presName="Child" presStyleLbl="revTx" presStyleIdx="11" presStyleCnt="14">
        <dgm:presLayoutVars>
          <dgm:chMax val="0"/>
          <dgm:chPref val="0"/>
          <dgm:bulletEnabled val="1"/>
        </dgm:presLayoutVars>
      </dgm:prSet>
      <dgm:spPr/>
      <dgm:t>
        <a:bodyPr/>
        <a:lstStyle/>
        <a:p>
          <a:endParaRPr lang="zh-CN" altLang="en-US"/>
        </a:p>
      </dgm:t>
    </dgm:pt>
    <dgm:pt modelId="{936FA4EC-0629-4616-B06C-3AC40EE90D17}" type="pres">
      <dgm:prSet presAssocID="{EEC12241-E33A-4F4D-A3EA-3A67DAA72BBE}" presName="childComposite" presStyleCnt="0">
        <dgm:presLayoutVars>
          <dgm:chMax val="0"/>
          <dgm:chPref val="0"/>
        </dgm:presLayoutVars>
      </dgm:prSet>
      <dgm:spPr/>
    </dgm:pt>
    <dgm:pt modelId="{B5C93FA3-D5F9-44EF-A38F-C70C092D4A25}" type="pres">
      <dgm:prSet presAssocID="{EEC12241-E33A-4F4D-A3EA-3A67DAA72BBE}" presName="ChildAccent" presStyleLbl="solidFgAcc1" presStyleIdx="10" presStyleCnt="12"/>
      <dgm:spPr/>
    </dgm:pt>
    <dgm:pt modelId="{50A3F739-1FE9-4F5F-B98A-8E6B66CB5F86}" type="pres">
      <dgm:prSet presAssocID="{EEC12241-E33A-4F4D-A3EA-3A67DAA72BBE}" presName="Child" presStyleLbl="revTx" presStyleIdx="12" presStyleCnt="14">
        <dgm:presLayoutVars>
          <dgm:chMax val="0"/>
          <dgm:chPref val="0"/>
          <dgm:bulletEnabled val="1"/>
        </dgm:presLayoutVars>
      </dgm:prSet>
      <dgm:spPr/>
      <dgm:t>
        <a:bodyPr/>
        <a:lstStyle/>
        <a:p>
          <a:endParaRPr lang="zh-CN" altLang="en-US"/>
        </a:p>
      </dgm:t>
    </dgm:pt>
    <dgm:pt modelId="{9D5D3279-7D87-4EB3-978D-5ADBC3ED5E28}" type="pres">
      <dgm:prSet presAssocID="{6767990A-2145-427C-BF46-5331A007A92E}" presName="childComposite" presStyleCnt="0">
        <dgm:presLayoutVars>
          <dgm:chMax val="0"/>
          <dgm:chPref val="0"/>
        </dgm:presLayoutVars>
      </dgm:prSet>
      <dgm:spPr/>
    </dgm:pt>
    <dgm:pt modelId="{3C61A84D-111C-462E-8543-6FA463CE482A}" type="pres">
      <dgm:prSet presAssocID="{6767990A-2145-427C-BF46-5331A007A92E}" presName="ChildAccent" presStyleLbl="solidFgAcc1" presStyleIdx="11" presStyleCnt="12"/>
      <dgm:spPr/>
    </dgm:pt>
    <dgm:pt modelId="{6140D9B8-26A6-475F-8ABB-93FFF006ABE9}" type="pres">
      <dgm:prSet presAssocID="{6767990A-2145-427C-BF46-5331A007A92E}" presName="Child" presStyleLbl="revTx" presStyleIdx="13" presStyleCnt="14">
        <dgm:presLayoutVars>
          <dgm:chMax val="0"/>
          <dgm:chPref val="0"/>
          <dgm:bulletEnabled val="1"/>
        </dgm:presLayoutVars>
      </dgm:prSet>
      <dgm:spPr/>
      <dgm:t>
        <a:bodyPr/>
        <a:lstStyle/>
        <a:p>
          <a:endParaRPr lang="zh-CN" altLang="en-US"/>
        </a:p>
      </dgm:t>
    </dgm:pt>
  </dgm:ptLst>
  <dgm:cxnLst>
    <dgm:cxn modelId="{33AA970C-BD6E-4C2B-837A-3581DED13E6B}" srcId="{10B483A2-E894-41BE-9A49-646AFD3F9EB7}" destId="{5F8F11E5-4660-4D3A-A7D3-406CB45BBBC8}" srcOrd="2" destOrd="0" parTransId="{9266BBE8-80C1-46BC-9457-CEF013E0FFC0}" sibTransId="{2389F335-4020-4C5E-A7AD-4E65BBF3A0AF}"/>
    <dgm:cxn modelId="{D792D813-B8ED-4A50-89C6-0ED947BBDA50}" type="presOf" srcId="{3A46A92C-E6DB-4F27-A558-48AE2C3F4F84}" destId="{0C9753C0-57F8-4578-A744-BF97FF441948}" srcOrd="0" destOrd="0" presId="urn:microsoft.com/office/officeart/2008/layout/SquareAccentList"/>
    <dgm:cxn modelId="{577EED6D-6120-42A3-A365-C4E4D76D5DF7}" type="presOf" srcId="{1BD730D8-342E-4EFB-BCD1-A89B1510696C}" destId="{B337A9EA-212C-48D6-983E-27A9C45ED279}" srcOrd="0" destOrd="0" presId="urn:microsoft.com/office/officeart/2008/layout/SquareAccentList"/>
    <dgm:cxn modelId="{616B445B-3DCB-40CC-A269-D2FDCEA89BFE}" type="presOf" srcId="{5F8F11E5-4660-4D3A-A7D3-406CB45BBBC8}" destId="{EADB5CAA-D476-4AEC-81E9-65262DDEADDF}" srcOrd="0" destOrd="0" presId="urn:microsoft.com/office/officeart/2008/layout/SquareAccentList"/>
    <dgm:cxn modelId="{58A428C0-D436-4200-A8B3-23B0AF32F69C}" type="presOf" srcId="{E93B3D55-C509-4195-9BA1-7F76C63FBA66}" destId="{40A05D4A-5917-4ACA-A17F-1D31DB139638}" srcOrd="0" destOrd="0" presId="urn:microsoft.com/office/officeart/2008/layout/SquareAccentList"/>
    <dgm:cxn modelId="{1D41652D-E407-4404-B0C8-049CD47664DB}" srcId="{10B483A2-E894-41BE-9A49-646AFD3F9EB7}" destId="{A17BDD42-C847-43D7-85BC-14C3A914258B}" srcOrd="0" destOrd="0" parTransId="{D7BE3B70-33FA-4AEE-8993-084D57A3130E}" sibTransId="{2D9E855D-5811-4FF2-9560-1131EC757A55}"/>
    <dgm:cxn modelId="{313BB11C-765B-46F1-84C0-9D247796104D}" srcId="{67DCD015-9937-4BE9-86FE-134456A080A3}" destId="{5B7CC89E-9C5A-4297-A27E-45758F236737}" srcOrd="3" destOrd="0" parTransId="{9F8576AC-AE47-4991-98FB-B450E64D43A2}" sibTransId="{2AEE0D8F-03B9-42EE-9848-7D9A39DB5287}"/>
    <dgm:cxn modelId="{A44E1688-D165-4179-BA09-2599055BF956}" type="presOf" srcId="{A17BDD42-C847-43D7-85BC-14C3A914258B}" destId="{53E5D5A4-E4AD-4A62-ACCD-30479DDB0D8C}" srcOrd="0" destOrd="0" presId="urn:microsoft.com/office/officeart/2008/layout/SquareAccentList"/>
    <dgm:cxn modelId="{9181460D-6CC5-4FFA-AC8C-4E790DBDEA9B}" type="presOf" srcId="{10B483A2-E894-41BE-9A49-646AFD3F9EB7}" destId="{F4C27906-EE5A-47DC-95B4-84BFC13C28D5}" srcOrd="0" destOrd="0" presId="urn:microsoft.com/office/officeart/2008/layout/SquareAccentList"/>
    <dgm:cxn modelId="{3B752DE2-D921-42FE-88E5-B922C5F0A426}" srcId="{10B483A2-E894-41BE-9A49-646AFD3F9EB7}" destId="{EEC12241-E33A-4F4D-A3EA-3A67DAA72BBE}" srcOrd="4" destOrd="0" parTransId="{A96C1431-8B72-432D-BB58-1BFAF00687AE}" sibTransId="{679F4C0D-B269-4778-9B3A-8770A75DD977}"/>
    <dgm:cxn modelId="{268F6ABA-09BD-47B3-8332-5E14D44BECF0}" type="presOf" srcId="{5238A7AE-AC0C-408E-ADFE-7B53926C87E4}" destId="{39630FA1-2D9B-4F2C-8D8B-5194B37C587A}" srcOrd="0" destOrd="0" presId="urn:microsoft.com/office/officeart/2008/layout/SquareAccentList"/>
    <dgm:cxn modelId="{CC650916-A3D6-4A1F-8DD0-5BF8FE6A5C43}" type="presOf" srcId="{D07A7726-8B52-4A03-80BC-1854352701D8}" destId="{BBE94801-0E1B-49CC-9FA7-26F63A40CC8D}" srcOrd="0" destOrd="0" presId="urn:microsoft.com/office/officeart/2008/layout/SquareAccentList"/>
    <dgm:cxn modelId="{3BC72E6A-748C-4D36-95F0-08B187C7DC1E}" srcId="{67DCD015-9937-4BE9-86FE-134456A080A3}" destId="{CF3D8EB7-4719-40CA-B205-6E36862799B6}" srcOrd="0" destOrd="0" parTransId="{278E0883-6CF4-4766-95BE-4744B7BE4637}" sibTransId="{C7B4536F-F8FA-4FA4-BB6A-9B458BE90E4A}"/>
    <dgm:cxn modelId="{615FEF33-06A2-4B24-90F6-F634C37668A3}" type="presOf" srcId="{022B090F-EBC7-4322-87B8-143FAA9CBA56}" destId="{F349E317-C0F8-4005-BD56-E6CAB06B44AA}" srcOrd="0" destOrd="0" presId="urn:microsoft.com/office/officeart/2008/layout/SquareAccentList"/>
    <dgm:cxn modelId="{CDA912A3-6A6E-45EB-B300-5AD7E319485C}" srcId="{67DCD015-9937-4BE9-86FE-134456A080A3}" destId="{3A46A92C-E6DB-4F27-A558-48AE2C3F4F84}" srcOrd="5" destOrd="0" parTransId="{91FE61C0-024F-4168-8402-4EC82589AB22}" sibTransId="{25E14F6F-2481-4F99-9731-B7B7F0B439D9}"/>
    <dgm:cxn modelId="{ECB67EFB-3E5B-4BFC-835C-2B51D2CEC0B3}" srcId="{67DCD015-9937-4BE9-86FE-134456A080A3}" destId="{5238A7AE-AC0C-408E-ADFE-7B53926C87E4}" srcOrd="2" destOrd="0" parTransId="{080B07BF-AE35-4470-BAD0-AE2EEDAEA18D}" sibTransId="{7A95ACBF-6EC6-46B7-90AC-60649CDF6BB1}"/>
    <dgm:cxn modelId="{7F9184B2-87C1-4F33-B9CB-7A4CD3AA6B04}" type="presOf" srcId="{0D012FC9-3AED-4BA3-9619-E1B4E18F7653}" destId="{9214E607-1249-4E34-B6A8-EFA4A6D9BCA8}" srcOrd="0" destOrd="0" presId="urn:microsoft.com/office/officeart/2008/layout/SquareAccentList"/>
    <dgm:cxn modelId="{24B272D5-FEA8-44E1-B8A3-C35271B06FEA}" type="presOf" srcId="{6767990A-2145-427C-BF46-5331A007A92E}" destId="{6140D9B8-26A6-475F-8ABB-93FFF006ABE9}" srcOrd="0" destOrd="0" presId="urn:microsoft.com/office/officeart/2008/layout/SquareAccentList"/>
    <dgm:cxn modelId="{16394550-AF98-4273-B236-49F0832E8445}" type="presOf" srcId="{67DCD015-9937-4BE9-86FE-134456A080A3}" destId="{A45BDB9A-6D13-4A4D-B6EF-D5E507DEF134}" srcOrd="0" destOrd="0" presId="urn:microsoft.com/office/officeart/2008/layout/SquareAccentList"/>
    <dgm:cxn modelId="{D3567239-290A-4BC1-B02F-05494044E69D}" srcId="{67DCD015-9937-4BE9-86FE-134456A080A3}" destId="{022B090F-EBC7-4322-87B8-143FAA9CBA56}" srcOrd="1" destOrd="0" parTransId="{EE5B017A-762B-4F7A-8B78-370B1D7CC944}" sibTransId="{11F43AD0-761B-4076-B718-97DF24D15FE4}"/>
    <dgm:cxn modelId="{229A5BEA-7730-4F48-94BE-1C1456BC9D02}" srcId="{10B483A2-E894-41BE-9A49-646AFD3F9EB7}" destId="{1BD730D8-342E-4EFB-BCD1-A89B1510696C}" srcOrd="3" destOrd="0" parTransId="{DC6BA60E-917A-4A11-8013-713B03018620}" sibTransId="{DCFFBEB8-A603-4B1E-93E0-3BE8928780D3}"/>
    <dgm:cxn modelId="{5B25ADBF-8E09-49B8-919A-4B566DDB6C81}" srcId="{67DCD015-9937-4BE9-86FE-134456A080A3}" destId="{D07A7726-8B52-4A03-80BC-1854352701D8}" srcOrd="4" destOrd="0" parTransId="{BF6B6D3A-39E8-46DA-99C7-268C5A853231}" sibTransId="{44E5871D-FEFC-464E-A4FA-5AD52E7F2517}"/>
    <dgm:cxn modelId="{91BA98D6-C0B8-4854-9646-92F8B6DC1D75}" type="presOf" srcId="{EEC12241-E33A-4F4D-A3EA-3A67DAA72BBE}" destId="{50A3F739-1FE9-4F5F-B98A-8E6B66CB5F86}" srcOrd="0" destOrd="0" presId="urn:microsoft.com/office/officeart/2008/layout/SquareAccentList"/>
    <dgm:cxn modelId="{CAE41473-3CDA-4A8E-9FF4-B7BDF1D2B113}" srcId="{0D012FC9-3AED-4BA3-9619-E1B4E18F7653}" destId="{67DCD015-9937-4BE9-86FE-134456A080A3}" srcOrd="0" destOrd="0" parTransId="{6CBAB199-B0F8-4324-85A3-82D77F83BA3A}" sibTransId="{346F8F4E-09A1-4BE2-B636-D0B4E20328DB}"/>
    <dgm:cxn modelId="{1851F906-7C95-40A6-B4BB-38B21D9706A4}" type="presOf" srcId="{5B7CC89E-9C5A-4297-A27E-45758F236737}" destId="{AF5B79FA-C1A6-480F-9951-A6C3170C15E3}" srcOrd="0" destOrd="0" presId="urn:microsoft.com/office/officeart/2008/layout/SquareAccentList"/>
    <dgm:cxn modelId="{8C3D6795-33EA-49BE-A147-F97EC7FD98F6}" type="presOf" srcId="{CF3D8EB7-4719-40CA-B205-6E36862799B6}" destId="{D9305FF7-AAE6-4D2C-818F-8B91B93897AC}" srcOrd="0" destOrd="0" presId="urn:microsoft.com/office/officeart/2008/layout/SquareAccentList"/>
    <dgm:cxn modelId="{00E126C7-0B90-4C1D-B9EF-E138CD7466E5}" srcId="{10B483A2-E894-41BE-9A49-646AFD3F9EB7}" destId="{E93B3D55-C509-4195-9BA1-7F76C63FBA66}" srcOrd="1" destOrd="0" parTransId="{1DF79CB5-AC6F-4456-A7F5-B6BAA9E2C527}" sibTransId="{6F97F2E9-C23E-45DA-B203-D95B10EBE854}"/>
    <dgm:cxn modelId="{85A927CF-6180-46A8-9A95-15341C9BC025}" srcId="{10B483A2-E894-41BE-9A49-646AFD3F9EB7}" destId="{6767990A-2145-427C-BF46-5331A007A92E}" srcOrd="5" destOrd="0" parTransId="{DF182C52-88DB-4391-AAC4-21B3523537E8}" sibTransId="{FED5626A-4748-4923-962E-731E4E15FA7E}"/>
    <dgm:cxn modelId="{5F65EC58-2C4E-4472-AD6D-75A2121692B8}" srcId="{0D012FC9-3AED-4BA3-9619-E1B4E18F7653}" destId="{10B483A2-E894-41BE-9A49-646AFD3F9EB7}" srcOrd="1" destOrd="0" parTransId="{78603E6E-F54F-41A9-86BA-74FF51956914}" sibTransId="{0A926817-0052-4880-81C0-287459267C4B}"/>
    <dgm:cxn modelId="{AD684E00-E31E-4008-937E-654CD244220B}" type="presParOf" srcId="{9214E607-1249-4E34-B6A8-EFA4A6D9BCA8}" destId="{7BD4AD5C-F1B4-437A-A8E0-60FBF5A4BCF0}" srcOrd="0" destOrd="0" presId="urn:microsoft.com/office/officeart/2008/layout/SquareAccentList"/>
    <dgm:cxn modelId="{219D783F-8E96-43E1-9803-9B336DE30894}" type="presParOf" srcId="{7BD4AD5C-F1B4-437A-A8E0-60FBF5A4BCF0}" destId="{1DC713F9-FA81-42AB-A1C6-F6F3D4D44B4F}" srcOrd="0" destOrd="0" presId="urn:microsoft.com/office/officeart/2008/layout/SquareAccentList"/>
    <dgm:cxn modelId="{D3A2DCC1-16F5-4F4E-95A1-5FD0EA2DFC7B}" type="presParOf" srcId="{1DC713F9-FA81-42AB-A1C6-F6F3D4D44B4F}" destId="{B596D20B-886A-483D-81E8-8B8C4A3AA7FD}" srcOrd="0" destOrd="0" presId="urn:microsoft.com/office/officeart/2008/layout/SquareAccentList"/>
    <dgm:cxn modelId="{9A132038-777B-44C0-8708-212303289626}" type="presParOf" srcId="{1DC713F9-FA81-42AB-A1C6-F6F3D4D44B4F}" destId="{D48961A0-26BD-4723-98D4-90DAA5EC71FB}" srcOrd="1" destOrd="0" presId="urn:microsoft.com/office/officeart/2008/layout/SquareAccentList"/>
    <dgm:cxn modelId="{2FA9844C-2258-4D11-9113-A5655D76BC40}" type="presParOf" srcId="{1DC713F9-FA81-42AB-A1C6-F6F3D4D44B4F}" destId="{A45BDB9A-6D13-4A4D-B6EF-D5E507DEF134}" srcOrd="2" destOrd="0" presId="urn:microsoft.com/office/officeart/2008/layout/SquareAccentList"/>
    <dgm:cxn modelId="{DD9B8C3D-86BC-416D-9E21-7D6BC3E73BB3}" type="presParOf" srcId="{7BD4AD5C-F1B4-437A-A8E0-60FBF5A4BCF0}" destId="{58C9FF32-6535-4E2C-AF31-AB4D2717FE05}" srcOrd="1" destOrd="0" presId="urn:microsoft.com/office/officeart/2008/layout/SquareAccentList"/>
    <dgm:cxn modelId="{1FA38E19-2985-434B-BF88-37FCA46ED1D7}" type="presParOf" srcId="{58C9FF32-6535-4E2C-AF31-AB4D2717FE05}" destId="{AF7643DA-BDC7-44BA-8441-872044F3EF9E}" srcOrd="0" destOrd="0" presId="urn:microsoft.com/office/officeart/2008/layout/SquareAccentList"/>
    <dgm:cxn modelId="{E39B49A2-BC60-41C0-88D2-6A7DC4B36067}" type="presParOf" srcId="{AF7643DA-BDC7-44BA-8441-872044F3EF9E}" destId="{6795ADA6-E247-4CBA-B609-CE60F7823F81}" srcOrd="0" destOrd="0" presId="urn:microsoft.com/office/officeart/2008/layout/SquareAccentList"/>
    <dgm:cxn modelId="{D6D3E0E2-1015-47A1-AC0F-B00C1426E992}" type="presParOf" srcId="{AF7643DA-BDC7-44BA-8441-872044F3EF9E}" destId="{D9305FF7-AAE6-4D2C-818F-8B91B93897AC}" srcOrd="1" destOrd="0" presId="urn:microsoft.com/office/officeart/2008/layout/SquareAccentList"/>
    <dgm:cxn modelId="{B4F6A29A-9168-4DB7-A1D4-04E835292261}" type="presParOf" srcId="{58C9FF32-6535-4E2C-AF31-AB4D2717FE05}" destId="{615C151D-DD21-421C-8C35-930495900C86}" srcOrd="1" destOrd="0" presId="urn:microsoft.com/office/officeart/2008/layout/SquareAccentList"/>
    <dgm:cxn modelId="{E82E74CD-ADBE-4F1B-9A99-11EDA2CEB3C5}" type="presParOf" srcId="{615C151D-DD21-421C-8C35-930495900C86}" destId="{E1883139-E7DF-4B9C-A843-848FEEA4267C}" srcOrd="0" destOrd="0" presId="urn:microsoft.com/office/officeart/2008/layout/SquareAccentList"/>
    <dgm:cxn modelId="{99E929B7-FC7A-46F8-AD8D-91959A9D4D39}" type="presParOf" srcId="{615C151D-DD21-421C-8C35-930495900C86}" destId="{F349E317-C0F8-4005-BD56-E6CAB06B44AA}" srcOrd="1" destOrd="0" presId="urn:microsoft.com/office/officeart/2008/layout/SquareAccentList"/>
    <dgm:cxn modelId="{2003093B-C67F-4968-AE38-A20CD6B2D34F}" type="presParOf" srcId="{58C9FF32-6535-4E2C-AF31-AB4D2717FE05}" destId="{823F8570-3D81-45D1-95DB-12F0A30C5F87}" srcOrd="2" destOrd="0" presId="urn:microsoft.com/office/officeart/2008/layout/SquareAccentList"/>
    <dgm:cxn modelId="{F1CD9F67-20BE-43DF-957E-A5CB3CF27C2B}" type="presParOf" srcId="{823F8570-3D81-45D1-95DB-12F0A30C5F87}" destId="{4499D2CD-FCDD-45F2-A8AB-58CDBC096D58}" srcOrd="0" destOrd="0" presId="urn:microsoft.com/office/officeart/2008/layout/SquareAccentList"/>
    <dgm:cxn modelId="{4C6B1D22-9330-41C8-8271-3B5DF523FBAA}" type="presParOf" srcId="{823F8570-3D81-45D1-95DB-12F0A30C5F87}" destId="{39630FA1-2D9B-4F2C-8D8B-5194B37C587A}" srcOrd="1" destOrd="0" presId="urn:microsoft.com/office/officeart/2008/layout/SquareAccentList"/>
    <dgm:cxn modelId="{3417F033-03EB-4B02-B6EC-D5A9950A37C6}" type="presParOf" srcId="{58C9FF32-6535-4E2C-AF31-AB4D2717FE05}" destId="{9C6ED21D-1DBF-44E7-B01C-E3E45080EB19}" srcOrd="3" destOrd="0" presId="urn:microsoft.com/office/officeart/2008/layout/SquareAccentList"/>
    <dgm:cxn modelId="{6A90CF0C-7210-49C3-8121-1932053BD0FB}" type="presParOf" srcId="{9C6ED21D-1DBF-44E7-B01C-E3E45080EB19}" destId="{5FD716FF-BA95-4543-963F-B7E9F035F2F9}" srcOrd="0" destOrd="0" presId="urn:microsoft.com/office/officeart/2008/layout/SquareAccentList"/>
    <dgm:cxn modelId="{873F859E-9CB2-4F83-ADBC-053C8BB8C171}" type="presParOf" srcId="{9C6ED21D-1DBF-44E7-B01C-E3E45080EB19}" destId="{AF5B79FA-C1A6-480F-9951-A6C3170C15E3}" srcOrd="1" destOrd="0" presId="urn:microsoft.com/office/officeart/2008/layout/SquareAccentList"/>
    <dgm:cxn modelId="{9B6F8CDE-F8CA-4E85-BD9F-50D21EE9FB17}" type="presParOf" srcId="{58C9FF32-6535-4E2C-AF31-AB4D2717FE05}" destId="{1189FE04-32EF-4D60-A480-389689DD9DDE}" srcOrd="4" destOrd="0" presId="urn:microsoft.com/office/officeart/2008/layout/SquareAccentList"/>
    <dgm:cxn modelId="{4ADDA81F-5847-4B58-B20C-698E9C2EB3A1}" type="presParOf" srcId="{1189FE04-32EF-4D60-A480-389689DD9DDE}" destId="{67DC2F24-A81C-496A-A72A-E1A6A3ABBA3D}" srcOrd="0" destOrd="0" presId="urn:microsoft.com/office/officeart/2008/layout/SquareAccentList"/>
    <dgm:cxn modelId="{7E55B229-7B2B-4B32-B514-F8309CD64327}" type="presParOf" srcId="{1189FE04-32EF-4D60-A480-389689DD9DDE}" destId="{BBE94801-0E1B-49CC-9FA7-26F63A40CC8D}" srcOrd="1" destOrd="0" presId="urn:microsoft.com/office/officeart/2008/layout/SquareAccentList"/>
    <dgm:cxn modelId="{4542937B-0F39-40A9-B46B-A1D46744ADCB}" type="presParOf" srcId="{58C9FF32-6535-4E2C-AF31-AB4D2717FE05}" destId="{B25E3D81-B8BD-42D6-95D9-DD16A385A12F}" srcOrd="5" destOrd="0" presId="urn:microsoft.com/office/officeart/2008/layout/SquareAccentList"/>
    <dgm:cxn modelId="{E01EAC17-AD99-4C8A-8CE6-92C762A26FDC}" type="presParOf" srcId="{B25E3D81-B8BD-42D6-95D9-DD16A385A12F}" destId="{D8C8A0C3-B38D-4B13-B21E-55A06ED97131}" srcOrd="0" destOrd="0" presId="urn:microsoft.com/office/officeart/2008/layout/SquareAccentList"/>
    <dgm:cxn modelId="{D477B8A0-987E-4D67-958E-1321B1777BF4}" type="presParOf" srcId="{B25E3D81-B8BD-42D6-95D9-DD16A385A12F}" destId="{0C9753C0-57F8-4578-A744-BF97FF441948}" srcOrd="1" destOrd="0" presId="urn:microsoft.com/office/officeart/2008/layout/SquareAccentList"/>
    <dgm:cxn modelId="{083CF0BE-CC83-42A5-B7A7-1B67F95CA9CD}" type="presParOf" srcId="{9214E607-1249-4E34-B6A8-EFA4A6D9BCA8}" destId="{F7C05FFE-5D92-4BB2-B87C-7A179E202BDB}" srcOrd="1" destOrd="0" presId="urn:microsoft.com/office/officeart/2008/layout/SquareAccentList"/>
    <dgm:cxn modelId="{03BE72F2-F069-4113-9F41-E3C1E1E4319B}" type="presParOf" srcId="{F7C05FFE-5D92-4BB2-B87C-7A179E202BDB}" destId="{819B0AC3-E48E-4E5C-B5EE-B3A862CBD33C}" srcOrd="0" destOrd="0" presId="urn:microsoft.com/office/officeart/2008/layout/SquareAccentList"/>
    <dgm:cxn modelId="{D23894D6-911D-45A2-B840-6E79510E6513}" type="presParOf" srcId="{819B0AC3-E48E-4E5C-B5EE-B3A862CBD33C}" destId="{997DCAD5-585A-47EB-9EFC-82100B5F2C82}" srcOrd="0" destOrd="0" presId="urn:microsoft.com/office/officeart/2008/layout/SquareAccentList"/>
    <dgm:cxn modelId="{5CC7B000-8FBB-4E85-9273-EC9F4A8F5DB6}" type="presParOf" srcId="{819B0AC3-E48E-4E5C-B5EE-B3A862CBD33C}" destId="{DA3E1ED9-9DB4-47CA-9BED-FC3C48DBC677}" srcOrd="1" destOrd="0" presId="urn:microsoft.com/office/officeart/2008/layout/SquareAccentList"/>
    <dgm:cxn modelId="{A875A656-A3FB-4FB7-BF4F-908F5D2E56B0}" type="presParOf" srcId="{819B0AC3-E48E-4E5C-B5EE-B3A862CBD33C}" destId="{F4C27906-EE5A-47DC-95B4-84BFC13C28D5}" srcOrd="2" destOrd="0" presId="urn:microsoft.com/office/officeart/2008/layout/SquareAccentList"/>
    <dgm:cxn modelId="{29498549-3267-44E1-8CC1-DFAE6603E2E4}" type="presParOf" srcId="{F7C05FFE-5D92-4BB2-B87C-7A179E202BDB}" destId="{6B3A5199-352A-465B-8C99-5482669110CA}" srcOrd="1" destOrd="0" presId="urn:microsoft.com/office/officeart/2008/layout/SquareAccentList"/>
    <dgm:cxn modelId="{1D675C18-E6AE-4DD8-BC47-AD7928A9F647}" type="presParOf" srcId="{6B3A5199-352A-465B-8C99-5482669110CA}" destId="{893AC768-FADD-45BC-88C5-F82AE6F8C645}" srcOrd="0" destOrd="0" presId="urn:microsoft.com/office/officeart/2008/layout/SquareAccentList"/>
    <dgm:cxn modelId="{9B083CF1-FD80-45A7-B0C6-400563EC2BD3}" type="presParOf" srcId="{893AC768-FADD-45BC-88C5-F82AE6F8C645}" destId="{5736EC70-9BDC-4DE7-AA17-FF19B9CA7BB8}" srcOrd="0" destOrd="0" presId="urn:microsoft.com/office/officeart/2008/layout/SquareAccentList"/>
    <dgm:cxn modelId="{A3273CA4-067A-4BFA-B8B0-356AA254D362}" type="presParOf" srcId="{893AC768-FADD-45BC-88C5-F82AE6F8C645}" destId="{53E5D5A4-E4AD-4A62-ACCD-30479DDB0D8C}" srcOrd="1" destOrd="0" presId="urn:microsoft.com/office/officeart/2008/layout/SquareAccentList"/>
    <dgm:cxn modelId="{A7CBCC3C-F851-46FC-9258-070251E65065}" type="presParOf" srcId="{6B3A5199-352A-465B-8C99-5482669110CA}" destId="{A23A5DD9-433C-4F9A-A3B1-EBB697BEF1E1}" srcOrd="1" destOrd="0" presId="urn:microsoft.com/office/officeart/2008/layout/SquareAccentList"/>
    <dgm:cxn modelId="{98757651-F142-4F0B-807D-C4CC4C9B9F86}" type="presParOf" srcId="{A23A5DD9-433C-4F9A-A3B1-EBB697BEF1E1}" destId="{7F95AFB0-84B0-471C-A80A-54F32125C9F3}" srcOrd="0" destOrd="0" presId="urn:microsoft.com/office/officeart/2008/layout/SquareAccentList"/>
    <dgm:cxn modelId="{D803B157-1140-49A3-A0B1-6F9641BBE860}" type="presParOf" srcId="{A23A5DD9-433C-4F9A-A3B1-EBB697BEF1E1}" destId="{40A05D4A-5917-4ACA-A17F-1D31DB139638}" srcOrd="1" destOrd="0" presId="urn:microsoft.com/office/officeart/2008/layout/SquareAccentList"/>
    <dgm:cxn modelId="{00EAA960-5A73-4E66-8D4C-EC50531327C1}" type="presParOf" srcId="{6B3A5199-352A-465B-8C99-5482669110CA}" destId="{7ECD88C3-5328-4A68-ADB4-455F374A09ED}" srcOrd="2" destOrd="0" presId="urn:microsoft.com/office/officeart/2008/layout/SquareAccentList"/>
    <dgm:cxn modelId="{EA546FC9-71C1-418D-944B-0DAD2B87F2AF}" type="presParOf" srcId="{7ECD88C3-5328-4A68-ADB4-455F374A09ED}" destId="{F5D8CC8D-6FA1-4349-9BEF-E48187A14749}" srcOrd="0" destOrd="0" presId="urn:microsoft.com/office/officeart/2008/layout/SquareAccentList"/>
    <dgm:cxn modelId="{09E5C3CC-906A-4340-8C17-0DBA9BC1C6CA}" type="presParOf" srcId="{7ECD88C3-5328-4A68-ADB4-455F374A09ED}" destId="{EADB5CAA-D476-4AEC-81E9-65262DDEADDF}" srcOrd="1" destOrd="0" presId="urn:microsoft.com/office/officeart/2008/layout/SquareAccentList"/>
    <dgm:cxn modelId="{5E14807B-8586-4317-8EDE-B54B49680680}" type="presParOf" srcId="{6B3A5199-352A-465B-8C99-5482669110CA}" destId="{C124F190-FF28-4540-A5CE-388306E698D8}" srcOrd="3" destOrd="0" presId="urn:microsoft.com/office/officeart/2008/layout/SquareAccentList"/>
    <dgm:cxn modelId="{D30DB055-2A1E-4691-8AB3-37B8F2AA6F64}" type="presParOf" srcId="{C124F190-FF28-4540-A5CE-388306E698D8}" destId="{5D7C1635-0317-452A-8B02-235D455B6EF0}" srcOrd="0" destOrd="0" presId="urn:microsoft.com/office/officeart/2008/layout/SquareAccentList"/>
    <dgm:cxn modelId="{9092724A-3704-49C2-AE5C-C332E088F602}" type="presParOf" srcId="{C124F190-FF28-4540-A5CE-388306E698D8}" destId="{B337A9EA-212C-48D6-983E-27A9C45ED279}" srcOrd="1" destOrd="0" presId="urn:microsoft.com/office/officeart/2008/layout/SquareAccentList"/>
    <dgm:cxn modelId="{83B58083-9C2F-4C73-AD6C-AEBD504C57A9}" type="presParOf" srcId="{6B3A5199-352A-465B-8C99-5482669110CA}" destId="{936FA4EC-0629-4616-B06C-3AC40EE90D17}" srcOrd="4" destOrd="0" presId="urn:microsoft.com/office/officeart/2008/layout/SquareAccentList"/>
    <dgm:cxn modelId="{26D2178D-9A00-44C5-B899-A577FE60EE0F}" type="presParOf" srcId="{936FA4EC-0629-4616-B06C-3AC40EE90D17}" destId="{B5C93FA3-D5F9-44EF-A38F-C70C092D4A25}" srcOrd="0" destOrd="0" presId="urn:microsoft.com/office/officeart/2008/layout/SquareAccentList"/>
    <dgm:cxn modelId="{54A05DB7-5E70-4F14-B2AF-948CA858174E}" type="presParOf" srcId="{936FA4EC-0629-4616-B06C-3AC40EE90D17}" destId="{50A3F739-1FE9-4F5F-B98A-8E6B66CB5F86}" srcOrd="1" destOrd="0" presId="urn:microsoft.com/office/officeart/2008/layout/SquareAccentList"/>
    <dgm:cxn modelId="{C60CB83E-D1D5-4367-A46E-48BA87E48E1A}" type="presParOf" srcId="{6B3A5199-352A-465B-8C99-5482669110CA}" destId="{9D5D3279-7D87-4EB3-978D-5ADBC3ED5E28}" srcOrd="5" destOrd="0" presId="urn:microsoft.com/office/officeart/2008/layout/SquareAccentList"/>
    <dgm:cxn modelId="{012F21AD-7B3B-4252-B399-FCB9E48F2C15}" type="presParOf" srcId="{9D5D3279-7D87-4EB3-978D-5ADBC3ED5E28}" destId="{3C61A84D-111C-462E-8543-6FA463CE482A}" srcOrd="0" destOrd="0" presId="urn:microsoft.com/office/officeart/2008/layout/SquareAccentList"/>
    <dgm:cxn modelId="{CE37E3AA-3C25-41E8-8791-AD34F06DB85E}" type="presParOf" srcId="{9D5D3279-7D87-4EB3-978D-5ADBC3ED5E28}" destId="{6140D9B8-26A6-475F-8ABB-93FFF006ABE9}"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012FC9-3AED-4BA3-9619-E1B4E18F7653}"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67DCD015-9937-4BE9-86FE-134456A080A3}">
      <dgm:prSet phldrT="[文本]"/>
      <dgm:spPr/>
      <dgm:t>
        <a:bodyPr/>
        <a:lstStyle/>
        <a:p>
          <a:r>
            <a:rPr lang="zh-CN" altLang="en-US" dirty="0" smtClean="0"/>
            <a:t>数字型</a:t>
          </a:r>
          <a:endParaRPr lang="zh-CN" altLang="en-US" dirty="0"/>
        </a:p>
      </dgm:t>
    </dgm:pt>
    <dgm:pt modelId="{6CBAB199-B0F8-4324-85A3-82D77F83BA3A}" type="parTrans" cxnId="{CAE41473-3CDA-4A8E-9FF4-B7BDF1D2B113}">
      <dgm:prSet/>
      <dgm:spPr/>
      <dgm:t>
        <a:bodyPr/>
        <a:lstStyle/>
        <a:p>
          <a:endParaRPr lang="zh-CN" altLang="en-US"/>
        </a:p>
      </dgm:t>
    </dgm:pt>
    <dgm:pt modelId="{346F8F4E-09A1-4BE2-B636-D0B4E20328DB}" type="sibTrans" cxnId="{CAE41473-3CDA-4A8E-9FF4-B7BDF1D2B113}">
      <dgm:prSet/>
      <dgm:spPr/>
      <dgm:t>
        <a:bodyPr/>
        <a:lstStyle/>
        <a:p>
          <a:endParaRPr lang="zh-CN" altLang="en-US"/>
        </a:p>
      </dgm:t>
    </dgm:pt>
    <dgm:pt modelId="{CF3D8EB7-4719-40CA-B205-6E36862799B6}">
      <dgm:prSet phldrT="[文本]"/>
      <dgm:spPr/>
      <dgm:t>
        <a:bodyPr/>
        <a:lstStyle/>
        <a:p>
          <a:r>
            <a:rPr lang="en-US" altLang="zh-CN" dirty="0" smtClean="0"/>
            <a:t>1 --%0b</a:t>
          </a:r>
          <a:endParaRPr lang="zh-CN" altLang="en-US" dirty="0"/>
        </a:p>
      </dgm:t>
    </dgm:pt>
    <dgm:pt modelId="{278E0883-6CF4-4766-95BE-4744B7BE4637}" type="parTrans" cxnId="{3BC72E6A-748C-4D36-95F0-08B187C7DC1E}">
      <dgm:prSet/>
      <dgm:spPr/>
      <dgm:t>
        <a:bodyPr/>
        <a:lstStyle/>
        <a:p>
          <a:endParaRPr lang="zh-CN" altLang="en-US"/>
        </a:p>
      </dgm:t>
    </dgm:pt>
    <dgm:pt modelId="{C7B4536F-F8FA-4FA4-BB6A-9B458BE90E4A}" type="sibTrans" cxnId="{3BC72E6A-748C-4D36-95F0-08B187C7DC1E}">
      <dgm:prSet/>
      <dgm:spPr/>
      <dgm:t>
        <a:bodyPr/>
        <a:lstStyle/>
        <a:p>
          <a:endParaRPr lang="zh-CN" altLang="en-US"/>
        </a:p>
      </dgm:t>
    </dgm:pt>
    <dgm:pt modelId="{022B090F-EBC7-4322-87B8-143FAA9CBA56}">
      <dgm:prSet phldrT="[文本]"/>
      <dgm:spPr/>
      <dgm:t>
        <a:bodyPr/>
        <a:lstStyle/>
        <a:p>
          <a:r>
            <a:rPr lang="en-US" altLang="zh-CN" dirty="0" smtClean="0"/>
            <a:t>1/*pkav*/</a:t>
          </a:r>
          <a:endParaRPr lang="zh-CN" altLang="en-US" dirty="0"/>
        </a:p>
      </dgm:t>
    </dgm:pt>
    <dgm:pt modelId="{EE5B017A-762B-4F7A-8B78-370B1D7CC944}" type="parTrans" cxnId="{D3567239-290A-4BC1-B02F-05494044E69D}">
      <dgm:prSet/>
      <dgm:spPr/>
      <dgm:t>
        <a:bodyPr/>
        <a:lstStyle/>
        <a:p>
          <a:endParaRPr lang="zh-CN" altLang="en-US"/>
        </a:p>
      </dgm:t>
    </dgm:pt>
    <dgm:pt modelId="{11F43AD0-761B-4076-B718-97DF24D15FE4}" type="sibTrans" cxnId="{D3567239-290A-4BC1-B02F-05494044E69D}">
      <dgm:prSet/>
      <dgm:spPr/>
      <dgm:t>
        <a:bodyPr/>
        <a:lstStyle/>
        <a:p>
          <a:endParaRPr lang="zh-CN" altLang="en-US"/>
        </a:p>
      </dgm:t>
    </dgm:pt>
    <dgm:pt modelId="{5238A7AE-AC0C-408E-ADFE-7B53926C87E4}">
      <dgm:prSet phldrT="[文本]"/>
      <dgm:spPr/>
      <dgm:t>
        <a:bodyPr/>
        <a:lstStyle/>
        <a:p>
          <a:r>
            <a:rPr lang="en-US" altLang="zh-CN" dirty="0" smtClean="0"/>
            <a:t>1  And 1=1 --%0b</a:t>
          </a:r>
          <a:endParaRPr lang="zh-CN" altLang="en-US" dirty="0"/>
        </a:p>
      </dgm:t>
    </dgm:pt>
    <dgm:pt modelId="{080B07BF-AE35-4470-BAD0-AE2EEDAEA18D}" type="parTrans" cxnId="{ECB67EFB-3E5B-4BFC-835C-2B51D2CEC0B3}">
      <dgm:prSet/>
      <dgm:spPr/>
      <dgm:t>
        <a:bodyPr/>
        <a:lstStyle/>
        <a:p>
          <a:endParaRPr lang="zh-CN" altLang="en-US"/>
        </a:p>
      </dgm:t>
    </dgm:pt>
    <dgm:pt modelId="{7A95ACBF-6EC6-46B7-90AC-60649CDF6BB1}" type="sibTrans" cxnId="{ECB67EFB-3E5B-4BFC-835C-2B51D2CEC0B3}">
      <dgm:prSet/>
      <dgm:spPr/>
      <dgm:t>
        <a:bodyPr/>
        <a:lstStyle/>
        <a:p>
          <a:endParaRPr lang="zh-CN" altLang="en-US"/>
        </a:p>
      </dgm:t>
    </dgm:pt>
    <dgm:pt modelId="{10B483A2-E894-41BE-9A49-646AFD3F9EB7}">
      <dgm:prSet phldrT="[文本]"/>
      <dgm:spPr/>
      <dgm:t>
        <a:bodyPr/>
        <a:lstStyle/>
        <a:p>
          <a:r>
            <a:rPr lang="zh-CN" altLang="en-US" dirty="0" smtClean="0"/>
            <a:t>字符型</a:t>
          </a:r>
          <a:endParaRPr lang="zh-CN" altLang="en-US" dirty="0"/>
        </a:p>
      </dgm:t>
    </dgm:pt>
    <dgm:pt modelId="{78603E6E-F54F-41A9-86BA-74FF51956914}" type="parTrans" cxnId="{5F65EC58-2C4E-4472-AD6D-75A2121692B8}">
      <dgm:prSet/>
      <dgm:spPr/>
      <dgm:t>
        <a:bodyPr/>
        <a:lstStyle/>
        <a:p>
          <a:endParaRPr lang="zh-CN" altLang="en-US"/>
        </a:p>
      </dgm:t>
    </dgm:pt>
    <dgm:pt modelId="{0A926817-0052-4880-81C0-287459267C4B}" type="sibTrans" cxnId="{5F65EC58-2C4E-4472-AD6D-75A2121692B8}">
      <dgm:prSet/>
      <dgm:spPr/>
      <dgm:t>
        <a:bodyPr/>
        <a:lstStyle/>
        <a:p>
          <a:endParaRPr lang="zh-CN" altLang="en-US"/>
        </a:p>
      </dgm:t>
    </dgm:pt>
    <dgm:pt modelId="{A17BDD42-C847-43D7-85BC-14C3A914258B}">
      <dgm:prSet phldrT="[文本]"/>
      <dgm:spPr/>
      <dgm:t>
        <a:bodyPr/>
        <a:lstStyle/>
        <a:p>
          <a:r>
            <a:rPr lang="en-US" altLang="zh-CN" dirty="0" smtClean="0"/>
            <a:t>aaa </a:t>
          </a:r>
          <a:r>
            <a:rPr lang="en-US" altLang="zh-CN" dirty="0" smtClean="0"/>
            <a:t>‘--%</a:t>
          </a:r>
          <a:r>
            <a:rPr lang="en-US" altLang="zh-CN" dirty="0" smtClean="0"/>
            <a:t>0b</a:t>
          </a:r>
          <a:endParaRPr lang="zh-CN" altLang="en-US" dirty="0"/>
        </a:p>
      </dgm:t>
    </dgm:pt>
    <dgm:pt modelId="{D7BE3B70-33FA-4AEE-8993-084D57A3130E}" type="parTrans" cxnId="{1D41652D-E407-4404-B0C8-049CD47664DB}">
      <dgm:prSet/>
      <dgm:spPr/>
      <dgm:t>
        <a:bodyPr/>
        <a:lstStyle/>
        <a:p>
          <a:endParaRPr lang="zh-CN" altLang="en-US"/>
        </a:p>
      </dgm:t>
    </dgm:pt>
    <dgm:pt modelId="{2D9E855D-5811-4FF2-9560-1131EC757A55}" type="sibTrans" cxnId="{1D41652D-E407-4404-B0C8-049CD47664DB}">
      <dgm:prSet/>
      <dgm:spPr/>
      <dgm:t>
        <a:bodyPr/>
        <a:lstStyle/>
        <a:p>
          <a:endParaRPr lang="zh-CN" altLang="en-US"/>
        </a:p>
      </dgm:t>
    </dgm:pt>
    <dgm:pt modelId="{E93B3D55-C509-4195-9BA1-7F76C63FBA66}">
      <dgm:prSet phldrT="[文本]"/>
      <dgm:spPr/>
      <dgm:t>
        <a:bodyPr/>
        <a:lstStyle/>
        <a:p>
          <a:r>
            <a:rPr lang="en-US" altLang="zh-CN" dirty="0" smtClean="0"/>
            <a:t>aaa’/*pkav*/’</a:t>
          </a:r>
          <a:endParaRPr lang="zh-CN" altLang="en-US" dirty="0"/>
        </a:p>
      </dgm:t>
    </dgm:pt>
    <dgm:pt modelId="{1DF79CB5-AC6F-4456-A7F5-B6BAA9E2C527}" type="parTrans" cxnId="{00E126C7-0B90-4C1D-B9EF-E138CD7466E5}">
      <dgm:prSet/>
      <dgm:spPr/>
      <dgm:t>
        <a:bodyPr/>
        <a:lstStyle/>
        <a:p>
          <a:endParaRPr lang="zh-CN" altLang="en-US"/>
        </a:p>
      </dgm:t>
    </dgm:pt>
    <dgm:pt modelId="{6F97F2E9-C23E-45DA-B203-D95B10EBE854}" type="sibTrans" cxnId="{00E126C7-0B90-4C1D-B9EF-E138CD7466E5}">
      <dgm:prSet/>
      <dgm:spPr/>
      <dgm:t>
        <a:bodyPr/>
        <a:lstStyle/>
        <a:p>
          <a:endParaRPr lang="zh-CN" altLang="en-US"/>
        </a:p>
      </dgm:t>
    </dgm:pt>
    <dgm:pt modelId="{5F8F11E5-4660-4D3A-A7D3-406CB45BBBC8}">
      <dgm:prSet phldrT="[文本]"/>
      <dgm:spPr/>
      <dgm:t>
        <a:bodyPr/>
        <a:lstStyle/>
        <a:p>
          <a:r>
            <a:rPr lang="en-US" altLang="zh-CN" dirty="0" smtClean="0"/>
            <a:t>aaa’  And ‘1’=‘1’ --%0b</a:t>
          </a:r>
          <a:endParaRPr lang="zh-CN" altLang="en-US" dirty="0"/>
        </a:p>
      </dgm:t>
    </dgm:pt>
    <dgm:pt modelId="{9266BBE8-80C1-46BC-9457-CEF013E0FFC0}" type="parTrans" cxnId="{33AA970C-BD6E-4C2B-837A-3581DED13E6B}">
      <dgm:prSet/>
      <dgm:spPr/>
      <dgm:t>
        <a:bodyPr/>
        <a:lstStyle/>
        <a:p>
          <a:endParaRPr lang="zh-CN" altLang="en-US"/>
        </a:p>
      </dgm:t>
    </dgm:pt>
    <dgm:pt modelId="{2389F335-4020-4C5E-A7AD-4E65BBF3A0AF}" type="sibTrans" cxnId="{33AA970C-BD6E-4C2B-837A-3581DED13E6B}">
      <dgm:prSet/>
      <dgm:spPr/>
      <dgm:t>
        <a:bodyPr/>
        <a:lstStyle/>
        <a:p>
          <a:endParaRPr lang="zh-CN" altLang="en-US"/>
        </a:p>
      </dgm:t>
    </dgm:pt>
    <dgm:pt modelId="{5B7CC89E-9C5A-4297-A27E-45758F236737}">
      <dgm:prSet phldrT="[文本]"/>
      <dgm:spPr/>
      <dgm:t>
        <a:bodyPr/>
        <a:lstStyle/>
        <a:p>
          <a:r>
            <a:rPr lang="en-US" altLang="zh-CN" dirty="0" smtClean="0"/>
            <a:t>-1 or 1=1 --%0b</a:t>
          </a:r>
          <a:endParaRPr lang="zh-CN" altLang="en-US" dirty="0"/>
        </a:p>
      </dgm:t>
    </dgm:pt>
    <dgm:pt modelId="{9F8576AC-AE47-4991-98FB-B450E64D43A2}" type="parTrans" cxnId="{313BB11C-765B-46F1-84C0-9D247796104D}">
      <dgm:prSet/>
      <dgm:spPr/>
      <dgm:t>
        <a:bodyPr/>
        <a:lstStyle/>
        <a:p>
          <a:endParaRPr lang="zh-CN" altLang="en-US"/>
        </a:p>
      </dgm:t>
    </dgm:pt>
    <dgm:pt modelId="{2AEE0D8F-03B9-42EE-9848-7D9A39DB5287}" type="sibTrans" cxnId="{313BB11C-765B-46F1-84C0-9D247796104D}">
      <dgm:prSet/>
      <dgm:spPr/>
      <dgm:t>
        <a:bodyPr/>
        <a:lstStyle/>
        <a:p>
          <a:endParaRPr lang="zh-CN" altLang="en-US"/>
        </a:p>
      </dgm:t>
    </dgm:pt>
    <dgm:pt modelId="{D07A7726-8B52-4A03-80BC-1854352701D8}">
      <dgm:prSet phldrT="[文本]"/>
      <dgm:spPr/>
      <dgm:t>
        <a:bodyPr/>
        <a:lstStyle/>
        <a:p>
          <a:r>
            <a:rPr lang="en-US" altLang="zh-CN" dirty="0" smtClean="0"/>
            <a:t>1 in (1)#</a:t>
          </a:r>
          <a:endParaRPr lang="zh-CN" altLang="en-US" dirty="0"/>
        </a:p>
      </dgm:t>
    </dgm:pt>
    <dgm:pt modelId="{BF6B6D3A-39E8-46DA-99C7-268C5A853231}" type="parTrans" cxnId="{5B25ADBF-8E09-49B8-919A-4B566DDB6C81}">
      <dgm:prSet/>
      <dgm:spPr/>
      <dgm:t>
        <a:bodyPr/>
        <a:lstStyle/>
        <a:p>
          <a:endParaRPr lang="zh-CN" altLang="en-US"/>
        </a:p>
      </dgm:t>
    </dgm:pt>
    <dgm:pt modelId="{44E5871D-FEFC-464E-A4FA-5AD52E7F2517}" type="sibTrans" cxnId="{5B25ADBF-8E09-49B8-919A-4B566DDB6C81}">
      <dgm:prSet/>
      <dgm:spPr/>
      <dgm:t>
        <a:bodyPr/>
        <a:lstStyle/>
        <a:p>
          <a:endParaRPr lang="zh-CN" altLang="en-US"/>
        </a:p>
      </dgm:t>
    </dgm:pt>
    <dgm:pt modelId="{3A46A92C-E6DB-4F27-A558-48AE2C3F4F84}">
      <dgm:prSet phldrT="[文本]"/>
      <dgm:spPr/>
      <dgm:t>
        <a:bodyPr/>
        <a:lstStyle/>
        <a:p>
          <a:r>
            <a:rPr lang="en-US" altLang="zh-CN" dirty="0" smtClean="0"/>
            <a:t>…..</a:t>
          </a:r>
          <a:endParaRPr lang="zh-CN" altLang="en-US" dirty="0"/>
        </a:p>
      </dgm:t>
    </dgm:pt>
    <dgm:pt modelId="{91FE61C0-024F-4168-8402-4EC82589AB22}" type="parTrans" cxnId="{CDA912A3-6A6E-45EB-B300-5AD7E319485C}">
      <dgm:prSet/>
      <dgm:spPr/>
      <dgm:t>
        <a:bodyPr/>
        <a:lstStyle/>
        <a:p>
          <a:endParaRPr lang="zh-CN" altLang="en-US"/>
        </a:p>
      </dgm:t>
    </dgm:pt>
    <dgm:pt modelId="{25E14F6F-2481-4F99-9731-B7B7F0B439D9}" type="sibTrans" cxnId="{CDA912A3-6A6E-45EB-B300-5AD7E319485C}">
      <dgm:prSet/>
      <dgm:spPr/>
      <dgm:t>
        <a:bodyPr/>
        <a:lstStyle/>
        <a:p>
          <a:endParaRPr lang="zh-CN" altLang="en-US"/>
        </a:p>
      </dgm:t>
    </dgm:pt>
    <dgm:pt modelId="{1BD730D8-342E-4EFB-BCD1-A89B1510696C}">
      <dgm:prSet phldrT="[文本]"/>
      <dgm:spPr/>
      <dgm:t>
        <a:bodyPr/>
        <a:lstStyle/>
        <a:p>
          <a:r>
            <a:rPr lang="en-US" altLang="zh-CN" dirty="0" smtClean="0"/>
            <a:t>aaa’ or ‘aaa’=‘aaa’ --%0b</a:t>
          </a:r>
          <a:endParaRPr lang="zh-CN" altLang="en-US" dirty="0"/>
        </a:p>
      </dgm:t>
    </dgm:pt>
    <dgm:pt modelId="{DC6BA60E-917A-4A11-8013-713B03018620}" type="parTrans" cxnId="{229A5BEA-7730-4F48-94BE-1C1456BC9D02}">
      <dgm:prSet/>
      <dgm:spPr/>
      <dgm:t>
        <a:bodyPr/>
        <a:lstStyle/>
        <a:p>
          <a:endParaRPr lang="zh-CN" altLang="en-US"/>
        </a:p>
      </dgm:t>
    </dgm:pt>
    <dgm:pt modelId="{DCFFBEB8-A603-4B1E-93E0-3BE8928780D3}" type="sibTrans" cxnId="{229A5BEA-7730-4F48-94BE-1C1456BC9D02}">
      <dgm:prSet/>
      <dgm:spPr/>
      <dgm:t>
        <a:bodyPr/>
        <a:lstStyle/>
        <a:p>
          <a:endParaRPr lang="zh-CN" altLang="en-US"/>
        </a:p>
      </dgm:t>
    </dgm:pt>
    <dgm:pt modelId="{6767990A-2145-427C-BF46-5331A007A92E}">
      <dgm:prSet phldrT="[文本]"/>
      <dgm:spPr/>
      <dgm:t>
        <a:bodyPr/>
        <a:lstStyle/>
        <a:p>
          <a:r>
            <a:rPr lang="en-US" altLang="zh-CN" dirty="0" smtClean="0"/>
            <a:t>…..</a:t>
          </a:r>
          <a:endParaRPr lang="zh-CN" altLang="en-US" dirty="0"/>
        </a:p>
      </dgm:t>
    </dgm:pt>
    <dgm:pt modelId="{DF182C52-88DB-4391-AAC4-21B3523537E8}" type="parTrans" cxnId="{85A927CF-6180-46A8-9A95-15341C9BC025}">
      <dgm:prSet/>
      <dgm:spPr/>
      <dgm:t>
        <a:bodyPr/>
        <a:lstStyle/>
        <a:p>
          <a:endParaRPr lang="zh-CN" altLang="en-US"/>
        </a:p>
      </dgm:t>
    </dgm:pt>
    <dgm:pt modelId="{FED5626A-4748-4923-962E-731E4E15FA7E}" type="sibTrans" cxnId="{85A927CF-6180-46A8-9A95-15341C9BC025}">
      <dgm:prSet/>
      <dgm:spPr/>
      <dgm:t>
        <a:bodyPr/>
        <a:lstStyle/>
        <a:p>
          <a:endParaRPr lang="zh-CN" altLang="en-US"/>
        </a:p>
      </dgm:t>
    </dgm:pt>
    <dgm:pt modelId="{EEC12241-E33A-4F4D-A3EA-3A67DAA72BBE}">
      <dgm:prSet phldrT="[文本]"/>
      <dgm:spPr/>
      <dgm:t>
        <a:bodyPr/>
        <a:lstStyle/>
        <a:p>
          <a:r>
            <a:rPr lang="en-US" altLang="zh-CN" dirty="0" smtClean="0"/>
            <a:t>’1’ in (‘1’)#</a:t>
          </a:r>
          <a:endParaRPr lang="zh-CN" altLang="en-US" dirty="0"/>
        </a:p>
      </dgm:t>
    </dgm:pt>
    <dgm:pt modelId="{A96C1431-8B72-432D-BB58-1BFAF00687AE}" type="parTrans" cxnId="{3B752DE2-D921-42FE-88E5-B922C5F0A426}">
      <dgm:prSet/>
      <dgm:spPr/>
      <dgm:t>
        <a:bodyPr/>
        <a:lstStyle/>
        <a:p>
          <a:endParaRPr lang="zh-CN" altLang="en-US"/>
        </a:p>
      </dgm:t>
    </dgm:pt>
    <dgm:pt modelId="{679F4C0D-B269-4778-9B3A-8770A75DD977}" type="sibTrans" cxnId="{3B752DE2-D921-42FE-88E5-B922C5F0A426}">
      <dgm:prSet/>
      <dgm:spPr/>
      <dgm:t>
        <a:bodyPr/>
        <a:lstStyle/>
        <a:p>
          <a:endParaRPr lang="zh-CN" altLang="en-US"/>
        </a:p>
      </dgm:t>
    </dgm:pt>
    <dgm:pt modelId="{9214E607-1249-4E34-B6A8-EFA4A6D9BCA8}" type="pres">
      <dgm:prSet presAssocID="{0D012FC9-3AED-4BA3-9619-E1B4E18F7653}" presName="layout" presStyleCnt="0">
        <dgm:presLayoutVars>
          <dgm:chMax/>
          <dgm:chPref/>
          <dgm:dir/>
          <dgm:resizeHandles/>
        </dgm:presLayoutVars>
      </dgm:prSet>
      <dgm:spPr/>
      <dgm:t>
        <a:bodyPr/>
        <a:lstStyle/>
        <a:p>
          <a:endParaRPr lang="zh-CN" altLang="en-US"/>
        </a:p>
      </dgm:t>
    </dgm:pt>
    <dgm:pt modelId="{7BD4AD5C-F1B4-437A-A8E0-60FBF5A4BCF0}" type="pres">
      <dgm:prSet presAssocID="{67DCD015-9937-4BE9-86FE-134456A080A3}" presName="root" presStyleCnt="0">
        <dgm:presLayoutVars>
          <dgm:chMax/>
          <dgm:chPref/>
        </dgm:presLayoutVars>
      </dgm:prSet>
      <dgm:spPr/>
    </dgm:pt>
    <dgm:pt modelId="{1DC713F9-FA81-42AB-A1C6-F6F3D4D44B4F}" type="pres">
      <dgm:prSet presAssocID="{67DCD015-9937-4BE9-86FE-134456A080A3}" presName="rootComposite" presStyleCnt="0">
        <dgm:presLayoutVars/>
      </dgm:prSet>
      <dgm:spPr/>
    </dgm:pt>
    <dgm:pt modelId="{B596D20B-886A-483D-81E8-8B8C4A3AA7FD}" type="pres">
      <dgm:prSet presAssocID="{67DCD015-9937-4BE9-86FE-134456A080A3}" presName="ParentAccent" presStyleLbl="alignNode1" presStyleIdx="0" presStyleCnt="2"/>
      <dgm:spPr/>
    </dgm:pt>
    <dgm:pt modelId="{D48961A0-26BD-4723-98D4-90DAA5EC71FB}" type="pres">
      <dgm:prSet presAssocID="{67DCD015-9937-4BE9-86FE-134456A080A3}" presName="ParentSmallAccent" presStyleLbl="fgAcc1" presStyleIdx="0" presStyleCnt="2"/>
      <dgm:spPr/>
    </dgm:pt>
    <dgm:pt modelId="{A45BDB9A-6D13-4A4D-B6EF-D5E507DEF134}" type="pres">
      <dgm:prSet presAssocID="{67DCD015-9937-4BE9-86FE-134456A080A3}" presName="Parent" presStyleLbl="revTx" presStyleIdx="0" presStyleCnt="14" custLinFactNeighborY="-1853">
        <dgm:presLayoutVars>
          <dgm:chMax/>
          <dgm:chPref val="4"/>
          <dgm:bulletEnabled val="1"/>
        </dgm:presLayoutVars>
      </dgm:prSet>
      <dgm:spPr/>
      <dgm:t>
        <a:bodyPr/>
        <a:lstStyle/>
        <a:p>
          <a:endParaRPr lang="zh-CN" altLang="en-US"/>
        </a:p>
      </dgm:t>
    </dgm:pt>
    <dgm:pt modelId="{58C9FF32-6535-4E2C-AF31-AB4D2717FE05}" type="pres">
      <dgm:prSet presAssocID="{67DCD015-9937-4BE9-86FE-134456A080A3}" presName="childShape" presStyleCnt="0">
        <dgm:presLayoutVars>
          <dgm:chMax val="0"/>
          <dgm:chPref val="0"/>
        </dgm:presLayoutVars>
      </dgm:prSet>
      <dgm:spPr/>
    </dgm:pt>
    <dgm:pt modelId="{AF7643DA-BDC7-44BA-8441-872044F3EF9E}" type="pres">
      <dgm:prSet presAssocID="{CF3D8EB7-4719-40CA-B205-6E36862799B6}" presName="childComposite" presStyleCnt="0">
        <dgm:presLayoutVars>
          <dgm:chMax val="0"/>
          <dgm:chPref val="0"/>
        </dgm:presLayoutVars>
      </dgm:prSet>
      <dgm:spPr/>
    </dgm:pt>
    <dgm:pt modelId="{6795ADA6-E247-4CBA-B609-CE60F7823F81}" type="pres">
      <dgm:prSet presAssocID="{CF3D8EB7-4719-40CA-B205-6E36862799B6}" presName="ChildAccent" presStyleLbl="solidFgAcc1" presStyleIdx="0" presStyleCnt="12"/>
      <dgm:spPr/>
    </dgm:pt>
    <dgm:pt modelId="{D9305FF7-AAE6-4D2C-818F-8B91B93897AC}" type="pres">
      <dgm:prSet presAssocID="{CF3D8EB7-4719-40CA-B205-6E36862799B6}" presName="Child" presStyleLbl="revTx" presStyleIdx="1" presStyleCnt="14">
        <dgm:presLayoutVars>
          <dgm:chMax val="0"/>
          <dgm:chPref val="0"/>
          <dgm:bulletEnabled val="1"/>
        </dgm:presLayoutVars>
      </dgm:prSet>
      <dgm:spPr/>
      <dgm:t>
        <a:bodyPr/>
        <a:lstStyle/>
        <a:p>
          <a:endParaRPr lang="zh-CN" altLang="en-US"/>
        </a:p>
      </dgm:t>
    </dgm:pt>
    <dgm:pt modelId="{615C151D-DD21-421C-8C35-930495900C86}" type="pres">
      <dgm:prSet presAssocID="{022B090F-EBC7-4322-87B8-143FAA9CBA56}" presName="childComposite" presStyleCnt="0">
        <dgm:presLayoutVars>
          <dgm:chMax val="0"/>
          <dgm:chPref val="0"/>
        </dgm:presLayoutVars>
      </dgm:prSet>
      <dgm:spPr/>
    </dgm:pt>
    <dgm:pt modelId="{E1883139-E7DF-4B9C-A843-848FEEA4267C}" type="pres">
      <dgm:prSet presAssocID="{022B090F-EBC7-4322-87B8-143FAA9CBA56}" presName="ChildAccent" presStyleLbl="solidFgAcc1" presStyleIdx="1" presStyleCnt="12"/>
      <dgm:spPr/>
    </dgm:pt>
    <dgm:pt modelId="{F349E317-C0F8-4005-BD56-E6CAB06B44AA}" type="pres">
      <dgm:prSet presAssocID="{022B090F-EBC7-4322-87B8-143FAA9CBA56}" presName="Child" presStyleLbl="revTx" presStyleIdx="2" presStyleCnt="14">
        <dgm:presLayoutVars>
          <dgm:chMax val="0"/>
          <dgm:chPref val="0"/>
          <dgm:bulletEnabled val="1"/>
        </dgm:presLayoutVars>
      </dgm:prSet>
      <dgm:spPr/>
      <dgm:t>
        <a:bodyPr/>
        <a:lstStyle/>
        <a:p>
          <a:endParaRPr lang="zh-CN" altLang="en-US"/>
        </a:p>
      </dgm:t>
    </dgm:pt>
    <dgm:pt modelId="{823F8570-3D81-45D1-95DB-12F0A30C5F87}" type="pres">
      <dgm:prSet presAssocID="{5238A7AE-AC0C-408E-ADFE-7B53926C87E4}" presName="childComposite" presStyleCnt="0">
        <dgm:presLayoutVars>
          <dgm:chMax val="0"/>
          <dgm:chPref val="0"/>
        </dgm:presLayoutVars>
      </dgm:prSet>
      <dgm:spPr/>
    </dgm:pt>
    <dgm:pt modelId="{4499D2CD-FCDD-45F2-A8AB-58CDBC096D58}" type="pres">
      <dgm:prSet presAssocID="{5238A7AE-AC0C-408E-ADFE-7B53926C87E4}" presName="ChildAccent" presStyleLbl="solidFgAcc1" presStyleIdx="2" presStyleCnt="12"/>
      <dgm:spPr/>
    </dgm:pt>
    <dgm:pt modelId="{39630FA1-2D9B-4F2C-8D8B-5194B37C587A}" type="pres">
      <dgm:prSet presAssocID="{5238A7AE-AC0C-408E-ADFE-7B53926C87E4}" presName="Child" presStyleLbl="revTx" presStyleIdx="3" presStyleCnt="14">
        <dgm:presLayoutVars>
          <dgm:chMax val="0"/>
          <dgm:chPref val="0"/>
          <dgm:bulletEnabled val="1"/>
        </dgm:presLayoutVars>
      </dgm:prSet>
      <dgm:spPr/>
      <dgm:t>
        <a:bodyPr/>
        <a:lstStyle/>
        <a:p>
          <a:endParaRPr lang="zh-CN" altLang="en-US"/>
        </a:p>
      </dgm:t>
    </dgm:pt>
    <dgm:pt modelId="{9C6ED21D-1DBF-44E7-B01C-E3E45080EB19}" type="pres">
      <dgm:prSet presAssocID="{5B7CC89E-9C5A-4297-A27E-45758F236737}" presName="childComposite" presStyleCnt="0">
        <dgm:presLayoutVars>
          <dgm:chMax val="0"/>
          <dgm:chPref val="0"/>
        </dgm:presLayoutVars>
      </dgm:prSet>
      <dgm:spPr/>
    </dgm:pt>
    <dgm:pt modelId="{5FD716FF-BA95-4543-963F-B7E9F035F2F9}" type="pres">
      <dgm:prSet presAssocID="{5B7CC89E-9C5A-4297-A27E-45758F236737}" presName="ChildAccent" presStyleLbl="solidFgAcc1" presStyleIdx="3" presStyleCnt="12"/>
      <dgm:spPr/>
    </dgm:pt>
    <dgm:pt modelId="{AF5B79FA-C1A6-480F-9951-A6C3170C15E3}" type="pres">
      <dgm:prSet presAssocID="{5B7CC89E-9C5A-4297-A27E-45758F236737}" presName="Child" presStyleLbl="revTx" presStyleIdx="4" presStyleCnt="14">
        <dgm:presLayoutVars>
          <dgm:chMax val="0"/>
          <dgm:chPref val="0"/>
          <dgm:bulletEnabled val="1"/>
        </dgm:presLayoutVars>
      </dgm:prSet>
      <dgm:spPr/>
      <dgm:t>
        <a:bodyPr/>
        <a:lstStyle/>
        <a:p>
          <a:endParaRPr lang="zh-CN" altLang="en-US"/>
        </a:p>
      </dgm:t>
    </dgm:pt>
    <dgm:pt modelId="{1189FE04-32EF-4D60-A480-389689DD9DDE}" type="pres">
      <dgm:prSet presAssocID="{D07A7726-8B52-4A03-80BC-1854352701D8}" presName="childComposite" presStyleCnt="0">
        <dgm:presLayoutVars>
          <dgm:chMax val="0"/>
          <dgm:chPref val="0"/>
        </dgm:presLayoutVars>
      </dgm:prSet>
      <dgm:spPr/>
    </dgm:pt>
    <dgm:pt modelId="{67DC2F24-A81C-496A-A72A-E1A6A3ABBA3D}" type="pres">
      <dgm:prSet presAssocID="{D07A7726-8B52-4A03-80BC-1854352701D8}" presName="ChildAccent" presStyleLbl="solidFgAcc1" presStyleIdx="4" presStyleCnt="12"/>
      <dgm:spPr/>
    </dgm:pt>
    <dgm:pt modelId="{BBE94801-0E1B-49CC-9FA7-26F63A40CC8D}" type="pres">
      <dgm:prSet presAssocID="{D07A7726-8B52-4A03-80BC-1854352701D8}" presName="Child" presStyleLbl="revTx" presStyleIdx="5" presStyleCnt="14">
        <dgm:presLayoutVars>
          <dgm:chMax val="0"/>
          <dgm:chPref val="0"/>
          <dgm:bulletEnabled val="1"/>
        </dgm:presLayoutVars>
      </dgm:prSet>
      <dgm:spPr/>
      <dgm:t>
        <a:bodyPr/>
        <a:lstStyle/>
        <a:p>
          <a:endParaRPr lang="zh-CN" altLang="en-US"/>
        </a:p>
      </dgm:t>
    </dgm:pt>
    <dgm:pt modelId="{B25E3D81-B8BD-42D6-95D9-DD16A385A12F}" type="pres">
      <dgm:prSet presAssocID="{3A46A92C-E6DB-4F27-A558-48AE2C3F4F84}" presName="childComposite" presStyleCnt="0">
        <dgm:presLayoutVars>
          <dgm:chMax val="0"/>
          <dgm:chPref val="0"/>
        </dgm:presLayoutVars>
      </dgm:prSet>
      <dgm:spPr/>
    </dgm:pt>
    <dgm:pt modelId="{D8C8A0C3-B38D-4B13-B21E-55A06ED97131}" type="pres">
      <dgm:prSet presAssocID="{3A46A92C-E6DB-4F27-A558-48AE2C3F4F84}" presName="ChildAccent" presStyleLbl="solidFgAcc1" presStyleIdx="5" presStyleCnt="12"/>
      <dgm:spPr/>
    </dgm:pt>
    <dgm:pt modelId="{0C9753C0-57F8-4578-A744-BF97FF441948}" type="pres">
      <dgm:prSet presAssocID="{3A46A92C-E6DB-4F27-A558-48AE2C3F4F84}" presName="Child" presStyleLbl="revTx" presStyleIdx="6" presStyleCnt="14">
        <dgm:presLayoutVars>
          <dgm:chMax val="0"/>
          <dgm:chPref val="0"/>
          <dgm:bulletEnabled val="1"/>
        </dgm:presLayoutVars>
      </dgm:prSet>
      <dgm:spPr/>
      <dgm:t>
        <a:bodyPr/>
        <a:lstStyle/>
        <a:p>
          <a:endParaRPr lang="zh-CN" altLang="en-US"/>
        </a:p>
      </dgm:t>
    </dgm:pt>
    <dgm:pt modelId="{F7C05FFE-5D92-4BB2-B87C-7A179E202BDB}" type="pres">
      <dgm:prSet presAssocID="{10B483A2-E894-41BE-9A49-646AFD3F9EB7}" presName="root" presStyleCnt="0">
        <dgm:presLayoutVars>
          <dgm:chMax/>
          <dgm:chPref/>
        </dgm:presLayoutVars>
      </dgm:prSet>
      <dgm:spPr/>
    </dgm:pt>
    <dgm:pt modelId="{819B0AC3-E48E-4E5C-B5EE-B3A862CBD33C}" type="pres">
      <dgm:prSet presAssocID="{10B483A2-E894-41BE-9A49-646AFD3F9EB7}" presName="rootComposite" presStyleCnt="0">
        <dgm:presLayoutVars/>
      </dgm:prSet>
      <dgm:spPr/>
    </dgm:pt>
    <dgm:pt modelId="{997DCAD5-585A-47EB-9EFC-82100B5F2C82}" type="pres">
      <dgm:prSet presAssocID="{10B483A2-E894-41BE-9A49-646AFD3F9EB7}" presName="ParentAccent" presStyleLbl="alignNode1" presStyleIdx="1" presStyleCnt="2"/>
      <dgm:spPr/>
    </dgm:pt>
    <dgm:pt modelId="{DA3E1ED9-9DB4-47CA-9BED-FC3C48DBC677}" type="pres">
      <dgm:prSet presAssocID="{10B483A2-E894-41BE-9A49-646AFD3F9EB7}" presName="ParentSmallAccent" presStyleLbl="fgAcc1" presStyleIdx="1" presStyleCnt="2"/>
      <dgm:spPr/>
    </dgm:pt>
    <dgm:pt modelId="{F4C27906-EE5A-47DC-95B4-84BFC13C28D5}" type="pres">
      <dgm:prSet presAssocID="{10B483A2-E894-41BE-9A49-646AFD3F9EB7}" presName="Parent" presStyleLbl="revTx" presStyleIdx="7" presStyleCnt="14">
        <dgm:presLayoutVars>
          <dgm:chMax/>
          <dgm:chPref val="4"/>
          <dgm:bulletEnabled val="1"/>
        </dgm:presLayoutVars>
      </dgm:prSet>
      <dgm:spPr/>
      <dgm:t>
        <a:bodyPr/>
        <a:lstStyle/>
        <a:p>
          <a:endParaRPr lang="zh-CN" altLang="en-US"/>
        </a:p>
      </dgm:t>
    </dgm:pt>
    <dgm:pt modelId="{6B3A5199-352A-465B-8C99-5482669110CA}" type="pres">
      <dgm:prSet presAssocID="{10B483A2-E894-41BE-9A49-646AFD3F9EB7}" presName="childShape" presStyleCnt="0">
        <dgm:presLayoutVars>
          <dgm:chMax val="0"/>
          <dgm:chPref val="0"/>
        </dgm:presLayoutVars>
      </dgm:prSet>
      <dgm:spPr/>
    </dgm:pt>
    <dgm:pt modelId="{893AC768-FADD-45BC-88C5-F82AE6F8C645}" type="pres">
      <dgm:prSet presAssocID="{A17BDD42-C847-43D7-85BC-14C3A914258B}" presName="childComposite" presStyleCnt="0">
        <dgm:presLayoutVars>
          <dgm:chMax val="0"/>
          <dgm:chPref val="0"/>
        </dgm:presLayoutVars>
      </dgm:prSet>
      <dgm:spPr/>
    </dgm:pt>
    <dgm:pt modelId="{5736EC70-9BDC-4DE7-AA17-FF19B9CA7BB8}" type="pres">
      <dgm:prSet presAssocID="{A17BDD42-C847-43D7-85BC-14C3A914258B}" presName="ChildAccent" presStyleLbl="solidFgAcc1" presStyleIdx="6" presStyleCnt="12"/>
      <dgm:spPr/>
    </dgm:pt>
    <dgm:pt modelId="{53E5D5A4-E4AD-4A62-ACCD-30479DDB0D8C}" type="pres">
      <dgm:prSet presAssocID="{A17BDD42-C847-43D7-85BC-14C3A914258B}" presName="Child" presStyleLbl="revTx" presStyleIdx="8" presStyleCnt="14">
        <dgm:presLayoutVars>
          <dgm:chMax val="0"/>
          <dgm:chPref val="0"/>
          <dgm:bulletEnabled val="1"/>
        </dgm:presLayoutVars>
      </dgm:prSet>
      <dgm:spPr/>
      <dgm:t>
        <a:bodyPr/>
        <a:lstStyle/>
        <a:p>
          <a:endParaRPr lang="zh-CN" altLang="en-US"/>
        </a:p>
      </dgm:t>
    </dgm:pt>
    <dgm:pt modelId="{A23A5DD9-433C-4F9A-A3B1-EBB697BEF1E1}" type="pres">
      <dgm:prSet presAssocID="{E93B3D55-C509-4195-9BA1-7F76C63FBA66}" presName="childComposite" presStyleCnt="0">
        <dgm:presLayoutVars>
          <dgm:chMax val="0"/>
          <dgm:chPref val="0"/>
        </dgm:presLayoutVars>
      </dgm:prSet>
      <dgm:spPr/>
    </dgm:pt>
    <dgm:pt modelId="{7F95AFB0-84B0-471C-A80A-54F32125C9F3}" type="pres">
      <dgm:prSet presAssocID="{E93B3D55-C509-4195-9BA1-7F76C63FBA66}" presName="ChildAccent" presStyleLbl="solidFgAcc1" presStyleIdx="7" presStyleCnt="12"/>
      <dgm:spPr/>
    </dgm:pt>
    <dgm:pt modelId="{40A05D4A-5917-4ACA-A17F-1D31DB139638}" type="pres">
      <dgm:prSet presAssocID="{E93B3D55-C509-4195-9BA1-7F76C63FBA66}" presName="Child" presStyleLbl="revTx" presStyleIdx="9" presStyleCnt="14">
        <dgm:presLayoutVars>
          <dgm:chMax val="0"/>
          <dgm:chPref val="0"/>
          <dgm:bulletEnabled val="1"/>
        </dgm:presLayoutVars>
      </dgm:prSet>
      <dgm:spPr/>
      <dgm:t>
        <a:bodyPr/>
        <a:lstStyle/>
        <a:p>
          <a:endParaRPr lang="zh-CN" altLang="en-US"/>
        </a:p>
      </dgm:t>
    </dgm:pt>
    <dgm:pt modelId="{7ECD88C3-5328-4A68-ADB4-455F374A09ED}" type="pres">
      <dgm:prSet presAssocID="{5F8F11E5-4660-4D3A-A7D3-406CB45BBBC8}" presName="childComposite" presStyleCnt="0">
        <dgm:presLayoutVars>
          <dgm:chMax val="0"/>
          <dgm:chPref val="0"/>
        </dgm:presLayoutVars>
      </dgm:prSet>
      <dgm:spPr/>
    </dgm:pt>
    <dgm:pt modelId="{F5D8CC8D-6FA1-4349-9BEF-E48187A14749}" type="pres">
      <dgm:prSet presAssocID="{5F8F11E5-4660-4D3A-A7D3-406CB45BBBC8}" presName="ChildAccent" presStyleLbl="solidFgAcc1" presStyleIdx="8" presStyleCnt="12"/>
      <dgm:spPr/>
    </dgm:pt>
    <dgm:pt modelId="{EADB5CAA-D476-4AEC-81E9-65262DDEADDF}" type="pres">
      <dgm:prSet presAssocID="{5F8F11E5-4660-4D3A-A7D3-406CB45BBBC8}" presName="Child" presStyleLbl="revTx" presStyleIdx="10" presStyleCnt="14">
        <dgm:presLayoutVars>
          <dgm:chMax val="0"/>
          <dgm:chPref val="0"/>
          <dgm:bulletEnabled val="1"/>
        </dgm:presLayoutVars>
      </dgm:prSet>
      <dgm:spPr/>
      <dgm:t>
        <a:bodyPr/>
        <a:lstStyle/>
        <a:p>
          <a:endParaRPr lang="zh-CN" altLang="en-US"/>
        </a:p>
      </dgm:t>
    </dgm:pt>
    <dgm:pt modelId="{C124F190-FF28-4540-A5CE-388306E698D8}" type="pres">
      <dgm:prSet presAssocID="{1BD730D8-342E-4EFB-BCD1-A89B1510696C}" presName="childComposite" presStyleCnt="0">
        <dgm:presLayoutVars>
          <dgm:chMax val="0"/>
          <dgm:chPref val="0"/>
        </dgm:presLayoutVars>
      </dgm:prSet>
      <dgm:spPr/>
    </dgm:pt>
    <dgm:pt modelId="{5D7C1635-0317-452A-8B02-235D455B6EF0}" type="pres">
      <dgm:prSet presAssocID="{1BD730D8-342E-4EFB-BCD1-A89B1510696C}" presName="ChildAccent" presStyleLbl="solidFgAcc1" presStyleIdx="9" presStyleCnt="12"/>
      <dgm:spPr/>
    </dgm:pt>
    <dgm:pt modelId="{B337A9EA-212C-48D6-983E-27A9C45ED279}" type="pres">
      <dgm:prSet presAssocID="{1BD730D8-342E-4EFB-BCD1-A89B1510696C}" presName="Child" presStyleLbl="revTx" presStyleIdx="11" presStyleCnt="14">
        <dgm:presLayoutVars>
          <dgm:chMax val="0"/>
          <dgm:chPref val="0"/>
          <dgm:bulletEnabled val="1"/>
        </dgm:presLayoutVars>
      </dgm:prSet>
      <dgm:spPr/>
      <dgm:t>
        <a:bodyPr/>
        <a:lstStyle/>
        <a:p>
          <a:endParaRPr lang="zh-CN" altLang="en-US"/>
        </a:p>
      </dgm:t>
    </dgm:pt>
    <dgm:pt modelId="{936FA4EC-0629-4616-B06C-3AC40EE90D17}" type="pres">
      <dgm:prSet presAssocID="{EEC12241-E33A-4F4D-A3EA-3A67DAA72BBE}" presName="childComposite" presStyleCnt="0">
        <dgm:presLayoutVars>
          <dgm:chMax val="0"/>
          <dgm:chPref val="0"/>
        </dgm:presLayoutVars>
      </dgm:prSet>
      <dgm:spPr/>
    </dgm:pt>
    <dgm:pt modelId="{B5C93FA3-D5F9-44EF-A38F-C70C092D4A25}" type="pres">
      <dgm:prSet presAssocID="{EEC12241-E33A-4F4D-A3EA-3A67DAA72BBE}" presName="ChildAccent" presStyleLbl="solidFgAcc1" presStyleIdx="10" presStyleCnt="12"/>
      <dgm:spPr/>
    </dgm:pt>
    <dgm:pt modelId="{50A3F739-1FE9-4F5F-B98A-8E6B66CB5F86}" type="pres">
      <dgm:prSet presAssocID="{EEC12241-E33A-4F4D-A3EA-3A67DAA72BBE}" presName="Child" presStyleLbl="revTx" presStyleIdx="12" presStyleCnt="14">
        <dgm:presLayoutVars>
          <dgm:chMax val="0"/>
          <dgm:chPref val="0"/>
          <dgm:bulletEnabled val="1"/>
        </dgm:presLayoutVars>
      </dgm:prSet>
      <dgm:spPr/>
      <dgm:t>
        <a:bodyPr/>
        <a:lstStyle/>
        <a:p>
          <a:endParaRPr lang="zh-CN" altLang="en-US"/>
        </a:p>
      </dgm:t>
    </dgm:pt>
    <dgm:pt modelId="{9D5D3279-7D87-4EB3-978D-5ADBC3ED5E28}" type="pres">
      <dgm:prSet presAssocID="{6767990A-2145-427C-BF46-5331A007A92E}" presName="childComposite" presStyleCnt="0">
        <dgm:presLayoutVars>
          <dgm:chMax val="0"/>
          <dgm:chPref val="0"/>
        </dgm:presLayoutVars>
      </dgm:prSet>
      <dgm:spPr/>
    </dgm:pt>
    <dgm:pt modelId="{3C61A84D-111C-462E-8543-6FA463CE482A}" type="pres">
      <dgm:prSet presAssocID="{6767990A-2145-427C-BF46-5331A007A92E}" presName="ChildAccent" presStyleLbl="solidFgAcc1" presStyleIdx="11" presStyleCnt="12"/>
      <dgm:spPr/>
    </dgm:pt>
    <dgm:pt modelId="{6140D9B8-26A6-475F-8ABB-93FFF006ABE9}" type="pres">
      <dgm:prSet presAssocID="{6767990A-2145-427C-BF46-5331A007A92E}" presName="Child" presStyleLbl="revTx" presStyleIdx="13" presStyleCnt="14">
        <dgm:presLayoutVars>
          <dgm:chMax val="0"/>
          <dgm:chPref val="0"/>
          <dgm:bulletEnabled val="1"/>
        </dgm:presLayoutVars>
      </dgm:prSet>
      <dgm:spPr/>
      <dgm:t>
        <a:bodyPr/>
        <a:lstStyle/>
        <a:p>
          <a:endParaRPr lang="zh-CN" altLang="en-US"/>
        </a:p>
      </dgm:t>
    </dgm:pt>
  </dgm:ptLst>
  <dgm:cxnLst>
    <dgm:cxn modelId="{17BB094B-8C22-43AB-8EDC-59C5463B0107}" type="presOf" srcId="{3A46A92C-E6DB-4F27-A558-48AE2C3F4F84}" destId="{0C9753C0-57F8-4578-A744-BF97FF441948}" srcOrd="0" destOrd="0" presId="urn:microsoft.com/office/officeart/2008/layout/SquareAccentList"/>
    <dgm:cxn modelId="{33AA970C-BD6E-4C2B-837A-3581DED13E6B}" srcId="{10B483A2-E894-41BE-9A49-646AFD3F9EB7}" destId="{5F8F11E5-4660-4D3A-A7D3-406CB45BBBC8}" srcOrd="2" destOrd="0" parTransId="{9266BBE8-80C1-46BC-9457-CEF013E0FFC0}" sibTransId="{2389F335-4020-4C5E-A7AD-4E65BBF3A0AF}"/>
    <dgm:cxn modelId="{1D41652D-E407-4404-B0C8-049CD47664DB}" srcId="{10B483A2-E894-41BE-9A49-646AFD3F9EB7}" destId="{A17BDD42-C847-43D7-85BC-14C3A914258B}" srcOrd="0" destOrd="0" parTransId="{D7BE3B70-33FA-4AEE-8993-084D57A3130E}" sibTransId="{2D9E855D-5811-4FF2-9560-1131EC757A55}"/>
    <dgm:cxn modelId="{313BB11C-765B-46F1-84C0-9D247796104D}" srcId="{67DCD015-9937-4BE9-86FE-134456A080A3}" destId="{5B7CC89E-9C5A-4297-A27E-45758F236737}" srcOrd="3" destOrd="0" parTransId="{9F8576AC-AE47-4991-98FB-B450E64D43A2}" sibTransId="{2AEE0D8F-03B9-42EE-9848-7D9A39DB5287}"/>
    <dgm:cxn modelId="{3B752DE2-D921-42FE-88E5-B922C5F0A426}" srcId="{10B483A2-E894-41BE-9A49-646AFD3F9EB7}" destId="{EEC12241-E33A-4F4D-A3EA-3A67DAA72BBE}" srcOrd="4" destOrd="0" parTransId="{A96C1431-8B72-432D-BB58-1BFAF00687AE}" sibTransId="{679F4C0D-B269-4778-9B3A-8770A75DD977}"/>
    <dgm:cxn modelId="{6FD978DE-E669-45B5-939F-80AD70413278}" type="presOf" srcId="{67DCD015-9937-4BE9-86FE-134456A080A3}" destId="{A45BDB9A-6D13-4A4D-B6EF-D5E507DEF134}" srcOrd="0" destOrd="0" presId="urn:microsoft.com/office/officeart/2008/layout/SquareAccentList"/>
    <dgm:cxn modelId="{F6268066-EE6D-48B5-8B4F-D350EED71036}" type="presOf" srcId="{5238A7AE-AC0C-408E-ADFE-7B53926C87E4}" destId="{39630FA1-2D9B-4F2C-8D8B-5194B37C587A}" srcOrd="0" destOrd="0" presId="urn:microsoft.com/office/officeart/2008/layout/SquareAccentList"/>
    <dgm:cxn modelId="{B3893351-0E0F-473D-B053-4118714C3010}" type="presOf" srcId="{5F8F11E5-4660-4D3A-A7D3-406CB45BBBC8}" destId="{EADB5CAA-D476-4AEC-81E9-65262DDEADDF}" srcOrd="0" destOrd="0" presId="urn:microsoft.com/office/officeart/2008/layout/SquareAccentList"/>
    <dgm:cxn modelId="{6CFF54CA-8753-4129-8B1F-0AB5322D39D0}" type="presOf" srcId="{5B7CC89E-9C5A-4297-A27E-45758F236737}" destId="{AF5B79FA-C1A6-480F-9951-A6C3170C15E3}" srcOrd="0" destOrd="0" presId="urn:microsoft.com/office/officeart/2008/layout/SquareAccentList"/>
    <dgm:cxn modelId="{DF207043-7A42-499A-BCA1-537516D83C05}" type="presOf" srcId="{0D012FC9-3AED-4BA3-9619-E1B4E18F7653}" destId="{9214E607-1249-4E34-B6A8-EFA4A6D9BCA8}" srcOrd="0" destOrd="0" presId="urn:microsoft.com/office/officeart/2008/layout/SquareAccentList"/>
    <dgm:cxn modelId="{B1C1BE55-C903-4A7A-93FC-F1B0E5612CF4}" type="presOf" srcId="{022B090F-EBC7-4322-87B8-143FAA9CBA56}" destId="{F349E317-C0F8-4005-BD56-E6CAB06B44AA}" srcOrd="0" destOrd="0" presId="urn:microsoft.com/office/officeart/2008/layout/SquareAccentList"/>
    <dgm:cxn modelId="{6E3CEEF8-0E8C-400C-8B03-EC677AF0624C}" type="presOf" srcId="{1BD730D8-342E-4EFB-BCD1-A89B1510696C}" destId="{B337A9EA-212C-48D6-983E-27A9C45ED279}" srcOrd="0" destOrd="0" presId="urn:microsoft.com/office/officeart/2008/layout/SquareAccentList"/>
    <dgm:cxn modelId="{3BC72E6A-748C-4D36-95F0-08B187C7DC1E}" srcId="{67DCD015-9937-4BE9-86FE-134456A080A3}" destId="{CF3D8EB7-4719-40CA-B205-6E36862799B6}" srcOrd="0" destOrd="0" parTransId="{278E0883-6CF4-4766-95BE-4744B7BE4637}" sibTransId="{C7B4536F-F8FA-4FA4-BB6A-9B458BE90E4A}"/>
    <dgm:cxn modelId="{CDA912A3-6A6E-45EB-B300-5AD7E319485C}" srcId="{67DCD015-9937-4BE9-86FE-134456A080A3}" destId="{3A46A92C-E6DB-4F27-A558-48AE2C3F4F84}" srcOrd="5" destOrd="0" parTransId="{91FE61C0-024F-4168-8402-4EC82589AB22}" sibTransId="{25E14F6F-2481-4F99-9731-B7B7F0B439D9}"/>
    <dgm:cxn modelId="{75A7597C-C728-4069-A3C8-AA8EA9101EE5}" type="presOf" srcId="{CF3D8EB7-4719-40CA-B205-6E36862799B6}" destId="{D9305FF7-AAE6-4D2C-818F-8B91B93897AC}" srcOrd="0" destOrd="0" presId="urn:microsoft.com/office/officeart/2008/layout/SquareAccentList"/>
    <dgm:cxn modelId="{ECB67EFB-3E5B-4BFC-835C-2B51D2CEC0B3}" srcId="{67DCD015-9937-4BE9-86FE-134456A080A3}" destId="{5238A7AE-AC0C-408E-ADFE-7B53926C87E4}" srcOrd="2" destOrd="0" parTransId="{080B07BF-AE35-4470-BAD0-AE2EEDAEA18D}" sibTransId="{7A95ACBF-6EC6-46B7-90AC-60649CDF6BB1}"/>
    <dgm:cxn modelId="{D3567239-290A-4BC1-B02F-05494044E69D}" srcId="{67DCD015-9937-4BE9-86FE-134456A080A3}" destId="{022B090F-EBC7-4322-87B8-143FAA9CBA56}" srcOrd="1" destOrd="0" parTransId="{EE5B017A-762B-4F7A-8B78-370B1D7CC944}" sibTransId="{11F43AD0-761B-4076-B718-97DF24D15FE4}"/>
    <dgm:cxn modelId="{229A5BEA-7730-4F48-94BE-1C1456BC9D02}" srcId="{10B483A2-E894-41BE-9A49-646AFD3F9EB7}" destId="{1BD730D8-342E-4EFB-BCD1-A89B1510696C}" srcOrd="3" destOrd="0" parTransId="{DC6BA60E-917A-4A11-8013-713B03018620}" sibTransId="{DCFFBEB8-A603-4B1E-93E0-3BE8928780D3}"/>
    <dgm:cxn modelId="{5B25ADBF-8E09-49B8-919A-4B566DDB6C81}" srcId="{67DCD015-9937-4BE9-86FE-134456A080A3}" destId="{D07A7726-8B52-4A03-80BC-1854352701D8}" srcOrd="4" destOrd="0" parTransId="{BF6B6D3A-39E8-46DA-99C7-268C5A853231}" sibTransId="{44E5871D-FEFC-464E-A4FA-5AD52E7F2517}"/>
    <dgm:cxn modelId="{042BBD24-D575-4AD3-A0E7-CA07E42250EF}" type="presOf" srcId="{D07A7726-8B52-4A03-80BC-1854352701D8}" destId="{BBE94801-0E1B-49CC-9FA7-26F63A40CC8D}" srcOrd="0" destOrd="0" presId="urn:microsoft.com/office/officeart/2008/layout/SquareAccentList"/>
    <dgm:cxn modelId="{10F47594-E622-438F-B306-649371C806FC}" type="presOf" srcId="{A17BDD42-C847-43D7-85BC-14C3A914258B}" destId="{53E5D5A4-E4AD-4A62-ACCD-30479DDB0D8C}" srcOrd="0" destOrd="0" presId="urn:microsoft.com/office/officeart/2008/layout/SquareAccentList"/>
    <dgm:cxn modelId="{CAE41473-3CDA-4A8E-9FF4-B7BDF1D2B113}" srcId="{0D012FC9-3AED-4BA3-9619-E1B4E18F7653}" destId="{67DCD015-9937-4BE9-86FE-134456A080A3}" srcOrd="0" destOrd="0" parTransId="{6CBAB199-B0F8-4324-85A3-82D77F83BA3A}" sibTransId="{346F8F4E-09A1-4BE2-B636-D0B4E20328DB}"/>
    <dgm:cxn modelId="{8273DBCA-D29E-44A2-9BE1-1D7184D4ED31}" type="presOf" srcId="{E93B3D55-C509-4195-9BA1-7F76C63FBA66}" destId="{40A05D4A-5917-4ACA-A17F-1D31DB139638}" srcOrd="0" destOrd="0" presId="urn:microsoft.com/office/officeart/2008/layout/SquareAccentList"/>
    <dgm:cxn modelId="{EDD23250-AF00-487E-8011-BA084BCEC198}" type="presOf" srcId="{10B483A2-E894-41BE-9A49-646AFD3F9EB7}" destId="{F4C27906-EE5A-47DC-95B4-84BFC13C28D5}" srcOrd="0" destOrd="0" presId="urn:microsoft.com/office/officeart/2008/layout/SquareAccentList"/>
    <dgm:cxn modelId="{00E126C7-0B90-4C1D-B9EF-E138CD7466E5}" srcId="{10B483A2-E894-41BE-9A49-646AFD3F9EB7}" destId="{E93B3D55-C509-4195-9BA1-7F76C63FBA66}" srcOrd="1" destOrd="0" parTransId="{1DF79CB5-AC6F-4456-A7F5-B6BAA9E2C527}" sibTransId="{6F97F2E9-C23E-45DA-B203-D95B10EBE854}"/>
    <dgm:cxn modelId="{0544737A-1686-456F-A6E5-C636873C2356}" type="presOf" srcId="{EEC12241-E33A-4F4D-A3EA-3A67DAA72BBE}" destId="{50A3F739-1FE9-4F5F-B98A-8E6B66CB5F86}" srcOrd="0" destOrd="0" presId="urn:microsoft.com/office/officeart/2008/layout/SquareAccentList"/>
    <dgm:cxn modelId="{CC17955E-BB87-4128-9925-22BFD4D6DB45}" type="presOf" srcId="{6767990A-2145-427C-BF46-5331A007A92E}" destId="{6140D9B8-26A6-475F-8ABB-93FFF006ABE9}" srcOrd="0" destOrd="0" presId="urn:microsoft.com/office/officeart/2008/layout/SquareAccentList"/>
    <dgm:cxn modelId="{85A927CF-6180-46A8-9A95-15341C9BC025}" srcId="{10B483A2-E894-41BE-9A49-646AFD3F9EB7}" destId="{6767990A-2145-427C-BF46-5331A007A92E}" srcOrd="5" destOrd="0" parTransId="{DF182C52-88DB-4391-AAC4-21B3523537E8}" sibTransId="{FED5626A-4748-4923-962E-731E4E15FA7E}"/>
    <dgm:cxn modelId="{5F65EC58-2C4E-4472-AD6D-75A2121692B8}" srcId="{0D012FC9-3AED-4BA3-9619-E1B4E18F7653}" destId="{10B483A2-E894-41BE-9A49-646AFD3F9EB7}" srcOrd="1" destOrd="0" parTransId="{78603E6E-F54F-41A9-86BA-74FF51956914}" sibTransId="{0A926817-0052-4880-81C0-287459267C4B}"/>
    <dgm:cxn modelId="{C813CB98-E352-41F5-9F97-02C44BAD775D}" type="presParOf" srcId="{9214E607-1249-4E34-B6A8-EFA4A6D9BCA8}" destId="{7BD4AD5C-F1B4-437A-A8E0-60FBF5A4BCF0}" srcOrd="0" destOrd="0" presId="urn:microsoft.com/office/officeart/2008/layout/SquareAccentList"/>
    <dgm:cxn modelId="{DDBD77FD-994C-4EBA-B9DB-D81A68BB09AC}" type="presParOf" srcId="{7BD4AD5C-F1B4-437A-A8E0-60FBF5A4BCF0}" destId="{1DC713F9-FA81-42AB-A1C6-F6F3D4D44B4F}" srcOrd="0" destOrd="0" presId="urn:microsoft.com/office/officeart/2008/layout/SquareAccentList"/>
    <dgm:cxn modelId="{7A307B0C-0720-45C9-8B78-7296BF5C4214}" type="presParOf" srcId="{1DC713F9-FA81-42AB-A1C6-F6F3D4D44B4F}" destId="{B596D20B-886A-483D-81E8-8B8C4A3AA7FD}" srcOrd="0" destOrd="0" presId="urn:microsoft.com/office/officeart/2008/layout/SquareAccentList"/>
    <dgm:cxn modelId="{7884859C-C17B-4DBB-A91F-BFF6EF9DB593}" type="presParOf" srcId="{1DC713F9-FA81-42AB-A1C6-F6F3D4D44B4F}" destId="{D48961A0-26BD-4723-98D4-90DAA5EC71FB}" srcOrd="1" destOrd="0" presId="urn:microsoft.com/office/officeart/2008/layout/SquareAccentList"/>
    <dgm:cxn modelId="{8E92BD41-4E4B-47DD-A12E-C6164D569BFB}" type="presParOf" srcId="{1DC713F9-FA81-42AB-A1C6-F6F3D4D44B4F}" destId="{A45BDB9A-6D13-4A4D-B6EF-D5E507DEF134}" srcOrd="2" destOrd="0" presId="urn:microsoft.com/office/officeart/2008/layout/SquareAccentList"/>
    <dgm:cxn modelId="{383CA8C5-9B87-4812-B7A0-A4F28F85F11C}" type="presParOf" srcId="{7BD4AD5C-F1B4-437A-A8E0-60FBF5A4BCF0}" destId="{58C9FF32-6535-4E2C-AF31-AB4D2717FE05}" srcOrd="1" destOrd="0" presId="urn:microsoft.com/office/officeart/2008/layout/SquareAccentList"/>
    <dgm:cxn modelId="{E73071CB-260A-42F0-988F-AA64100047C3}" type="presParOf" srcId="{58C9FF32-6535-4E2C-AF31-AB4D2717FE05}" destId="{AF7643DA-BDC7-44BA-8441-872044F3EF9E}" srcOrd="0" destOrd="0" presId="urn:microsoft.com/office/officeart/2008/layout/SquareAccentList"/>
    <dgm:cxn modelId="{6CC509C8-E0C2-466F-B57A-650B2D3AA58D}" type="presParOf" srcId="{AF7643DA-BDC7-44BA-8441-872044F3EF9E}" destId="{6795ADA6-E247-4CBA-B609-CE60F7823F81}" srcOrd="0" destOrd="0" presId="urn:microsoft.com/office/officeart/2008/layout/SquareAccentList"/>
    <dgm:cxn modelId="{E50FBE0D-AE31-4474-A967-9EFBF8C46F84}" type="presParOf" srcId="{AF7643DA-BDC7-44BA-8441-872044F3EF9E}" destId="{D9305FF7-AAE6-4D2C-818F-8B91B93897AC}" srcOrd="1" destOrd="0" presId="urn:microsoft.com/office/officeart/2008/layout/SquareAccentList"/>
    <dgm:cxn modelId="{1FFD48E5-EC48-4395-8B55-97E421DAE438}" type="presParOf" srcId="{58C9FF32-6535-4E2C-AF31-AB4D2717FE05}" destId="{615C151D-DD21-421C-8C35-930495900C86}" srcOrd="1" destOrd="0" presId="urn:microsoft.com/office/officeart/2008/layout/SquareAccentList"/>
    <dgm:cxn modelId="{E2E27D6B-E977-4E4D-8F49-AF4B5CB365C2}" type="presParOf" srcId="{615C151D-DD21-421C-8C35-930495900C86}" destId="{E1883139-E7DF-4B9C-A843-848FEEA4267C}" srcOrd="0" destOrd="0" presId="urn:microsoft.com/office/officeart/2008/layout/SquareAccentList"/>
    <dgm:cxn modelId="{C9D6B004-D79E-4A4F-8608-45C63F293A3F}" type="presParOf" srcId="{615C151D-DD21-421C-8C35-930495900C86}" destId="{F349E317-C0F8-4005-BD56-E6CAB06B44AA}" srcOrd="1" destOrd="0" presId="urn:microsoft.com/office/officeart/2008/layout/SquareAccentList"/>
    <dgm:cxn modelId="{B1E4F39B-EBD8-495A-AC91-5881133BCD47}" type="presParOf" srcId="{58C9FF32-6535-4E2C-AF31-AB4D2717FE05}" destId="{823F8570-3D81-45D1-95DB-12F0A30C5F87}" srcOrd="2" destOrd="0" presId="urn:microsoft.com/office/officeart/2008/layout/SquareAccentList"/>
    <dgm:cxn modelId="{49857A0D-2E6D-40FB-B461-A67E6D9CF9EB}" type="presParOf" srcId="{823F8570-3D81-45D1-95DB-12F0A30C5F87}" destId="{4499D2CD-FCDD-45F2-A8AB-58CDBC096D58}" srcOrd="0" destOrd="0" presId="urn:microsoft.com/office/officeart/2008/layout/SquareAccentList"/>
    <dgm:cxn modelId="{9F4E0440-A036-4259-99F6-9198F8454FC5}" type="presParOf" srcId="{823F8570-3D81-45D1-95DB-12F0A30C5F87}" destId="{39630FA1-2D9B-4F2C-8D8B-5194B37C587A}" srcOrd="1" destOrd="0" presId="urn:microsoft.com/office/officeart/2008/layout/SquareAccentList"/>
    <dgm:cxn modelId="{23A0A281-5E88-4021-B207-742FE12EF8B1}" type="presParOf" srcId="{58C9FF32-6535-4E2C-AF31-AB4D2717FE05}" destId="{9C6ED21D-1DBF-44E7-B01C-E3E45080EB19}" srcOrd="3" destOrd="0" presId="urn:microsoft.com/office/officeart/2008/layout/SquareAccentList"/>
    <dgm:cxn modelId="{3B5C9995-CF49-49AF-88AC-B83D6A185484}" type="presParOf" srcId="{9C6ED21D-1DBF-44E7-B01C-E3E45080EB19}" destId="{5FD716FF-BA95-4543-963F-B7E9F035F2F9}" srcOrd="0" destOrd="0" presId="urn:microsoft.com/office/officeart/2008/layout/SquareAccentList"/>
    <dgm:cxn modelId="{99A80D2E-1275-42B8-9EB0-8CC478B92EAB}" type="presParOf" srcId="{9C6ED21D-1DBF-44E7-B01C-E3E45080EB19}" destId="{AF5B79FA-C1A6-480F-9951-A6C3170C15E3}" srcOrd="1" destOrd="0" presId="urn:microsoft.com/office/officeart/2008/layout/SquareAccentList"/>
    <dgm:cxn modelId="{CC10B1CA-D792-41C2-99C8-8F5F3A71054F}" type="presParOf" srcId="{58C9FF32-6535-4E2C-AF31-AB4D2717FE05}" destId="{1189FE04-32EF-4D60-A480-389689DD9DDE}" srcOrd="4" destOrd="0" presId="urn:microsoft.com/office/officeart/2008/layout/SquareAccentList"/>
    <dgm:cxn modelId="{826CB381-45B7-42A2-98CE-9D3C4B966BFD}" type="presParOf" srcId="{1189FE04-32EF-4D60-A480-389689DD9DDE}" destId="{67DC2F24-A81C-496A-A72A-E1A6A3ABBA3D}" srcOrd="0" destOrd="0" presId="urn:microsoft.com/office/officeart/2008/layout/SquareAccentList"/>
    <dgm:cxn modelId="{F3A830BC-80C7-46FE-A317-2E021A46B78B}" type="presParOf" srcId="{1189FE04-32EF-4D60-A480-389689DD9DDE}" destId="{BBE94801-0E1B-49CC-9FA7-26F63A40CC8D}" srcOrd="1" destOrd="0" presId="urn:microsoft.com/office/officeart/2008/layout/SquareAccentList"/>
    <dgm:cxn modelId="{D1F9999E-DEB8-4265-960D-5888EA30911D}" type="presParOf" srcId="{58C9FF32-6535-4E2C-AF31-AB4D2717FE05}" destId="{B25E3D81-B8BD-42D6-95D9-DD16A385A12F}" srcOrd="5" destOrd="0" presId="urn:microsoft.com/office/officeart/2008/layout/SquareAccentList"/>
    <dgm:cxn modelId="{05F142EF-9735-4683-AB71-EDD84A3F4BD7}" type="presParOf" srcId="{B25E3D81-B8BD-42D6-95D9-DD16A385A12F}" destId="{D8C8A0C3-B38D-4B13-B21E-55A06ED97131}" srcOrd="0" destOrd="0" presId="urn:microsoft.com/office/officeart/2008/layout/SquareAccentList"/>
    <dgm:cxn modelId="{79B81789-35C9-4EB7-ABB4-FA9760ED792B}" type="presParOf" srcId="{B25E3D81-B8BD-42D6-95D9-DD16A385A12F}" destId="{0C9753C0-57F8-4578-A744-BF97FF441948}" srcOrd="1" destOrd="0" presId="urn:microsoft.com/office/officeart/2008/layout/SquareAccentList"/>
    <dgm:cxn modelId="{B155DF58-6083-4262-B5DB-AC40A4A03D92}" type="presParOf" srcId="{9214E607-1249-4E34-B6A8-EFA4A6D9BCA8}" destId="{F7C05FFE-5D92-4BB2-B87C-7A179E202BDB}" srcOrd="1" destOrd="0" presId="urn:microsoft.com/office/officeart/2008/layout/SquareAccentList"/>
    <dgm:cxn modelId="{96B6482F-AB28-46C2-ACFD-93CBCA0A5883}" type="presParOf" srcId="{F7C05FFE-5D92-4BB2-B87C-7A179E202BDB}" destId="{819B0AC3-E48E-4E5C-B5EE-B3A862CBD33C}" srcOrd="0" destOrd="0" presId="urn:microsoft.com/office/officeart/2008/layout/SquareAccentList"/>
    <dgm:cxn modelId="{30B90ECE-E567-4C0F-89EC-BE6F36BEEECD}" type="presParOf" srcId="{819B0AC3-E48E-4E5C-B5EE-B3A862CBD33C}" destId="{997DCAD5-585A-47EB-9EFC-82100B5F2C82}" srcOrd="0" destOrd="0" presId="urn:microsoft.com/office/officeart/2008/layout/SquareAccentList"/>
    <dgm:cxn modelId="{52FD4E87-966D-41C7-BB7F-2849B58FE509}" type="presParOf" srcId="{819B0AC3-E48E-4E5C-B5EE-B3A862CBD33C}" destId="{DA3E1ED9-9DB4-47CA-9BED-FC3C48DBC677}" srcOrd="1" destOrd="0" presId="urn:microsoft.com/office/officeart/2008/layout/SquareAccentList"/>
    <dgm:cxn modelId="{F142767E-7B7D-4E04-9EE5-D54F82CEDA27}" type="presParOf" srcId="{819B0AC3-E48E-4E5C-B5EE-B3A862CBD33C}" destId="{F4C27906-EE5A-47DC-95B4-84BFC13C28D5}" srcOrd="2" destOrd="0" presId="urn:microsoft.com/office/officeart/2008/layout/SquareAccentList"/>
    <dgm:cxn modelId="{260BE201-F473-4EC2-8C76-B26317E6C70E}" type="presParOf" srcId="{F7C05FFE-5D92-4BB2-B87C-7A179E202BDB}" destId="{6B3A5199-352A-465B-8C99-5482669110CA}" srcOrd="1" destOrd="0" presId="urn:microsoft.com/office/officeart/2008/layout/SquareAccentList"/>
    <dgm:cxn modelId="{B4E2D48E-244C-4898-9861-F795566101E5}" type="presParOf" srcId="{6B3A5199-352A-465B-8C99-5482669110CA}" destId="{893AC768-FADD-45BC-88C5-F82AE6F8C645}" srcOrd="0" destOrd="0" presId="urn:microsoft.com/office/officeart/2008/layout/SquareAccentList"/>
    <dgm:cxn modelId="{8434391A-CB34-4329-88F3-1852E199B987}" type="presParOf" srcId="{893AC768-FADD-45BC-88C5-F82AE6F8C645}" destId="{5736EC70-9BDC-4DE7-AA17-FF19B9CA7BB8}" srcOrd="0" destOrd="0" presId="urn:microsoft.com/office/officeart/2008/layout/SquareAccentList"/>
    <dgm:cxn modelId="{CA079F0B-C9EB-4419-ACA1-BC1ED0F40E47}" type="presParOf" srcId="{893AC768-FADD-45BC-88C5-F82AE6F8C645}" destId="{53E5D5A4-E4AD-4A62-ACCD-30479DDB0D8C}" srcOrd="1" destOrd="0" presId="urn:microsoft.com/office/officeart/2008/layout/SquareAccentList"/>
    <dgm:cxn modelId="{F0FC743D-C3A9-4BBD-BC64-0DDADE6EFBE3}" type="presParOf" srcId="{6B3A5199-352A-465B-8C99-5482669110CA}" destId="{A23A5DD9-433C-4F9A-A3B1-EBB697BEF1E1}" srcOrd="1" destOrd="0" presId="urn:microsoft.com/office/officeart/2008/layout/SquareAccentList"/>
    <dgm:cxn modelId="{3C88B0A8-2CCE-429F-B362-80D932EC1657}" type="presParOf" srcId="{A23A5DD9-433C-4F9A-A3B1-EBB697BEF1E1}" destId="{7F95AFB0-84B0-471C-A80A-54F32125C9F3}" srcOrd="0" destOrd="0" presId="urn:microsoft.com/office/officeart/2008/layout/SquareAccentList"/>
    <dgm:cxn modelId="{3B076D09-0649-4D27-B582-BF228958E990}" type="presParOf" srcId="{A23A5DD9-433C-4F9A-A3B1-EBB697BEF1E1}" destId="{40A05D4A-5917-4ACA-A17F-1D31DB139638}" srcOrd="1" destOrd="0" presId="urn:microsoft.com/office/officeart/2008/layout/SquareAccentList"/>
    <dgm:cxn modelId="{BD0212BA-36E3-466B-824C-067A93ED00A8}" type="presParOf" srcId="{6B3A5199-352A-465B-8C99-5482669110CA}" destId="{7ECD88C3-5328-4A68-ADB4-455F374A09ED}" srcOrd="2" destOrd="0" presId="urn:microsoft.com/office/officeart/2008/layout/SquareAccentList"/>
    <dgm:cxn modelId="{0575B6C9-353C-486F-89C5-A03F84096498}" type="presParOf" srcId="{7ECD88C3-5328-4A68-ADB4-455F374A09ED}" destId="{F5D8CC8D-6FA1-4349-9BEF-E48187A14749}" srcOrd="0" destOrd="0" presId="urn:microsoft.com/office/officeart/2008/layout/SquareAccentList"/>
    <dgm:cxn modelId="{5300BBFB-98F3-4125-BCE6-F1501D2880A6}" type="presParOf" srcId="{7ECD88C3-5328-4A68-ADB4-455F374A09ED}" destId="{EADB5CAA-D476-4AEC-81E9-65262DDEADDF}" srcOrd="1" destOrd="0" presId="urn:microsoft.com/office/officeart/2008/layout/SquareAccentList"/>
    <dgm:cxn modelId="{A4C5EA46-15FA-4072-8DB3-58C4164E3670}" type="presParOf" srcId="{6B3A5199-352A-465B-8C99-5482669110CA}" destId="{C124F190-FF28-4540-A5CE-388306E698D8}" srcOrd="3" destOrd="0" presId="urn:microsoft.com/office/officeart/2008/layout/SquareAccentList"/>
    <dgm:cxn modelId="{8AAA1319-301D-44CC-BE63-3C0CC33E880E}" type="presParOf" srcId="{C124F190-FF28-4540-A5CE-388306E698D8}" destId="{5D7C1635-0317-452A-8B02-235D455B6EF0}" srcOrd="0" destOrd="0" presId="urn:microsoft.com/office/officeart/2008/layout/SquareAccentList"/>
    <dgm:cxn modelId="{016A8CF6-EDC6-4017-9DB8-70A523D607BB}" type="presParOf" srcId="{C124F190-FF28-4540-A5CE-388306E698D8}" destId="{B337A9EA-212C-48D6-983E-27A9C45ED279}" srcOrd="1" destOrd="0" presId="urn:microsoft.com/office/officeart/2008/layout/SquareAccentList"/>
    <dgm:cxn modelId="{0E828397-4915-456A-BEF7-1AF658A37EA9}" type="presParOf" srcId="{6B3A5199-352A-465B-8C99-5482669110CA}" destId="{936FA4EC-0629-4616-B06C-3AC40EE90D17}" srcOrd="4" destOrd="0" presId="urn:microsoft.com/office/officeart/2008/layout/SquareAccentList"/>
    <dgm:cxn modelId="{6D066BA2-4BB6-4915-91B8-D1D82117839E}" type="presParOf" srcId="{936FA4EC-0629-4616-B06C-3AC40EE90D17}" destId="{B5C93FA3-D5F9-44EF-A38F-C70C092D4A25}" srcOrd="0" destOrd="0" presId="urn:microsoft.com/office/officeart/2008/layout/SquareAccentList"/>
    <dgm:cxn modelId="{FAF944C7-4063-4A02-AD48-1A9F3D6D9068}" type="presParOf" srcId="{936FA4EC-0629-4616-B06C-3AC40EE90D17}" destId="{50A3F739-1FE9-4F5F-B98A-8E6B66CB5F86}" srcOrd="1" destOrd="0" presId="urn:microsoft.com/office/officeart/2008/layout/SquareAccentList"/>
    <dgm:cxn modelId="{478B0074-31E5-4C25-A20B-42615F2F77CD}" type="presParOf" srcId="{6B3A5199-352A-465B-8C99-5482669110CA}" destId="{9D5D3279-7D87-4EB3-978D-5ADBC3ED5E28}" srcOrd="5" destOrd="0" presId="urn:microsoft.com/office/officeart/2008/layout/SquareAccentList"/>
    <dgm:cxn modelId="{BF5E7E7B-B45E-4A10-9EFC-DDE85438C683}" type="presParOf" srcId="{9D5D3279-7D87-4EB3-978D-5ADBC3ED5E28}" destId="{3C61A84D-111C-462E-8543-6FA463CE482A}" srcOrd="0" destOrd="0" presId="urn:microsoft.com/office/officeart/2008/layout/SquareAccentList"/>
    <dgm:cxn modelId="{744B9521-18F8-4C18-8E0D-D4C3BA34AAC7}" type="presParOf" srcId="{9D5D3279-7D87-4EB3-978D-5ADBC3ED5E28}" destId="{6140D9B8-26A6-475F-8ABB-93FFF006ABE9}"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98F95-C1DA-48B4-8200-C08D589D37DC}">
      <dsp:nvSpPr>
        <dsp:cNvPr id="0" name=""/>
        <dsp:cNvSpPr/>
      </dsp:nvSpPr>
      <dsp:spPr>
        <a:xfrm rot="5400000">
          <a:off x="-126467" y="129994"/>
          <a:ext cx="843115" cy="5901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j-ea"/>
              <a:ea typeface="+mj-ea"/>
            </a:rPr>
            <a:t>Part1</a:t>
          </a:r>
          <a:endParaRPr lang="zh-CN" altLang="en-US" sz="1100" kern="1200" dirty="0">
            <a:latin typeface="+mj-ea"/>
            <a:ea typeface="+mj-ea"/>
          </a:endParaRPr>
        </a:p>
      </dsp:txBody>
      <dsp:txXfrm rot="-5400000">
        <a:off x="1" y="298616"/>
        <a:ext cx="590180" cy="252935"/>
      </dsp:txXfrm>
    </dsp:sp>
    <dsp:sp modelId="{5126931F-0A10-4F94-89CC-A07FFD2232F2}">
      <dsp:nvSpPr>
        <dsp:cNvPr id="0" name=""/>
        <dsp:cNvSpPr/>
      </dsp:nvSpPr>
      <dsp:spPr>
        <a:xfrm rot="5400000">
          <a:off x="3792977" y="-3199269"/>
          <a:ext cx="548024" cy="695361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ea"/>
              <a:ea typeface="+mj-ea"/>
            </a:rPr>
            <a:t>去哪找注入漏洞</a:t>
          </a:r>
          <a:endParaRPr lang="zh-CN" altLang="en-US" sz="2400" kern="1200" dirty="0">
            <a:latin typeface="+mj-ea"/>
            <a:ea typeface="+mj-ea"/>
          </a:endParaRPr>
        </a:p>
      </dsp:txBody>
      <dsp:txXfrm rot="-5400000">
        <a:off x="590180" y="30280"/>
        <a:ext cx="6926867" cy="494520"/>
      </dsp:txXfrm>
    </dsp:sp>
    <dsp:sp modelId="{B5ABD68A-0229-4DD7-82A6-71E93052B7ED}">
      <dsp:nvSpPr>
        <dsp:cNvPr id="0" name=""/>
        <dsp:cNvSpPr/>
      </dsp:nvSpPr>
      <dsp:spPr>
        <a:xfrm rot="5400000">
          <a:off x="-126467" y="818154"/>
          <a:ext cx="843115" cy="5901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j-ea"/>
              <a:ea typeface="+mj-ea"/>
            </a:rPr>
            <a:t>Part2</a:t>
          </a:r>
          <a:endParaRPr lang="zh-CN" altLang="en-US" sz="1100" kern="1200" dirty="0">
            <a:latin typeface="+mj-ea"/>
            <a:ea typeface="+mj-ea"/>
          </a:endParaRPr>
        </a:p>
      </dsp:txBody>
      <dsp:txXfrm rot="-5400000">
        <a:off x="1" y="986776"/>
        <a:ext cx="590180" cy="252935"/>
      </dsp:txXfrm>
    </dsp:sp>
    <dsp:sp modelId="{4F82B792-AFF3-44CB-9606-CE48AB9E104F}">
      <dsp:nvSpPr>
        <dsp:cNvPr id="0" name=""/>
        <dsp:cNvSpPr/>
      </dsp:nvSpPr>
      <dsp:spPr>
        <a:xfrm rot="5400000">
          <a:off x="3792977" y="-2511109"/>
          <a:ext cx="548024" cy="695361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ea"/>
              <a:ea typeface="+mj-ea"/>
            </a:rPr>
            <a:t>如何寻找注入漏洞</a:t>
          </a:r>
          <a:endParaRPr lang="zh-CN" altLang="en-US" sz="2400" kern="1200" dirty="0">
            <a:latin typeface="+mj-ea"/>
            <a:ea typeface="+mj-ea"/>
          </a:endParaRPr>
        </a:p>
      </dsp:txBody>
      <dsp:txXfrm rot="-5400000">
        <a:off x="590180" y="718440"/>
        <a:ext cx="6926867" cy="494520"/>
      </dsp:txXfrm>
    </dsp:sp>
    <dsp:sp modelId="{09F8B92F-9380-408D-8BA5-B5DC4F29BDFA}">
      <dsp:nvSpPr>
        <dsp:cNvPr id="0" name=""/>
        <dsp:cNvSpPr/>
      </dsp:nvSpPr>
      <dsp:spPr>
        <a:xfrm rot="5400000">
          <a:off x="-126467" y="1506314"/>
          <a:ext cx="843115" cy="5901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j-ea"/>
              <a:ea typeface="+mj-ea"/>
            </a:rPr>
            <a:t>Part3</a:t>
          </a:r>
          <a:endParaRPr lang="zh-CN" altLang="en-US" sz="1100" kern="1200" dirty="0">
            <a:latin typeface="+mj-ea"/>
            <a:ea typeface="+mj-ea"/>
          </a:endParaRPr>
        </a:p>
      </dsp:txBody>
      <dsp:txXfrm rot="-5400000">
        <a:off x="1" y="1674936"/>
        <a:ext cx="590180" cy="252935"/>
      </dsp:txXfrm>
    </dsp:sp>
    <dsp:sp modelId="{CC6D132F-8047-4853-82BE-DDCB3C017CAA}">
      <dsp:nvSpPr>
        <dsp:cNvPr id="0" name=""/>
        <dsp:cNvSpPr/>
      </dsp:nvSpPr>
      <dsp:spPr>
        <a:xfrm rot="5400000">
          <a:off x="3792977" y="-1822949"/>
          <a:ext cx="548024" cy="695361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ea"/>
              <a:ea typeface="+mj-ea"/>
            </a:rPr>
            <a:t>判断注入漏</a:t>
          </a:r>
          <a:r>
            <a:rPr lang="zh-CN" altLang="en-US" sz="2400" kern="1200" smtClean="0">
              <a:latin typeface="+mj-ea"/>
              <a:ea typeface="+mj-ea"/>
            </a:rPr>
            <a:t>洞的依据</a:t>
          </a:r>
          <a:endParaRPr lang="zh-CN" altLang="en-US" sz="2400" kern="1200" dirty="0">
            <a:latin typeface="+mj-ea"/>
            <a:ea typeface="+mj-ea"/>
          </a:endParaRPr>
        </a:p>
      </dsp:txBody>
      <dsp:txXfrm rot="-5400000">
        <a:off x="590180" y="1406600"/>
        <a:ext cx="6926867" cy="494520"/>
      </dsp:txXfrm>
    </dsp:sp>
    <dsp:sp modelId="{9B71B620-54A4-4B08-AE1C-2D0E6A467520}">
      <dsp:nvSpPr>
        <dsp:cNvPr id="0" name=""/>
        <dsp:cNvSpPr/>
      </dsp:nvSpPr>
      <dsp:spPr>
        <a:xfrm rot="5400000">
          <a:off x="-126467" y="2194474"/>
          <a:ext cx="843115" cy="5901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j-ea"/>
              <a:ea typeface="+mj-ea"/>
            </a:rPr>
            <a:t>Part4</a:t>
          </a:r>
          <a:endParaRPr lang="zh-CN" altLang="en-US" sz="1100" kern="1200" dirty="0">
            <a:latin typeface="+mj-ea"/>
            <a:ea typeface="+mj-ea"/>
          </a:endParaRPr>
        </a:p>
      </dsp:txBody>
      <dsp:txXfrm rot="-5400000">
        <a:off x="1" y="2363096"/>
        <a:ext cx="590180" cy="252935"/>
      </dsp:txXfrm>
    </dsp:sp>
    <dsp:sp modelId="{C9C0C92B-A0CD-40C2-AD4D-6BC98ABA8F49}">
      <dsp:nvSpPr>
        <dsp:cNvPr id="0" name=""/>
        <dsp:cNvSpPr/>
      </dsp:nvSpPr>
      <dsp:spPr>
        <a:xfrm rot="5400000">
          <a:off x="3792977" y="-1134789"/>
          <a:ext cx="548024" cy="695361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ea"/>
              <a:ea typeface="+mj-ea"/>
            </a:rPr>
            <a:t>常用测试语句和技巧</a:t>
          </a:r>
          <a:endParaRPr lang="zh-CN" altLang="en-US" sz="2400" kern="1200" dirty="0">
            <a:latin typeface="+mj-ea"/>
            <a:ea typeface="+mj-ea"/>
          </a:endParaRPr>
        </a:p>
      </dsp:txBody>
      <dsp:txXfrm rot="-5400000">
        <a:off x="590180" y="2094760"/>
        <a:ext cx="6926867" cy="494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F2D6D-A963-40FE-9F7B-B90C111DA1D4}">
      <dsp:nvSpPr>
        <dsp:cNvPr id="0" name=""/>
        <dsp:cNvSpPr/>
      </dsp:nvSpPr>
      <dsp:spPr>
        <a:xfrm>
          <a:off x="0" y="13070"/>
          <a:ext cx="7452966" cy="113197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a:lnSpc>
              <a:spcPct val="90000"/>
            </a:lnSpc>
            <a:spcBef>
              <a:spcPct val="0"/>
            </a:spcBef>
            <a:spcAft>
              <a:spcPct val="35000"/>
            </a:spcAft>
          </a:pPr>
          <a:r>
            <a:rPr lang="zh-CN" altLang="en-US" sz="4500" kern="1200" dirty="0" smtClean="0"/>
            <a:t>使用工具</a:t>
          </a:r>
          <a:endParaRPr lang="zh-CN" altLang="en-US" sz="4500" kern="1200" dirty="0"/>
        </a:p>
      </dsp:txBody>
      <dsp:txXfrm>
        <a:off x="55258" y="68328"/>
        <a:ext cx="7342450" cy="1021459"/>
      </dsp:txXfrm>
    </dsp:sp>
    <dsp:sp modelId="{4ADDC483-5696-49B6-89F3-DC31CDD8FF0A}">
      <dsp:nvSpPr>
        <dsp:cNvPr id="0" name=""/>
        <dsp:cNvSpPr/>
      </dsp:nvSpPr>
      <dsp:spPr>
        <a:xfrm>
          <a:off x="0" y="1145045"/>
          <a:ext cx="7452966"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63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smtClean="0">
              <a:solidFill>
                <a:srgbClr val="FF0000"/>
              </a:solidFill>
            </a:rPr>
            <a:t>优点</a:t>
          </a:r>
          <a:r>
            <a:rPr lang="en-US" altLang="zh-CN" sz="1800" kern="1200" dirty="0" smtClean="0">
              <a:solidFill>
                <a:srgbClr val="FF0000"/>
              </a:solidFill>
            </a:rPr>
            <a:t>:</a:t>
          </a:r>
          <a:r>
            <a:rPr lang="zh-CN" altLang="en-US" sz="1800" kern="1200" dirty="0" smtClean="0">
              <a:solidFill>
                <a:srgbClr val="FF0000"/>
              </a:solidFill>
            </a:rPr>
            <a:t>自动化，范围广，效率高。</a:t>
          </a:r>
          <a:endParaRPr lang="zh-CN" altLang="en-US" sz="1800" kern="1200" dirty="0">
            <a:solidFill>
              <a:srgbClr val="FF0000"/>
            </a:solidFill>
          </a:endParaRPr>
        </a:p>
        <a:p>
          <a:pPr marL="171450" lvl="1" indent="-171450" algn="l" defTabSz="800100">
            <a:lnSpc>
              <a:spcPct val="90000"/>
            </a:lnSpc>
            <a:spcBef>
              <a:spcPct val="0"/>
            </a:spcBef>
            <a:spcAft>
              <a:spcPct val="20000"/>
            </a:spcAft>
            <a:buChar char="••"/>
          </a:pPr>
          <a:r>
            <a:rPr lang="zh-CN" altLang="en-US" sz="1800" kern="1200" dirty="0" smtClean="0"/>
            <a:t>缺点</a:t>
          </a:r>
          <a:r>
            <a:rPr lang="en-US" altLang="zh-CN" sz="1800" kern="1200" dirty="0" smtClean="0"/>
            <a:t>:</a:t>
          </a:r>
          <a:r>
            <a:rPr lang="zh-CN" altLang="zh-CN" sz="1800" kern="1200" dirty="0" smtClean="0"/>
            <a:t>误报，漏报，测试方法有限。</a:t>
          </a:r>
          <a:endParaRPr lang="zh-CN" altLang="en-US" sz="1800" kern="1200" dirty="0"/>
        </a:p>
      </dsp:txBody>
      <dsp:txXfrm>
        <a:off x="0" y="1145045"/>
        <a:ext cx="7452966" cy="745200"/>
      </dsp:txXfrm>
    </dsp:sp>
    <dsp:sp modelId="{93799F19-6CBC-41F6-AC59-6CA55E06D1D2}">
      <dsp:nvSpPr>
        <dsp:cNvPr id="0" name=""/>
        <dsp:cNvSpPr/>
      </dsp:nvSpPr>
      <dsp:spPr>
        <a:xfrm>
          <a:off x="0" y="1890245"/>
          <a:ext cx="7452966" cy="1131975"/>
        </a:xfrm>
        <a:prstGeom prst="roundRect">
          <a:avLst/>
        </a:prstGeom>
        <a:solidFill>
          <a:schemeClr val="accent5">
            <a:hueOff val="-12233612"/>
            <a:satOff val="84076"/>
            <a:lumOff val="-8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a:lnSpc>
              <a:spcPct val="90000"/>
            </a:lnSpc>
            <a:spcBef>
              <a:spcPct val="0"/>
            </a:spcBef>
            <a:spcAft>
              <a:spcPct val="35000"/>
            </a:spcAft>
          </a:pPr>
          <a:r>
            <a:rPr lang="zh-CN" altLang="en-US" sz="4500" kern="1200" dirty="0" smtClean="0"/>
            <a:t>手工测试</a:t>
          </a:r>
          <a:endParaRPr lang="zh-CN" altLang="en-US" sz="4500" kern="1200" dirty="0"/>
        </a:p>
      </dsp:txBody>
      <dsp:txXfrm>
        <a:off x="55258" y="1945503"/>
        <a:ext cx="7342450" cy="1021459"/>
      </dsp:txXfrm>
    </dsp:sp>
    <dsp:sp modelId="{A7901FC2-B693-4C53-BB9A-2BF8F784ACEE}">
      <dsp:nvSpPr>
        <dsp:cNvPr id="0" name=""/>
        <dsp:cNvSpPr/>
      </dsp:nvSpPr>
      <dsp:spPr>
        <a:xfrm>
          <a:off x="0" y="3022220"/>
          <a:ext cx="7452966"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63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smtClean="0">
              <a:solidFill>
                <a:srgbClr val="FF0000"/>
              </a:solidFill>
            </a:rPr>
            <a:t>优点</a:t>
          </a:r>
          <a:r>
            <a:rPr lang="en-US" altLang="zh-CN" sz="1800" kern="1200" dirty="0" smtClean="0">
              <a:solidFill>
                <a:srgbClr val="FF0000"/>
              </a:solidFill>
            </a:rPr>
            <a:t>:</a:t>
          </a:r>
          <a:r>
            <a:rPr lang="zh-CN" altLang="en-US" sz="1800" kern="1200" dirty="0" smtClean="0">
              <a:solidFill>
                <a:srgbClr val="FF0000"/>
              </a:solidFill>
            </a:rPr>
            <a:t>测试方法灵活。</a:t>
          </a:r>
          <a:endParaRPr lang="zh-CN" altLang="en-US" sz="1800" kern="1200" dirty="0">
            <a:solidFill>
              <a:srgbClr val="FF0000"/>
            </a:solidFill>
          </a:endParaRPr>
        </a:p>
        <a:p>
          <a:pPr marL="171450" lvl="1" indent="-171450" algn="l" defTabSz="800100">
            <a:lnSpc>
              <a:spcPct val="90000"/>
            </a:lnSpc>
            <a:spcBef>
              <a:spcPct val="0"/>
            </a:spcBef>
            <a:spcAft>
              <a:spcPct val="20000"/>
            </a:spcAft>
            <a:buChar char="••"/>
          </a:pPr>
          <a:r>
            <a:rPr lang="zh-CN" altLang="en-US" sz="1800" kern="1200" dirty="0" smtClean="0"/>
            <a:t>缺点</a:t>
          </a:r>
          <a:r>
            <a:rPr lang="en-US" altLang="zh-CN" sz="1800" kern="1200" dirty="0" smtClean="0"/>
            <a:t>:</a:t>
          </a:r>
          <a:r>
            <a:rPr lang="zh-CN" altLang="en-US" sz="1800" kern="1200" dirty="0" smtClean="0"/>
            <a:t>效率低，范围窄，因测试者技术水平而异。</a:t>
          </a:r>
          <a:endParaRPr lang="zh-CN" altLang="en-US" sz="1800" kern="1200" dirty="0"/>
        </a:p>
      </dsp:txBody>
      <dsp:txXfrm>
        <a:off x="0" y="3022220"/>
        <a:ext cx="7452966" cy="745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535FB-06A7-498E-8B39-70353D360E1D}">
      <dsp:nvSpPr>
        <dsp:cNvPr id="0" name=""/>
        <dsp:cNvSpPr/>
      </dsp:nvSpPr>
      <dsp:spPr>
        <a:xfrm>
          <a:off x="0" y="1166940"/>
          <a:ext cx="1702150" cy="1701998"/>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mj-ea"/>
              <a:ea typeface="+mj-ea"/>
            </a:rPr>
            <a:t>常用漏洞扫描工具</a:t>
          </a:r>
          <a:endParaRPr lang="zh-CN" altLang="en-US" sz="2000" kern="1200" dirty="0">
            <a:latin typeface="+mj-ea"/>
            <a:ea typeface="+mj-ea"/>
          </a:endParaRPr>
        </a:p>
      </dsp:txBody>
      <dsp:txXfrm>
        <a:off x="249274" y="1416192"/>
        <a:ext cx="1203602" cy="1203494"/>
      </dsp:txXfrm>
    </dsp:sp>
    <dsp:sp modelId="{C4C31812-B12C-4616-A7AA-DE10B035A3BA}">
      <dsp:nvSpPr>
        <dsp:cNvPr id="0" name=""/>
        <dsp:cNvSpPr/>
      </dsp:nvSpPr>
      <dsp:spPr>
        <a:xfrm>
          <a:off x="-997061" y="220478"/>
          <a:ext cx="3430787" cy="3576257"/>
        </a:xfrm>
        <a:prstGeom prst="blockArc">
          <a:avLst>
            <a:gd name="adj1" fmla="val 16509444"/>
            <a:gd name="adj2" fmla="val 5088054"/>
            <a:gd name="adj3" fmla="val 5240"/>
          </a:avLst>
        </a:prstGeom>
        <a:solidFill>
          <a:schemeClr val="accent5">
            <a:hueOff val="-12233612"/>
            <a:satOff val="84076"/>
            <a:lumOff val="-8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92FD2-1DD5-40F5-A280-C3FE8B5E4265}">
      <dsp:nvSpPr>
        <dsp:cNvPr id="0" name=""/>
        <dsp:cNvSpPr/>
      </dsp:nvSpPr>
      <dsp:spPr>
        <a:xfrm>
          <a:off x="1273203" y="253578"/>
          <a:ext cx="620017" cy="564902"/>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a:scene3d>
          <a:camera prst="isometricRightUp"/>
          <a:lightRig rig="threePt" dir="t"/>
        </a:scene3d>
      </dsp:spPr>
      <dsp:style>
        <a:lnRef idx="2">
          <a:scrgbClr r="0" g="0" b="0"/>
        </a:lnRef>
        <a:fillRef idx="1">
          <a:scrgbClr r="0" g="0" b="0"/>
        </a:fillRef>
        <a:effectRef idx="0">
          <a:scrgbClr r="0" g="0" b="0"/>
        </a:effectRef>
        <a:fontRef idx="minor"/>
      </dsp:style>
    </dsp:sp>
    <dsp:sp modelId="{AC02A06B-2E45-48A1-9B6B-E37AC3C6D173}">
      <dsp:nvSpPr>
        <dsp:cNvPr id="0" name=""/>
        <dsp:cNvSpPr/>
      </dsp:nvSpPr>
      <dsp:spPr>
        <a:xfrm>
          <a:off x="1948092" y="16130"/>
          <a:ext cx="2949109" cy="882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l" defTabSz="844550">
            <a:lnSpc>
              <a:spcPct val="90000"/>
            </a:lnSpc>
            <a:spcBef>
              <a:spcPct val="0"/>
            </a:spcBef>
            <a:spcAft>
              <a:spcPct val="10000"/>
            </a:spcAft>
          </a:pPr>
          <a:r>
            <a:rPr lang="zh-CN" altLang="en-US" sz="1900" kern="1200" dirty="0" smtClean="0">
              <a:latin typeface="+mj-ea"/>
              <a:ea typeface="+mj-ea"/>
            </a:rPr>
            <a:t>啊</a:t>
          </a:r>
          <a:r>
            <a:rPr lang="en-US" altLang="en-US" sz="1900" kern="1200" dirty="0" smtClean="0">
              <a:latin typeface="+mj-ea"/>
              <a:ea typeface="+mj-ea"/>
            </a:rPr>
            <a:t>D</a:t>
          </a:r>
          <a:r>
            <a:rPr lang="zh-CN" altLang="en-US" sz="1900" kern="1200" dirty="0" smtClean="0">
              <a:latin typeface="+mj-ea"/>
              <a:ea typeface="+mj-ea"/>
            </a:rPr>
            <a:t>注入工具 </a:t>
          </a:r>
          <a:r>
            <a:rPr lang="en-US" altLang="en-US" sz="1900" kern="1200" dirty="0" smtClean="0">
              <a:latin typeface="+mj-ea"/>
              <a:ea typeface="+mj-ea"/>
            </a:rPr>
            <a:t>V2.32</a:t>
          </a:r>
          <a:endParaRPr lang="zh-CN" altLang="en-US" sz="1900" kern="1200" dirty="0">
            <a:latin typeface="+mj-ea"/>
            <a:ea typeface="+mj-ea"/>
          </a:endParaRPr>
        </a:p>
      </dsp:txBody>
      <dsp:txXfrm>
        <a:off x="1948092" y="16130"/>
        <a:ext cx="2949109" cy="882690"/>
      </dsp:txXfrm>
    </dsp:sp>
    <dsp:sp modelId="{1B58B61C-3FA8-4742-A359-8DEA8BB1B03F}">
      <dsp:nvSpPr>
        <dsp:cNvPr id="0" name=""/>
        <dsp:cNvSpPr/>
      </dsp:nvSpPr>
      <dsp:spPr>
        <a:xfrm>
          <a:off x="1946866" y="1119916"/>
          <a:ext cx="620017" cy="564902"/>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9D8803-529F-40C5-9F79-F0562F4F66BD}">
      <dsp:nvSpPr>
        <dsp:cNvPr id="0" name=""/>
        <dsp:cNvSpPr/>
      </dsp:nvSpPr>
      <dsp:spPr>
        <a:xfrm>
          <a:off x="2775635" y="972129"/>
          <a:ext cx="2517049" cy="882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10000"/>
            </a:spcAft>
          </a:pPr>
          <a:r>
            <a:rPr lang="en-US" altLang="en-US" sz="1800" kern="1200" dirty="0" smtClean="0">
              <a:latin typeface="+mj-ea"/>
              <a:ea typeface="+mj-ea"/>
            </a:rPr>
            <a:t>WebCruiser 2.61</a:t>
          </a:r>
          <a:endParaRPr lang="zh-CN" altLang="en-US" sz="1800" kern="1200" dirty="0">
            <a:latin typeface="+mj-ea"/>
            <a:ea typeface="+mj-ea"/>
          </a:endParaRPr>
        </a:p>
      </dsp:txBody>
      <dsp:txXfrm>
        <a:off x="2775635" y="972129"/>
        <a:ext cx="2517049" cy="882690"/>
      </dsp:txXfrm>
    </dsp:sp>
    <dsp:sp modelId="{4C2B0DB0-CA76-48DD-A5B2-02E72BD846CB}">
      <dsp:nvSpPr>
        <dsp:cNvPr id="0" name=""/>
        <dsp:cNvSpPr/>
      </dsp:nvSpPr>
      <dsp:spPr>
        <a:xfrm>
          <a:off x="1404186" y="3049843"/>
          <a:ext cx="620017" cy="564902"/>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a:scene3d>
          <a:camera prst="isometricOffAxis2Left"/>
          <a:lightRig rig="threePt" dir="t"/>
        </a:scene3d>
      </dsp:spPr>
      <dsp:style>
        <a:lnRef idx="2">
          <a:scrgbClr r="0" g="0" b="0"/>
        </a:lnRef>
        <a:fillRef idx="1">
          <a:scrgbClr r="0" g="0" b="0"/>
        </a:fillRef>
        <a:effectRef idx="0">
          <a:scrgbClr r="0" g="0" b="0"/>
        </a:effectRef>
        <a:fontRef idx="minor"/>
      </dsp:style>
    </dsp:sp>
    <dsp:sp modelId="{A3482307-3D6A-46E4-A4C5-2B7F8E2D706B}">
      <dsp:nvSpPr>
        <dsp:cNvPr id="0" name=""/>
        <dsp:cNvSpPr/>
      </dsp:nvSpPr>
      <dsp:spPr>
        <a:xfrm>
          <a:off x="2182105" y="2923250"/>
          <a:ext cx="3072175" cy="882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10000"/>
            </a:spcAft>
          </a:pPr>
          <a:r>
            <a:rPr lang="en-US" altLang="en-US" sz="1800" kern="1200" dirty="0" smtClean="0">
              <a:latin typeface="+mj-ea"/>
              <a:ea typeface="+mj-ea"/>
            </a:rPr>
            <a:t>Acunetix WVS </a:t>
          </a:r>
          <a:r>
            <a:rPr lang="en-US" altLang="zh-CN" sz="1800" kern="1200" dirty="0" smtClean="0"/>
            <a:t>8.0</a:t>
          </a:r>
          <a:endParaRPr lang="zh-CN" altLang="en-US" sz="1800" kern="1200" dirty="0">
            <a:latin typeface="+mj-ea"/>
            <a:ea typeface="+mj-ea"/>
          </a:endParaRPr>
        </a:p>
      </dsp:txBody>
      <dsp:txXfrm>
        <a:off x="2182105" y="2923250"/>
        <a:ext cx="3072175" cy="882690"/>
      </dsp:txXfrm>
    </dsp:sp>
    <dsp:sp modelId="{F813029A-3B8F-4E05-A337-8F35214F0ED1}">
      <dsp:nvSpPr>
        <dsp:cNvPr id="0" name=""/>
        <dsp:cNvSpPr/>
      </dsp:nvSpPr>
      <dsp:spPr>
        <a:xfrm>
          <a:off x="1944249" y="2160277"/>
          <a:ext cx="620017" cy="564902"/>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a:scene3d>
          <a:camera prst="isometricOffAxis2Left"/>
          <a:lightRig rig="threePt" dir="t"/>
        </a:scene3d>
      </dsp:spPr>
      <dsp:style>
        <a:lnRef idx="2">
          <a:scrgbClr r="0" g="0" b="0"/>
        </a:lnRef>
        <a:fillRef idx="1">
          <a:scrgbClr r="0" g="0" b="0"/>
        </a:fillRef>
        <a:effectRef idx="0">
          <a:scrgbClr r="0" g="0" b="0"/>
        </a:effectRef>
        <a:fontRef idx="minor"/>
      </dsp:style>
    </dsp:sp>
    <dsp:sp modelId="{960A0285-CD05-4EFD-957D-9DE0965E114A}">
      <dsp:nvSpPr>
        <dsp:cNvPr id="0" name=""/>
        <dsp:cNvSpPr/>
      </dsp:nvSpPr>
      <dsp:spPr>
        <a:xfrm>
          <a:off x="2700350" y="2174036"/>
          <a:ext cx="2837703" cy="450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10000"/>
            </a:spcAft>
          </a:pPr>
          <a:r>
            <a:rPr lang="en-US" altLang="en-US" sz="1800" kern="1200" dirty="0" smtClean="0">
              <a:latin typeface="+mj-ea"/>
              <a:ea typeface="+mj-ea"/>
            </a:rPr>
            <a:t>Netsparker 2.5.3.0</a:t>
          </a:r>
          <a:endParaRPr lang="zh-CN" altLang="en-US" sz="1800" kern="1200" dirty="0">
            <a:latin typeface="+mj-ea"/>
            <a:ea typeface="+mj-ea"/>
          </a:endParaRPr>
        </a:p>
      </dsp:txBody>
      <dsp:txXfrm>
        <a:off x="2700350" y="2174036"/>
        <a:ext cx="2837703" cy="450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B1B16-D130-4A46-ABCB-0A67802E843B}">
      <dsp:nvSpPr>
        <dsp:cNvPr id="0" name=""/>
        <dsp:cNvSpPr/>
      </dsp:nvSpPr>
      <dsp:spPr>
        <a:xfrm>
          <a:off x="0" y="223620"/>
          <a:ext cx="2052266" cy="127710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6032" tIns="91440" rIns="256032" bIns="91440" numCol="1" spcCol="1270" anchor="ctr" anchorCtr="0">
          <a:noAutofit/>
        </a:bodyPr>
        <a:lstStyle/>
        <a:p>
          <a:pPr lvl="0" algn="ctr" defTabSz="1600200">
            <a:lnSpc>
              <a:spcPct val="90000"/>
            </a:lnSpc>
            <a:spcBef>
              <a:spcPct val="0"/>
            </a:spcBef>
            <a:spcAft>
              <a:spcPct val="35000"/>
            </a:spcAft>
          </a:pPr>
          <a:r>
            <a:rPr lang="zh-CN" altLang="en-US" sz="3600" kern="1200" dirty="0" smtClean="0"/>
            <a:t>按数据类型</a:t>
          </a:r>
          <a:endParaRPr lang="zh-CN" altLang="en-US" sz="3600" kern="1200" dirty="0"/>
        </a:p>
      </dsp:txBody>
      <dsp:txXfrm>
        <a:off x="0" y="223620"/>
        <a:ext cx="2052266" cy="1277100"/>
      </dsp:txXfrm>
    </dsp:sp>
    <dsp:sp modelId="{E42EA1DA-4F03-4765-8E3F-A2D2739C1A14}">
      <dsp:nvSpPr>
        <dsp:cNvPr id="0" name=""/>
        <dsp:cNvSpPr/>
      </dsp:nvSpPr>
      <dsp:spPr>
        <a:xfrm>
          <a:off x="2052265" y="4118"/>
          <a:ext cx="410453" cy="1716103"/>
        </a:xfrm>
        <a:prstGeom prst="leftBrace">
          <a:avLst>
            <a:gd name="adj1" fmla="val 35000"/>
            <a:gd name="adj2" fmla="val 50000"/>
          </a:avLst>
        </a:pr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F2C9F893-4C3E-48E8-9824-8F08652D7408}">
      <dsp:nvSpPr>
        <dsp:cNvPr id="0" name=""/>
        <dsp:cNvSpPr/>
      </dsp:nvSpPr>
      <dsp:spPr>
        <a:xfrm>
          <a:off x="2626900" y="4118"/>
          <a:ext cx="5582163" cy="1716103"/>
        </a:xfrm>
        <a:prstGeom prst="rect">
          <a:avLst/>
        </a:prstGeom>
        <a:solidFill>
          <a:schemeClr val="accent1">
            <a:alpha val="90000"/>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285750" lvl="1" indent="-285750" algn="l" defTabSz="1911350">
            <a:lnSpc>
              <a:spcPct val="90000"/>
            </a:lnSpc>
            <a:spcBef>
              <a:spcPct val="0"/>
            </a:spcBef>
            <a:spcAft>
              <a:spcPct val="15000"/>
            </a:spcAft>
            <a:buChar char="••"/>
          </a:pPr>
          <a:r>
            <a:rPr lang="zh-CN" altLang="en-US" sz="4300" kern="1200" dirty="0" smtClean="0"/>
            <a:t>数字形</a:t>
          </a:r>
          <a:r>
            <a:rPr lang="en-US" altLang="zh-CN" sz="4300" kern="1200" dirty="0" smtClean="0"/>
            <a:t>(Integer)</a:t>
          </a:r>
          <a:endParaRPr lang="zh-CN" altLang="en-US" sz="4300" kern="1200" dirty="0"/>
        </a:p>
        <a:p>
          <a:pPr marL="285750" lvl="1" indent="-285750" algn="l" defTabSz="1911350">
            <a:lnSpc>
              <a:spcPct val="90000"/>
            </a:lnSpc>
            <a:spcBef>
              <a:spcPct val="0"/>
            </a:spcBef>
            <a:spcAft>
              <a:spcPct val="15000"/>
            </a:spcAft>
            <a:buChar char="••"/>
          </a:pPr>
          <a:r>
            <a:rPr lang="zh-CN" altLang="en-US" sz="4300" kern="1200" dirty="0" smtClean="0"/>
            <a:t>字符型</a:t>
          </a:r>
          <a:r>
            <a:rPr lang="en-US" altLang="zh-CN" sz="4300" kern="1200" dirty="0" smtClean="0"/>
            <a:t>(String)</a:t>
          </a:r>
          <a:endParaRPr lang="zh-CN" altLang="en-US" sz="4300" kern="1200" dirty="0"/>
        </a:p>
      </dsp:txBody>
      <dsp:txXfrm>
        <a:off x="2626900" y="4118"/>
        <a:ext cx="5582163" cy="1716103"/>
      </dsp:txXfrm>
    </dsp:sp>
    <dsp:sp modelId="{BA985B0E-87A5-4C54-A179-4DD70EA518E0}">
      <dsp:nvSpPr>
        <dsp:cNvPr id="0" name=""/>
        <dsp:cNvSpPr/>
      </dsp:nvSpPr>
      <dsp:spPr>
        <a:xfrm>
          <a:off x="0" y="2673209"/>
          <a:ext cx="2050261" cy="127710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6032" tIns="91440" rIns="256032" bIns="91440" numCol="1" spcCol="1270" anchor="ctr" anchorCtr="0">
          <a:noAutofit/>
        </a:bodyPr>
        <a:lstStyle/>
        <a:p>
          <a:pPr lvl="0" algn="ctr" defTabSz="1600200">
            <a:lnSpc>
              <a:spcPct val="90000"/>
            </a:lnSpc>
            <a:spcBef>
              <a:spcPct val="0"/>
            </a:spcBef>
            <a:spcAft>
              <a:spcPct val="35000"/>
            </a:spcAft>
          </a:pPr>
          <a:r>
            <a:rPr lang="zh-CN" altLang="en-US" sz="3600" kern="1200" dirty="0" smtClean="0"/>
            <a:t>按返回结果</a:t>
          </a:r>
          <a:endParaRPr lang="zh-CN" altLang="en-US" sz="3600" kern="1200" dirty="0"/>
        </a:p>
      </dsp:txBody>
      <dsp:txXfrm>
        <a:off x="0" y="2673209"/>
        <a:ext cx="2050261" cy="1277100"/>
      </dsp:txXfrm>
    </dsp:sp>
    <dsp:sp modelId="{F99A4E1D-425B-4DD0-A6D9-327C61E83FE0}">
      <dsp:nvSpPr>
        <dsp:cNvPr id="0" name=""/>
        <dsp:cNvSpPr/>
      </dsp:nvSpPr>
      <dsp:spPr>
        <a:xfrm>
          <a:off x="2050261" y="1875022"/>
          <a:ext cx="410052" cy="2873475"/>
        </a:xfrm>
        <a:prstGeom prst="leftBrace">
          <a:avLst>
            <a:gd name="adj1" fmla="val 35000"/>
            <a:gd name="adj2" fmla="val 50000"/>
          </a:avLst>
        </a:pr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FF17BCE1-52F7-4CCA-8557-EE796DD3D6A5}">
      <dsp:nvSpPr>
        <dsp:cNvPr id="0" name=""/>
        <dsp:cNvSpPr/>
      </dsp:nvSpPr>
      <dsp:spPr>
        <a:xfrm>
          <a:off x="2624335" y="1875022"/>
          <a:ext cx="5576712" cy="2873475"/>
        </a:xfrm>
        <a:prstGeom prst="rect">
          <a:avLst/>
        </a:prstGeom>
        <a:solidFill>
          <a:schemeClr val="accent1">
            <a:alpha val="90000"/>
            <a:hueOff val="0"/>
            <a:satOff val="0"/>
            <a:lumOff val="0"/>
            <a:alphaOff val="-4000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285750" lvl="1" indent="-285750" algn="l" defTabSz="1911350">
            <a:lnSpc>
              <a:spcPct val="90000"/>
            </a:lnSpc>
            <a:spcBef>
              <a:spcPct val="0"/>
            </a:spcBef>
            <a:spcAft>
              <a:spcPct val="15000"/>
            </a:spcAft>
            <a:buChar char="••"/>
          </a:pPr>
          <a:r>
            <a:rPr lang="zh-CN" altLang="en-US" sz="4300" kern="1200" dirty="0" smtClean="0"/>
            <a:t>显错注入</a:t>
          </a:r>
          <a:r>
            <a:rPr lang="en-US" altLang="zh-CN" sz="4300" kern="1200" dirty="0" smtClean="0"/>
            <a:t>(Error-Based)</a:t>
          </a:r>
          <a:endParaRPr lang="zh-CN" altLang="en-US" sz="4300" kern="1200" dirty="0"/>
        </a:p>
        <a:p>
          <a:pPr marL="285750" lvl="1" indent="-285750" algn="l" defTabSz="1911350">
            <a:lnSpc>
              <a:spcPct val="90000"/>
            </a:lnSpc>
            <a:spcBef>
              <a:spcPct val="0"/>
            </a:spcBef>
            <a:spcAft>
              <a:spcPct val="15000"/>
            </a:spcAft>
            <a:buChar char="••"/>
          </a:pPr>
          <a:r>
            <a:rPr lang="zh-CN" altLang="en-US" sz="4300" kern="1200" dirty="0" smtClean="0"/>
            <a:t>盲注</a:t>
          </a:r>
          <a:r>
            <a:rPr lang="en-US" altLang="zh-CN" sz="4300" kern="1200" dirty="0" smtClean="0"/>
            <a:t>(Boolean/Time-Based Blind)</a:t>
          </a:r>
          <a:endParaRPr lang="zh-CN" altLang="en-US" sz="4300" kern="1200" dirty="0"/>
        </a:p>
      </dsp:txBody>
      <dsp:txXfrm>
        <a:off x="2624335" y="1875022"/>
        <a:ext cx="5576712" cy="28734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6D20B-886A-483D-81E8-8B8C4A3AA7FD}">
      <dsp:nvSpPr>
        <dsp:cNvPr id="0" name=""/>
        <dsp:cNvSpPr/>
      </dsp:nvSpPr>
      <dsp:spPr>
        <a:xfrm>
          <a:off x="1491628" y="616701"/>
          <a:ext cx="2918002" cy="3432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961A0-26BD-4723-98D4-90DAA5EC71FB}">
      <dsp:nvSpPr>
        <dsp:cNvPr id="0" name=""/>
        <dsp:cNvSpPr/>
      </dsp:nvSpPr>
      <dsp:spPr>
        <a:xfrm>
          <a:off x="1491628" y="745628"/>
          <a:ext cx="214366" cy="21436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5BDB9A-6D13-4A4D-B6EF-D5E507DEF134}">
      <dsp:nvSpPr>
        <dsp:cNvPr id="0" name=""/>
        <dsp:cNvSpPr/>
      </dsp:nvSpPr>
      <dsp:spPr>
        <a:xfrm>
          <a:off x="1491628" y="0"/>
          <a:ext cx="2918002" cy="61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lvl="0" algn="l" defTabSz="1555750">
            <a:lnSpc>
              <a:spcPct val="90000"/>
            </a:lnSpc>
            <a:spcBef>
              <a:spcPct val="0"/>
            </a:spcBef>
            <a:spcAft>
              <a:spcPct val="35000"/>
            </a:spcAft>
          </a:pPr>
          <a:r>
            <a:rPr lang="zh-CN" altLang="en-US" sz="3500" kern="1200" dirty="0" smtClean="0"/>
            <a:t>数字型</a:t>
          </a:r>
          <a:endParaRPr lang="zh-CN" altLang="en-US" sz="3500" kern="1200" dirty="0"/>
        </a:p>
      </dsp:txBody>
      <dsp:txXfrm>
        <a:off x="1491628" y="0"/>
        <a:ext cx="2918002" cy="616701"/>
      </dsp:txXfrm>
    </dsp:sp>
    <dsp:sp modelId="{6795ADA6-E247-4CBA-B609-CE60F7823F81}">
      <dsp:nvSpPr>
        <dsp:cNvPr id="0" name=""/>
        <dsp:cNvSpPr/>
      </dsp:nvSpPr>
      <dsp:spPr>
        <a:xfrm>
          <a:off x="1491628" y="1245311"/>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305FF7-AAE6-4D2C-818F-8B91B93897AC}">
      <dsp:nvSpPr>
        <dsp:cNvPr id="0" name=""/>
        <dsp:cNvSpPr/>
      </dsp:nvSpPr>
      <dsp:spPr>
        <a:xfrm>
          <a:off x="1695888" y="1102653"/>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And 1=1/And 1=2</a:t>
          </a:r>
          <a:endParaRPr lang="zh-CN" altLang="en-US" sz="1400" kern="1200" dirty="0"/>
        </a:p>
      </dsp:txBody>
      <dsp:txXfrm>
        <a:off x="1695888" y="1102653"/>
        <a:ext cx="2713742" cy="499677"/>
      </dsp:txXfrm>
    </dsp:sp>
    <dsp:sp modelId="{E1883139-E7DF-4B9C-A843-848FEEA4267C}">
      <dsp:nvSpPr>
        <dsp:cNvPr id="0" name=""/>
        <dsp:cNvSpPr/>
      </dsp:nvSpPr>
      <dsp:spPr>
        <a:xfrm>
          <a:off x="1491628" y="1744989"/>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9E317-C0F8-4005-BD56-E6CAB06B44AA}">
      <dsp:nvSpPr>
        <dsp:cNvPr id="0" name=""/>
        <dsp:cNvSpPr/>
      </dsp:nvSpPr>
      <dsp:spPr>
        <a:xfrm>
          <a:off x="1695888" y="1602331"/>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OR 1=1/OR 1=2</a:t>
          </a:r>
          <a:endParaRPr lang="zh-CN" altLang="en-US" sz="1400" kern="1200" dirty="0"/>
        </a:p>
      </dsp:txBody>
      <dsp:txXfrm>
        <a:off x="1695888" y="1602331"/>
        <a:ext cx="2713742" cy="499677"/>
      </dsp:txXfrm>
    </dsp:sp>
    <dsp:sp modelId="{4499D2CD-FCDD-45F2-A8AB-58CDBC096D58}">
      <dsp:nvSpPr>
        <dsp:cNvPr id="0" name=""/>
        <dsp:cNvSpPr/>
      </dsp:nvSpPr>
      <dsp:spPr>
        <a:xfrm>
          <a:off x="1491628" y="2244666"/>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630FA1-2D9B-4F2C-8D8B-5194B37C587A}">
      <dsp:nvSpPr>
        <dsp:cNvPr id="0" name=""/>
        <dsp:cNvSpPr/>
      </dsp:nvSpPr>
      <dsp:spPr>
        <a:xfrm>
          <a:off x="1695888" y="2102008"/>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solidFill>
                <a:srgbClr val="FF0000"/>
              </a:solidFill>
            </a:rPr>
            <a:t>+</a:t>
          </a:r>
          <a:r>
            <a:rPr lang="zh-CN" altLang="en-US" sz="1400" kern="1200" dirty="0" smtClean="0"/>
            <a:t>、</a:t>
          </a:r>
          <a:r>
            <a:rPr lang="en-US" altLang="zh-CN" sz="1400" kern="1200" dirty="0" smtClean="0"/>
            <a:t>-</a:t>
          </a:r>
          <a:r>
            <a:rPr lang="zh-CN" altLang="en-US" sz="1400" kern="1200" dirty="0" smtClean="0"/>
            <a:t>、*、</a:t>
          </a:r>
          <a:r>
            <a:rPr lang="en-US" altLang="zh-CN" sz="1400" kern="1200" dirty="0" smtClean="0"/>
            <a:t>/</a:t>
          </a:r>
          <a:r>
            <a:rPr lang="zh-CN" altLang="en-US" sz="1400" kern="1200" dirty="0" smtClean="0"/>
            <a:t>、</a:t>
          </a:r>
          <a:r>
            <a:rPr lang="en-US" altLang="zh-CN" sz="1400" kern="1200" dirty="0" smtClean="0"/>
            <a:t>&gt;</a:t>
          </a:r>
          <a:r>
            <a:rPr lang="zh-CN" altLang="en-US" sz="1400" kern="1200" dirty="0" smtClean="0"/>
            <a:t>、</a:t>
          </a:r>
          <a:r>
            <a:rPr lang="en-US" altLang="zh-CN" sz="1400" kern="1200" dirty="0" smtClean="0"/>
            <a:t>&lt;</a:t>
          </a:r>
          <a:r>
            <a:rPr lang="zh-CN" altLang="en-US" sz="1400" kern="1200" dirty="0" smtClean="0"/>
            <a:t>、</a:t>
          </a:r>
          <a:r>
            <a:rPr lang="en-US" altLang="zh-CN" sz="1400" kern="1200" dirty="0" smtClean="0"/>
            <a:t>&lt;=</a:t>
          </a:r>
          <a:r>
            <a:rPr lang="zh-CN" altLang="en-US" sz="1400" kern="1200" dirty="0" smtClean="0"/>
            <a:t>、</a:t>
          </a:r>
          <a:r>
            <a:rPr lang="en-US" altLang="zh-CN" sz="1400" kern="1200" dirty="0" smtClean="0"/>
            <a:t>&gt;=</a:t>
          </a:r>
          <a:endParaRPr lang="zh-CN" altLang="en-US" sz="1400" kern="1200" dirty="0"/>
        </a:p>
      </dsp:txBody>
      <dsp:txXfrm>
        <a:off x="1695888" y="2102008"/>
        <a:ext cx="2713742" cy="499677"/>
      </dsp:txXfrm>
    </dsp:sp>
    <dsp:sp modelId="{5FD716FF-BA95-4543-963F-B7E9F035F2F9}">
      <dsp:nvSpPr>
        <dsp:cNvPr id="0" name=""/>
        <dsp:cNvSpPr/>
      </dsp:nvSpPr>
      <dsp:spPr>
        <a:xfrm>
          <a:off x="1491628" y="2744344"/>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5B79FA-C1A6-480F-9951-A6C3170C15E3}">
      <dsp:nvSpPr>
        <dsp:cNvPr id="0" name=""/>
        <dsp:cNvSpPr/>
      </dsp:nvSpPr>
      <dsp:spPr>
        <a:xfrm>
          <a:off x="1695888" y="2601686"/>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1 like 1/1 </a:t>
          </a:r>
          <a:r>
            <a:rPr lang="en-US" altLang="zh-CN" sz="1400" kern="1200" smtClean="0"/>
            <a:t>like 2</a:t>
          </a:r>
          <a:endParaRPr lang="zh-CN" altLang="en-US" sz="1400" kern="1200" dirty="0"/>
        </a:p>
      </dsp:txBody>
      <dsp:txXfrm>
        <a:off x="1695888" y="2601686"/>
        <a:ext cx="2713742" cy="499677"/>
      </dsp:txXfrm>
    </dsp:sp>
    <dsp:sp modelId="{67DC2F24-A81C-496A-A72A-E1A6A3ABBA3D}">
      <dsp:nvSpPr>
        <dsp:cNvPr id="0" name=""/>
        <dsp:cNvSpPr/>
      </dsp:nvSpPr>
      <dsp:spPr>
        <a:xfrm>
          <a:off x="1491628" y="3244022"/>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E94801-0E1B-49CC-9FA7-26F63A40CC8D}">
      <dsp:nvSpPr>
        <dsp:cNvPr id="0" name=""/>
        <dsp:cNvSpPr/>
      </dsp:nvSpPr>
      <dsp:spPr>
        <a:xfrm>
          <a:off x="1695888" y="3101364"/>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1 in(1,2)/ 1 in (2,3)</a:t>
          </a:r>
          <a:endParaRPr lang="zh-CN" altLang="en-US" sz="1400" kern="1200" dirty="0"/>
        </a:p>
      </dsp:txBody>
      <dsp:txXfrm>
        <a:off x="1695888" y="3101364"/>
        <a:ext cx="2713742" cy="499677"/>
      </dsp:txXfrm>
    </dsp:sp>
    <dsp:sp modelId="{D8C8A0C3-B38D-4B13-B21E-55A06ED97131}">
      <dsp:nvSpPr>
        <dsp:cNvPr id="0" name=""/>
        <dsp:cNvSpPr/>
      </dsp:nvSpPr>
      <dsp:spPr>
        <a:xfrm>
          <a:off x="1491628" y="3743699"/>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9753C0-57F8-4578-A744-BF97FF441948}">
      <dsp:nvSpPr>
        <dsp:cNvPr id="0" name=""/>
        <dsp:cNvSpPr/>
      </dsp:nvSpPr>
      <dsp:spPr>
        <a:xfrm>
          <a:off x="1695888" y="3601041"/>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a:t>
          </a:r>
          <a:endParaRPr lang="zh-CN" altLang="en-US" sz="1400" kern="1200" dirty="0"/>
        </a:p>
      </dsp:txBody>
      <dsp:txXfrm>
        <a:off x="1695888" y="3601041"/>
        <a:ext cx="2713742" cy="499677"/>
      </dsp:txXfrm>
    </dsp:sp>
    <dsp:sp modelId="{997DCAD5-585A-47EB-9EFC-82100B5F2C82}">
      <dsp:nvSpPr>
        <dsp:cNvPr id="0" name=""/>
        <dsp:cNvSpPr/>
      </dsp:nvSpPr>
      <dsp:spPr>
        <a:xfrm>
          <a:off x="4555531" y="616701"/>
          <a:ext cx="2918002" cy="3432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E1ED9-9DB4-47CA-9BED-FC3C48DBC677}">
      <dsp:nvSpPr>
        <dsp:cNvPr id="0" name=""/>
        <dsp:cNvSpPr/>
      </dsp:nvSpPr>
      <dsp:spPr>
        <a:xfrm>
          <a:off x="4555531" y="745628"/>
          <a:ext cx="214366" cy="21436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C27906-EE5A-47DC-95B4-84BFC13C28D5}">
      <dsp:nvSpPr>
        <dsp:cNvPr id="0" name=""/>
        <dsp:cNvSpPr/>
      </dsp:nvSpPr>
      <dsp:spPr>
        <a:xfrm>
          <a:off x="4555531" y="0"/>
          <a:ext cx="2918002" cy="61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lvl="0" algn="l" defTabSz="1555750">
            <a:lnSpc>
              <a:spcPct val="90000"/>
            </a:lnSpc>
            <a:spcBef>
              <a:spcPct val="0"/>
            </a:spcBef>
            <a:spcAft>
              <a:spcPct val="35000"/>
            </a:spcAft>
          </a:pPr>
          <a:r>
            <a:rPr lang="zh-CN" altLang="en-US" sz="3500" kern="1200" dirty="0" smtClean="0"/>
            <a:t>字符型</a:t>
          </a:r>
          <a:endParaRPr lang="zh-CN" altLang="en-US" sz="3500" kern="1200" dirty="0"/>
        </a:p>
      </dsp:txBody>
      <dsp:txXfrm>
        <a:off x="4555531" y="0"/>
        <a:ext cx="2918002" cy="616701"/>
      </dsp:txXfrm>
    </dsp:sp>
    <dsp:sp modelId="{5736EC70-9BDC-4DE7-AA17-FF19B9CA7BB8}">
      <dsp:nvSpPr>
        <dsp:cNvPr id="0" name=""/>
        <dsp:cNvSpPr/>
      </dsp:nvSpPr>
      <dsp:spPr>
        <a:xfrm>
          <a:off x="4555531" y="1245311"/>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E5D5A4-E4AD-4A62-ACCD-30479DDB0D8C}">
      <dsp:nvSpPr>
        <dsp:cNvPr id="0" name=""/>
        <dsp:cNvSpPr/>
      </dsp:nvSpPr>
      <dsp:spPr>
        <a:xfrm>
          <a:off x="4759791" y="1102653"/>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And ‘1’=‘1/And ‘1’=‘2</a:t>
          </a:r>
          <a:endParaRPr lang="zh-CN" altLang="en-US" sz="1400" kern="1200" dirty="0"/>
        </a:p>
      </dsp:txBody>
      <dsp:txXfrm>
        <a:off x="4759791" y="1102653"/>
        <a:ext cx="2713742" cy="499677"/>
      </dsp:txXfrm>
    </dsp:sp>
    <dsp:sp modelId="{7F95AFB0-84B0-471C-A80A-54F32125C9F3}">
      <dsp:nvSpPr>
        <dsp:cNvPr id="0" name=""/>
        <dsp:cNvSpPr/>
      </dsp:nvSpPr>
      <dsp:spPr>
        <a:xfrm>
          <a:off x="4555531" y="1744989"/>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A05D4A-5917-4ACA-A17F-1D31DB139638}">
      <dsp:nvSpPr>
        <dsp:cNvPr id="0" name=""/>
        <dsp:cNvSpPr/>
      </dsp:nvSpPr>
      <dsp:spPr>
        <a:xfrm>
          <a:off x="4759791" y="1602331"/>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OR ‘1’=‘1/OR ‘1’=‘2’#</a:t>
          </a:r>
          <a:endParaRPr lang="zh-CN" altLang="en-US" sz="1400" kern="1200" dirty="0"/>
        </a:p>
      </dsp:txBody>
      <dsp:txXfrm>
        <a:off x="4759791" y="1602331"/>
        <a:ext cx="2713742" cy="499677"/>
      </dsp:txXfrm>
    </dsp:sp>
    <dsp:sp modelId="{F5D8CC8D-6FA1-4349-9BEF-E48187A14749}">
      <dsp:nvSpPr>
        <dsp:cNvPr id="0" name=""/>
        <dsp:cNvSpPr/>
      </dsp:nvSpPr>
      <dsp:spPr>
        <a:xfrm>
          <a:off x="4555531" y="2244666"/>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DB5CAA-D476-4AEC-81E9-65262DDEADDF}">
      <dsp:nvSpPr>
        <dsp:cNvPr id="0" name=""/>
        <dsp:cNvSpPr/>
      </dsp:nvSpPr>
      <dsp:spPr>
        <a:xfrm>
          <a:off x="4759791" y="2102008"/>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solidFill>
                <a:srgbClr val="FF0000"/>
              </a:solidFill>
            </a:rPr>
            <a:t>+</a:t>
          </a:r>
          <a:r>
            <a:rPr lang="en-US" altLang="zh-CN" sz="1400" kern="1200" dirty="0" smtClean="0"/>
            <a:t>’/</a:t>
          </a:r>
          <a:r>
            <a:rPr lang="en-US" altLang="zh-CN" sz="1400" kern="1200" dirty="0" smtClean="0">
              <a:solidFill>
                <a:srgbClr val="FF0000"/>
              </a:solidFill>
            </a:rPr>
            <a:t>+</a:t>
          </a:r>
          <a:r>
            <a:rPr lang="en-US" altLang="zh-CN" sz="1400" kern="1200" dirty="0" smtClean="0"/>
            <a:t>’1</a:t>
          </a:r>
          <a:r>
            <a:rPr lang="zh-CN" altLang="en-US" sz="1400" kern="1200" dirty="0" smtClean="0"/>
            <a:t>、</a:t>
          </a:r>
          <a:r>
            <a:rPr lang="en-US" altLang="zh-CN" sz="1400" kern="1200" dirty="0" smtClean="0"/>
            <a:t>-’0/-’1</a:t>
          </a:r>
          <a:r>
            <a:rPr lang="zh-CN" altLang="en-US" sz="1400" kern="1200" dirty="0" smtClean="0"/>
            <a:t>、</a:t>
          </a:r>
          <a:r>
            <a:rPr lang="en-US" altLang="zh-CN" sz="1400" kern="1200" dirty="0" smtClean="0"/>
            <a:t>&gt;</a:t>
          </a:r>
          <a:r>
            <a:rPr lang="zh-CN" altLang="en-US" sz="1400" kern="1200" dirty="0" smtClean="0"/>
            <a:t>、</a:t>
          </a:r>
          <a:r>
            <a:rPr lang="en-US" altLang="zh-CN" sz="1400" kern="1200" dirty="0" smtClean="0"/>
            <a:t>&lt;</a:t>
          </a:r>
          <a:r>
            <a:rPr lang="zh-CN" altLang="en-US" sz="1400" kern="1200" dirty="0" smtClean="0"/>
            <a:t>、</a:t>
          </a:r>
          <a:r>
            <a:rPr lang="en-US" altLang="zh-CN" sz="1400" kern="1200" dirty="0" smtClean="0"/>
            <a:t>&lt;=</a:t>
          </a:r>
          <a:r>
            <a:rPr lang="zh-CN" altLang="en-US" sz="1400" kern="1200" dirty="0" smtClean="0"/>
            <a:t>、</a:t>
          </a:r>
          <a:r>
            <a:rPr lang="en-US" altLang="zh-CN" sz="1400" kern="1200" dirty="0" smtClean="0"/>
            <a:t>&gt;=</a:t>
          </a:r>
          <a:endParaRPr lang="zh-CN" altLang="en-US" sz="1400" kern="1200" dirty="0"/>
        </a:p>
      </dsp:txBody>
      <dsp:txXfrm>
        <a:off x="4759791" y="2102008"/>
        <a:ext cx="2713742" cy="499677"/>
      </dsp:txXfrm>
    </dsp:sp>
    <dsp:sp modelId="{5D7C1635-0317-452A-8B02-235D455B6EF0}">
      <dsp:nvSpPr>
        <dsp:cNvPr id="0" name=""/>
        <dsp:cNvSpPr/>
      </dsp:nvSpPr>
      <dsp:spPr>
        <a:xfrm>
          <a:off x="4555531" y="2744344"/>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7A9EA-212C-48D6-983E-27A9C45ED279}">
      <dsp:nvSpPr>
        <dsp:cNvPr id="0" name=""/>
        <dsp:cNvSpPr/>
      </dsp:nvSpPr>
      <dsp:spPr>
        <a:xfrm>
          <a:off x="4759791" y="2601686"/>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1’ like ‘1/1’ like ‘2</a:t>
          </a:r>
          <a:endParaRPr lang="zh-CN" altLang="en-US" sz="1400" kern="1200" dirty="0"/>
        </a:p>
      </dsp:txBody>
      <dsp:txXfrm>
        <a:off x="4759791" y="2601686"/>
        <a:ext cx="2713742" cy="499677"/>
      </dsp:txXfrm>
    </dsp:sp>
    <dsp:sp modelId="{B5C93FA3-D5F9-44EF-A38F-C70C092D4A25}">
      <dsp:nvSpPr>
        <dsp:cNvPr id="0" name=""/>
        <dsp:cNvSpPr/>
      </dsp:nvSpPr>
      <dsp:spPr>
        <a:xfrm>
          <a:off x="4555531" y="3244022"/>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A3F739-1FE9-4F5F-B98A-8E6B66CB5F86}">
      <dsp:nvSpPr>
        <dsp:cNvPr id="0" name=""/>
        <dsp:cNvSpPr/>
      </dsp:nvSpPr>
      <dsp:spPr>
        <a:xfrm>
          <a:off x="4759791" y="3101364"/>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smtClean="0"/>
            <a:t>1</a:t>
          </a:r>
          <a:r>
            <a:rPr lang="en-US" altLang="zh-CN" sz="1400" kern="1200" dirty="0" smtClean="0"/>
            <a:t>’ in (‘1’)#/’1’ in (‘2’)#</a:t>
          </a:r>
          <a:endParaRPr lang="zh-CN" altLang="en-US" sz="1400" kern="1200" dirty="0"/>
        </a:p>
      </dsp:txBody>
      <dsp:txXfrm>
        <a:off x="4759791" y="3101364"/>
        <a:ext cx="2713742" cy="499677"/>
      </dsp:txXfrm>
    </dsp:sp>
    <dsp:sp modelId="{3C61A84D-111C-462E-8543-6FA463CE482A}">
      <dsp:nvSpPr>
        <dsp:cNvPr id="0" name=""/>
        <dsp:cNvSpPr/>
      </dsp:nvSpPr>
      <dsp:spPr>
        <a:xfrm>
          <a:off x="4555531" y="3743699"/>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40D9B8-26A6-475F-8ABB-93FFF006ABE9}">
      <dsp:nvSpPr>
        <dsp:cNvPr id="0" name=""/>
        <dsp:cNvSpPr/>
      </dsp:nvSpPr>
      <dsp:spPr>
        <a:xfrm>
          <a:off x="4759791" y="3601041"/>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altLang="zh-CN" sz="1400" kern="1200" dirty="0" smtClean="0"/>
            <a:t>…..</a:t>
          </a:r>
          <a:endParaRPr lang="zh-CN" altLang="en-US" sz="1400" kern="1200" dirty="0"/>
        </a:p>
      </dsp:txBody>
      <dsp:txXfrm>
        <a:off x="4759791" y="3601041"/>
        <a:ext cx="2713742" cy="4996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6D20B-886A-483D-81E8-8B8C4A3AA7FD}">
      <dsp:nvSpPr>
        <dsp:cNvPr id="0" name=""/>
        <dsp:cNvSpPr/>
      </dsp:nvSpPr>
      <dsp:spPr>
        <a:xfrm>
          <a:off x="1491628" y="616701"/>
          <a:ext cx="2918002" cy="3432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961A0-26BD-4723-98D4-90DAA5EC71FB}">
      <dsp:nvSpPr>
        <dsp:cNvPr id="0" name=""/>
        <dsp:cNvSpPr/>
      </dsp:nvSpPr>
      <dsp:spPr>
        <a:xfrm>
          <a:off x="1491628" y="745628"/>
          <a:ext cx="214366" cy="21436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5BDB9A-6D13-4A4D-B6EF-D5E507DEF134}">
      <dsp:nvSpPr>
        <dsp:cNvPr id="0" name=""/>
        <dsp:cNvSpPr/>
      </dsp:nvSpPr>
      <dsp:spPr>
        <a:xfrm>
          <a:off x="1491628" y="0"/>
          <a:ext cx="2918002" cy="61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lvl="0" algn="l" defTabSz="1555750">
            <a:lnSpc>
              <a:spcPct val="90000"/>
            </a:lnSpc>
            <a:spcBef>
              <a:spcPct val="0"/>
            </a:spcBef>
            <a:spcAft>
              <a:spcPct val="35000"/>
            </a:spcAft>
          </a:pPr>
          <a:r>
            <a:rPr lang="zh-CN" altLang="en-US" sz="3500" kern="1200" dirty="0" smtClean="0"/>
            <a:t>数字型</a:t>
          </a:r>
          <a:endParaRPr lang="zh-CN" altLang="en-US" sz="3500" kern="1200" dirty="0"/>
        </a:p>
      </dsp:txBody>
      <dsp:txXfrm>
        <a:off x="1491628" y="0"/>
        <a:ext cx="2918002" cy="616701"/>
      </dsp:txXfrm>
    </dsp:sp>
    <dsp:sp modelId="{6795ADA6-E247-4CBA-B609-CE60F7823F81}">
      <dsp:nvSpPr>
        <dsp:cNvPr id="0" name=""/>
        <dsp:cNvSpPr/>
      </dsp:nvSpPr>
      <dsp:spPr>
        <a:xfrm>
          <a:off x="1491628" y="1245311"/>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305FF7-AAE6-4D2C-818F-8B91B93897AC}">
      <dsp:nvSpPr>
        <dsp:cNvPr id="0" name=""/>
        <dsp:cNvSpPr/>
      </dsp:nvSpPr>
      <dsp:spPr>
        <a:xfrm>
          <a:off x="1695888" y="1102653"/>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1 --%0b</a:t>
          </a:r>
          <a:endParaRPr lang="zh-CN" altLang="en-US" sz="1800" kern="1200" dirty="0"/>
        </a:p>
      </dsp:txBody>
      <dsp:txXfrm>
        <a:off x="1695888" y="1102653"/>
        <a:ext cx="2713742" cy="499677"/>
      </dsp:txXfrm>
    </dsp:sp>
    <dsp:sp modelId="{E1883139-E7DF-4B9C-A843-848FEEA4267C}">
      <dsp:nvSpPr>
        <dsp:cNvPr id="0" name=""/>
        <dsp:cNvSpPr/>
      </dsp:nvSpPr>
      <dsp:spPr>
        <a:xfrm>
          <a:off x="1491628" y="1744989"/>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9E317-C0F8-4005-BD56-E6CAB06B44AA}">
      <dsp:nvSpPr>
        <dsp:cNvPr id="0" name=""/>
        <dsp:cNvSpPr/>
      </dsp:nvSpPr>
      <dsp:spPr>
        <a:xfrm>
          <a:off x="1695888" y="1602331"/>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1/*pkav*/</a:t>
          </a:r>
          <a:endParaRPr lang="zh-CN" altLang="en-US" sz="1800" kern="1200" dirty="0"/>
        </a:p>
      </dsp:txBody>
      <dsp:txXfrm>
        <a:off x="1695888" y="1602331"/>
        <a:ext cx="2713742" cy="499677"/>
      </dsp:txXfrm>
    </dsp:sp>
    <dsp:sp modelId="{4499D2CD-FCDD-45F2-A8AB-58CDBC096D58}">
      <dsp:nvSpPr>
        <dsp:cNvPr id="0" name=""/>
        <dsp:cNvSpPr/>
      </dsp:nvSpPr>
      <dsp:spPr>
        <a:xfrm>
          <a:off x="1491628" y="2244666"/>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630FA1-2D9B-4F2C-8D8B-5194B37C587A}">
      <dsp:nvSpPr>
        <dsp:cNvPr id="0" name=""/>
        <dsp:cNvSpPr/>
      </dsp:nvSpPr>
      <dsp:spPr>
        <a:xfrm>
          <a:off x="1695888" y="2102008"/>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1  And 1=1 --%0b</a:t>
          </a:r>
          <a:endParaRPr lang="zh-CN" altLang="en-US" sz="1800" kern="1200" dirty="0"/>
        </a:p>
      </dsp:txBody>
      <dsp:txXfrm>
        <a:off x="1695888" y="2102008"/>
        <a:ext cx="2713742" cy="499677"/>
      </dsp:txXfrm>
    </dsp:sp>
    <dsp:sp modelId="{5FD716FF-BA95-4543-963F-B7E9F035F2F9}">
      <dsp:nvSpPr>
        <dsp:cNvPr id="0" name=""/>
        <dsp:cNvSpPr/>
      </dsp:nvSpPr>
      <dsp:spPr>
        <a:xfrm>
          <a:off x="1491628" y="2744344"/>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5B79FA-C1A6-480F-9951-A6C3170C15E3}">
      <dsp:nvSpPr>
        <dsp:cNvPr id="0" name=""/>
        <dsp:cNvSpPr/>
      </dsp:nvSpPr>
      <dsp:spPr>
        <a:xfrm>
          <a:off x="1695888" y="2601686"/>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-1 or 1=1 --%0b</a:t>
          </a:r>
          <a:endParaRPr lang="zh-CN" altLang="en-US" sz="1800" kern="1200" dirty="0"/>
        </a:p>
      </dsp:txBody>
      <dsp:txXfrm>
        <a:off x="1695888" y="2601686"/>
        <a:ext cx="2713742" cy="499677"/>
      </dsp:txXfrm>
    </dsp:sp>
    <dsp:sp modelId="{67DC2F24-A81C-496A-A72A-E1A6A3ABBA3D}">
      <dsp:nvSpPr>
        <dsp:cNvPr id="0" name=""/>
        <dsp:cNvSpPr/>
      </dsp:nvSpPr>
      <dsp:spPr>
        <a:xfrm>
          <a:off x="1491628" y="3244022"/>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E94801-0E1B-49CC-9FA7-26F63A40CC8D}">
      <dsp:nvSpPr>
        <dsp:cNvPr id="0" name=""/>
        <dsp:cNvSpPr/>
      </dsp:nvSpPr>
      <dsp:spPr>
        <a:xfrm>
          <a:off x="1695888" y="3101364"/>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1 in (1)#</a:t>
          </a:r>
          <a:endParaRPr lang="zh-CN" altLang="en-US" sz="1800" kern="1200" dirty="0"/>
        </a:p>
      </dsp:txBody>
      <dsp:txXfrm>
        <a:off x="1695888" y="3101364"/>
        <a:ext cx="2713742" cy="499677"/>
      </dsp:txXfrm>
    </dsp:sp>
    <dsp:sp modelId="{D8C8A0C3-B38D-4B13-B21E-55A06ED97131}">
      <dsp:nvSpPr>
        <dsp:cNvPr id="0" name=""/>
        <dsp:cNvSpPr/>
      </dsp:nvSpPr>
      <dsp:spPr>
        <a:xfrm>
          <a:off x="1491628" y="3743699"/>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9753C0-57F8-4578-A744-BF97FF441948}">
      <dsp:nvSpPr>
        <dsp:cNvPr id="0" name=""/>
        <dsp:cNvSpPr/>
      </dsp:nvSpPr>
      <dsp:spPr>
        <a:xfrm>
          <a:off x="1695888" y="3601041"/>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a:t>
          </a:r>
          <a:endParaRPr lang="zh-CN" altLang="en-US" sz="1800" kern="1200" dirty="0"/>
        </a:p>
      </dsp:txBody>
      <dsp:txXfrm>
        <a:off x="1695888" y="3601041"/>
        <a:ext cx="2713742" cy="499677"/>
      </dsp:txXfrm>
    </dsp:sp>
    <dsp:sp modelId="{997DCAD5-585A-47EB-9EFC-82100B5F2C82}">
      <dsp:nvSpPr>
        <dsp:cNvPr id="0" name=""/>
        <dsp:cNvSpPr/>
      </dsp:nvSpPr>
      <dsp:spPr>
        <a:xfrm>
          <a:off x="4555531" y="616701"/>
          <a:ext cx="2918002" cy="3432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E1ED9-9DB4-47CA-9BED-FC3C48DBC677}">
      <dsp:nvSpPr>
        <dsp:cNvPr id="0" name=""/>
        <dsp:cNvSpPr/>
      </dsp:nvSpPr>
      <dsp:spPr>
        <a:xfrm>
          <a:off x="4555531" y="745628"/>
          <a:ext cx="214366" cy="21436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C27906-EE5A-47DC-95B4-84BFC13C28D5}">
      <dsp:nvSpPr>
        <dsp:cNvPr id="0" name=""/>
        <dsp:cNvSpPr/>
      </dsp:nvSpPr>
      <dsp:spPr>
        <a:xfrm>
          <a:off x="4555531" y="0"/>
          <a:ext cx="2918002" cy="61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lvl="0" algn="l" defTabSz="1555750">
            <a:lnSpc>
              <a:spcPct val="90000"/>
            </a:lnSpc>
            <a:spcBef>
              <a:spcPct val="0"/>
            </a:spcBef>
            <a:spcAft>
              <a:spcPct val="35000"/>
            </a:spcAft>
          </a:pPr>
          <a:r>
            <a:rPr lang="zh-CN" altLang="en-US" sz="3500" kern="1200" dirty="0" smtClean="0"/>
            <a:t>字符型</a:t>
          </a:r>
          <a:endParaRPr lang="zh-CN" altLang="en-US" sz="3500" kern="1200" dirty="0"/>
        </a:p>
      </dsp:txBody>
      <dsp:txXfrm>
        <a:off x="4555531" y="0"/>
        <a:ext cx="2918002" cy="616701"/>
      </dsp:txXfrm>
    </dsp:sp>
    <dsp:sp modelId="{5736EC70-9BDC-4DE7-AA17-FF19B9CA7BB8}">
      <dsp:nvSpPr>
        <dsp:cNvPr id="0" name=""/>
        <dsp:cNvSpPr/>
      </dsp:nvSpPr>
      <dsp:spPr>
        <a:xfrm>
          <a:off x="4555531" y="1245311"/>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E5D5A4-E4AD-4A62-ACCD-30479DDB0D8C}">
      <dsp:nvSpPr>
        <dsp:cNvPr id="0" name=""/>
        <dsp:cNvSpPr/>
      </dsp:nvSpPr>
      <dsp:spPr>
        <a:xfrm>
          <a:off x="4759791" y="1102653"/>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aaa </a:t>
          </a:r>
          <a:r>
            <a:rPr lang="en-US" altLang="zh-CN" sz="1800" kern="1200" dirty="0" smtClean="0"/>
            <a:t>‘--%</a:t>
          </a:r>
          <a:r>
            <a:rPr lang="en-US" altLang="zh-CN" sz="1800" kern="1200" dirty="0" smtClean="0"/>
            <a:t>0b</a:t>
          </a:r>
          <a:endParaRPr lang="zh-CN" altLang="en-US" sz="1800" kern="1200" dirty="0"/>
        </a:p>
      </dsp:txBody>
      <dsp:txXfrm>
        <a:off x="4759791" y="1102653"/>
        <a:ext cx="2713742" cy="499677"/>
      </dsp:txXfrm>
    </dsp:sp>
    <dsp:sp modelId="{7F95AFB0-84B0-471C-A80A-54F32125C9F3}">
      <dsp:nvSpPr>
        <dsp:cNvPr id="0" name=""/>
        <dsp:cNvSpPr/>
      </dsp:nvSpPr>
      <dsp:spPr>
        <a:xfrm>
          <a:off x="4555531" y="1744989"/>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A05D4A-5917-4ACA-A17F-1D31DB139638}">
      <dsp:nvSpPr>
        <dsp:cNvPr id="0" name=""/>
        <dsp:cNvSpPr/>
      </dsp:nvSpPr>
      <dsp:spPr>
        <a:xfrm>
          <a:off x="4759791" y="1602331"/>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aaa’/*pkav*/’</a:t>
          </a:r>
          <a:endParaRPr lang="zh-CN" altLang="en-US" sz="1800" kern="1200" dirty="0"/>
        </a:p>
      </dsp:txBody>
      <dsp:txXfrm>
        <a:off x="4759791" y="1602331"/>
        <a:ext cx="2713742" cy="499677"/>
      </dsp:txXfrm>
    </dsp:sp>
    <dsp:sp modelId="{F5D8CC8D-6FA1-4349-9BEF-E48187A14749}">
      <dsp:nvSpPr>
        <dsp:cNvPr id="0" name=""/>
        <dsp:cNvSpPr/>
      </dsp:nvSpPr>
      <dsp:spPr>
        <a:xfrm>
          <a:off x="4555531" y="2244666"/>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DB5CAA-D476-4AEC-81E9-65262DDEADDF}">
      <dsp:nvSpPr>
        <dsp:cNvPr id="0" name=""/>
        <dsp:cNvSpPr/>
      </dsp:nvSpPr>
      <dsp:spPr>
        <a:xfrm>
          <a:off x="4759791" y="2102008"/>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aaa’  And ‘1’=‘1’ --%0b</a:t>
          </a:r>
          <a:endParaRPr lang="zh-CN" altLang="en-US" sz="1800" kern="1200" dirty="0"/>
        </a:p>
      </dsp:txBody>
      <dsp:txXfrm>
        <a:off x="4759791" y="2102008"/>
        <a:ext cx="2713742" cy="499677"/>
      </dsp:txXfrm>
    </dsp:sp>
    <dsp:sp modelId="{5D7C1635-0317-452A-8B02-235D455B6EF0}">
      <dsp:nvSpPr>
        <dsp:cNvPr id="0" name=""/>
        <dsp:cNvSpPr/>
      </dsp:nvSpPr>
      <dsp:spPr>
        <a:xfrm>
          <a:off x="4555531" y="2744344"/>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7A9EA-212C-48D6-983E-27A9C45ED279}">
      <dsp:nvSpPr>
        <dsp:cNvPr id="0" name=""/>
        <dsp:cNvSpPr/>
      </dsp:nvSpPr>
      <dsp:spPr>
        <a:xfrm>
          <a:off x="4759791" y="2601686"/>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aaa’ or ‘aaa’=‘aaa’ --%0b</a:t>
          </a:r>
          <a:endParaRPr lang="zh-CN" altLang="en-US" sz="1800" kern="1200" dirty="0"/>
        </a:p>
      </dsp:txBody>
      <dsp:txXfrm>
        <a:off x="4759791" y="2601686"/>
        <a:ext cx="2713742" cy="499677"/>
      </dsp:txXfrm>
    </dsp:sp>
    <dsp:sp modelId="{B5C93FA3-D5F9-44EF-A38F-C70C092D4A25}">
      <dsp:nvSpPr>
        <dsp:cNvPr id="0" name=""/>
        <dsp:cNvSpPr/>
      </dsp:nvSpPr>
      <dsp:spPr>
        <a:xfrm>
          <a:off x="4555531" y="3244022"/>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A3F739-1FE9-4F5F-B98A-8E6B66CB5F86}">
      <dsp:nvSpPr>
        <dsp:cNvPr id="0" name=""/>
        <dsp:cNvSpPr/>
      </dsp:nvSpPr>
      <dsp:spPr>
        <a:xfrm>
          <a:off x="4759791" y="3101364"/>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’1’ in (‘1’)#</a:t>
          </a:r>
          <a:endParaRPr lang="zh-CN" altLang="en-US" sz="1800" kern="1200" dirty="0"/>
        </a:p>
      </dsp:txBody>
      <dsp:txXfrm>
        <a:off x="4759791" y="3101364"/>
        <a:ext cx="2713742" cy="499677"/>
      </dsp:txXfrm>
    </dsp:sp>
    <dsp:sp modelId="{3C61A84D-111C-462E-8543-6FA463CE482A}">
      <dsp:nvSpPr>
        <dsp:cNvPr id="0" name=""/>
        <dsp:cNvSpPr/>
      </dsp:nvSpPr>
      <dsp:spPr>
        <a:xfrm>
          <a:off x="4555531" y="3743699"/>
          <a:ext cx="214361" cy="21436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40D9B8-26A6-475F-8ABB-93FFF006ABE9}">
      <dsp:nvSpPr>
        <dsp:cNvPr id="0" name=""/>
        <dsp:cNvSpPr/>
      </dsp:nvSpPr>
      <dsp:spPr>
        <a:xfrm>
          <a:off x="4759791" y="3601041"/>
          <a:ext cx="2713742" cy="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US" altLang="zh-CN" sz="1800" kern="1200" dirty="0" smtClean="0"/>
            <a:t>…..</a:t>
          </a:r>
          <a:endParaRPr lang="zh-CN" altLang="en-US" sz="1800" kern="1200" dirty="0"/>
        </a:p>
      </dsp:txBody>
      <dsp:txXfrm>
        <a:off x="4759791" y="3601041"/>
        <a:ext cx="2713742" cy="4996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射线图片列表"/>
  <dgm:desc val="用于显示与中心观点的关系。级别 1 形状包含文本，所有级别 2 形状包含一张图片和对应文本。限制为四个级别 2 图片。不使用的图片不出现，但是在切换版式后仍然可用。非常适合于少量级别 2 文本。"/>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diagrams.loki3.com/BracketList+Icon">
  <dgm:title val="垂直括号列表"/>
  <dgm:desc val="用于显示分组的信息块。适合于大量的 2 级文本。"/>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57D0E1-4C58-43A7-958E-C278293A9468}" type="datetimeFigureOut">
              <a:rPr lang="zh-CN" altLang="en-US" smtClean="0"/>
              <a:t>2013/7/20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7D2CE7-E926-4638-A805-F9AE561B2A90}" type="slidenum">
              <a:rPr lang="zh-CN" altLang="en-US" smtClean="0"/>
              <a:t>‹#›</a:t>
            </a:fld>
            <a:endParaRPr lang="zh-CN" altLang="en-US"/>
          </a:p>
        </p:txBody>
      </p:sp>
    </p:spTree>
    <p:extLst>
      <p:ext uri="{BB962C8B-B14F-4D97-AF65-F5344CB8AC3E}">
        <p14:creationId xmlns:p14="http://schemas.microsoft.com/office/powerpoint/2010/main" val="267723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1</a:t>
            </a:fld>
            <a:endParaRPr lang="zh-CN" altLang="en-US"/>
          </a:p>
        </p:txBody>
      </p:sp>
    </p:spTree>
    <p:extLst>
      <p:ext uri="{BB962C8B-B14F-4D97-AF65-F5344CB8AC3E}">
        <p14:creationId xmlns:p14="http://schemas.microsoft.com/office/powerpoint/2010/main" val="88014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12</a:t>
            </a:fld>
            <a:endParaRPr lang="zh-CN" altLang="en-US"/>
          </a:p>
        </p:txBody>
      </p:sp>
    </p:spTree>
    <p:extLst>
      <p:ext uri="{BB962C8B-B14F-4D97-AF65-F5344CB8AC3E}">
        <p14:creationId xmlns:p14="http://schemas.microsoft.com/office/powerpoint/2010/main" val="2948929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空格</a:t>
            </a:r>
            <a:endParaRPr lang="en-US" altLang="zh-CN" dirty="0" smtClean="0"/>
          </a:p>
          <a:p>
            <a:r>
              <a:rPr lang="en-US" altLang="zh-CN" dirty="0" smtClean="0"/>
              <a:t>--%0b</a:t>
            </a:r>
          </a:p>
          <a:p>
            <a:r>
              <a:rPr lang="zh-CN" altLang="en-US" dirty="0" smtClean="0"/>
              <a:t>演示后台登录框注入：</a:t>
            </a:r>
            <a:r>
              <a:rPr lang="en-US" altLang="zh-CN" dirty="0" smtClean="0"/>
              <a:t>' or 1 limit 0,1– </a:t>
            </a:r>
          </a:p>
          <a:p>
            <a:r>
              <a:rPr lang="zh-CN" altLang="en-US" dirty="0" smtClean="0"/>
              <a:t>用户名</a:t>
            </a:r>
            <a:r>
              <a:rPr lang="en-US" altLang="zh-CN" dirty="0" smtClean="0"/>
              <a:t>:' or 1 /*</a:t>
            </a:r>
          </a:p>
          <a:p>
            <a:r>
              <a:rPr lang="zh-CN" altLang="en-US" dirty="0" smtClean="0"/>
              <a:t>密码</a:t>
            </a:r>
            <a:r>
              <a:rPr lang="en-US" altLang="zh-CN" dirty="0" smtClean="0"/>
              <a:t>:*/ and '1'='1</a:t>
            </a:r>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15</a:t>
            </a:fld>
            <a:endParaRPr lang="zh-CN" altLang="en-US"/>
          </a:p>
        </p:txBody>
      </p:sp>
    </p:spTree>
    <p:extLst>
      <p:ext uri="{BB962C8B-B14F-4D97-AF65-F5344CB8AC3E}">
        <p14:creationId xmlns:p14="http://schemas.microsoft.com/office/powerpoint/2010/main" val="81141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16</a:t>
            </a:fld>
            <a:endParaRPr lang="zh-CN" altLang="en-US"/>
          </a:p>
        </p:txBody>
      </p:sp>
    </p:spTree>
    <p:extLst>
      <p:ext uri="{BB962C8B-B14F-4D97-AF65-F5344CB8AC3E}">
        <p14:creationId xmlns:p14="http://schemas.microsoft.com/office/powerpoint/2010/main" val="294892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2</a:t>
            </a:fld>
            <a:endParaRPr lang="zh-CN" altLang="en-US"/>
          </a:p>
        </p:txBody>
      </p:sp>
    </p:spTree>
    <p:extLst>
      <p:ext uri="{BB962C8B-B14F-4D97-AF65-F5344CB8AC3E}">
        <p14:creationId xmlns:p14="http://schemas.microsoft.com/office/powerpoint/2010/main" val="271021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去哪找？</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注入的原理</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ASP</a:t>
            </a:r>
            <a:r>
              <a:rPr lang="zh-CN" altLang="en-US" sz="1200" b="0" i="0" kern="1200" dirty="0" smtClean="0">
                <a:solidFill>
                  <a:schemeClr val="tx1"/>
                </a:solidFill>
                <a:effectLst/>
                <a:latin typeface="+mn-lt"/>
                <a:ea typeface="+mn-ea"/>
                <a:cs typeface="+mn-cs"/>
              </a:rPr>
              <a:t>中，获取参数值的标准方法为</a:t>
            </a:r>
            <a:r>
              <a:rPr lang="en-US" altLang="zh-CN" sz="1200" b="0" i="0" kern="1200" dirty="0" err="1" smtClean="0">
                <a:solidFill>
                  <a:schemeClr val="tx1"/>
                </a:solidFill>
                <a:effectLst/>
                <a:latin typeface="+mn-lt"/>
                <a:ea typeface="+mn-ea"/>
                <a:cs typeface="+mn-cs"/>
              </a:rPr>
              <a:t>Request.QueryString</a:t>
            </a:r>
            <a:r>
              <a:rPr lang="en-US" altLang="zh-CN" sz="1200" b="0" i="0" kern="1200" dirty="0" smtClean="0">
                <a:solidFill>
                  <a:schemeClr val="tx1"/>
                </a:solidFill>
                <a:effectLst/>
                <a:latin typeface="+mn-lt"/>
                <a:ea typeface="+mn-ea"/>
                <a:cs typeface="+mn-cs"/>
              </a:rPr>
              <a:t> (GET)</a:t>
            </a:r>
            <a:r>
              <a:rPr lang="zh-CN" altLang="en-US" sz="1200" b="0" i="0" kern="1200" dirty="0" smtClean="0">
                <a:solidFill>
                  <a:schemeClr val="tx1"/>
                </a:solidFill>
                <a:effectLst/>
                <a:latin typeface="+mn-lt"/>
                <a:ea typeface="+mn-ea"/>
                <a:cs typeface="+mn-cs"/>
              </a:rPr>
              <a:t>或 </a:t>
            </a:r>
            <a:r>
              <a:rPr lang="en-US" altLang="zh-CN" sz="1200" b="0" i="0" kern="1200" dirty="0" err="1" smtClean="0">
                <a:solidFill>
                  <a:schemeClr val="tx1"/>
                </a:solidFill>
                <a:effectLst/>
                <a:latin typeface="+mn-lt"/>
                <a:ea typeface="+mn-ea"/>
                <a:cs typeface="+mn-cs"/>
              </a:rPr>
              <a:t>Request.Form</a:t>
            </a:r>
            <a:r>
              <a:rPr lang="en-US" altLang="zh-CN" sz="1200" b="0" i="0" kern="1200" dirty="0" smtClean="0">
                <a:solidFill>
                  <a:schemeClr val="tx1"/>
                </a:solidFill>
                <a:effectLst/>
                <a:latin typeface="+mn-lt"/>
                <a:ea typeface="+mn-ea"/>
                <a:cs typeface="+mn-cs"/>
              </a:rPr>
              <a:t> (POST)</a:t>
            </a:r>
            <a:r>
              <a:rPr lang="zh-CN" altLang="en-US" sz="1200" b="0" i="0" kern="1200" dirty="0" smtClean="0">
                <a:solidFill>
                  <a:schemeClr val="tx1"/>
                </a:solidFill>
                <a:effectLst/>
                <a:latin typeface="+mn-lt"/>
                <a:ea typeface="+mn-ea"/>
                <a:cs typeface="+mn-cs"/>
              </a:rPr>
              <a:t>。但是在很多程序员编写代码时，会简写成</a:t>
            </a:r>
            <a:r>
              <a:rPr lang="en-US" altLang="zh-CN" sz="1200" b="0" i="0" kern="1200" dirty="0" smtClean="0">
                <a:solidFill>
                  <a:schemeClr val="tx1"/>
                </a:solidFill>
                <a:effectLst/>
                <a:latin typeface="+mn-lt"/>
                <a:ea typeface="+mn-ea"/>
                <a:cs typeface="+mn-cs"/>
              </a:rPr>
              <a:t>ID=Request(“</a:t>
            </a:r>
            <a:r>
              <a:rPr lang="zh-CN" altLang="en-US" sz="1200" b="0" i="0" kern="1200" dirty="0" smtClean="0">
                <a:solidFill>
                  <a:schemeClr val="tx1"/>
                </a:solidFill>
                <a:effectLst/>
                <a:latin typeface="+mn-lt"/>
                <a:ea typeface="+mn-ea"/>
                <a:cs typeface="+mn-cs"/>
              </a:rPr>
              <a:t>参数名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服务从参数中获取数据会变成如下过程：</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先取</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中的数据，没有再取</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中的数据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如果还没有则去取</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中的数据。因此</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中对应参数的参数值会被获取到然后代入到</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命令中执行。</a:t>
            </a:r>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3</a:t>
            </a:fld>
            <a:endParaRPr lang="zh-CN" altLang="en-US"/>
          </a:p>
        </p:txBody>
      </p:sp>
    </p:spTree>
    <p:extLst>
      <p:ext uri="{BB962C8B-B14F-4D97-AF65-F5344CB8AC3E}">
        <p14:creationId xmlns:p14="http://schemas.microsoft.com/office/powerpoint/2010/main" val="68869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怎么找？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a:t>
            </a:r>
            <a:r>
              <a:rPr lang="zh-CN" altLang="en-US" dirty="0" smtClean="0"/>
              <a:t>于人来说，区分一个错误页面或其他类型的异常很简单，但是对于程序来说要理解服务器输出有时非常困难，所以较容易有遗漏</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散弹枪</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狙击</a:t>
            </a:r>
            <a:r>
              <a:rPr lang="zh-CN" altLang="en-US" dirty="0" smtClean="0"/>
              <a:t>枪</a:t>
            </a:r>
            <a:endParaRPr lang="zh-CN" altLang="en-US" dirty="0" smtClean="0"/>
          </a:p>
        </p:txBody>
      </p:sp>
      <p:sp>
        <p:nvSpPr>
          <p:cNvPr id="4" name="灯片编号占位符 3"/>
          <p:cNvSpPr>
            <a:spLocks noGrp="1"/>
          </p:cNvSpPr>
          <p:nvPr>
            <p:ph type="sldNum" sz="quarter" idx="10"/>
          </p:nvPr>
        </p:nvSpPr>
        <p:spPr/>
        <p:txBody>
          <a:bodyPr/>
          <a:lstStyle/>
          <a:p>
            <a:fld id="{CC7D2CE7-E926-4638-A805-F9AE561B2A90}" type="slidenum">
              <a:rPr lang="zh-CN" altLang="en-US" smtClean="0"/>
              <a:t>4</a:t>
            </a:fld>
            <a:endParaRPr lang="zh-CN" altLang="en-US"/>
          </a:p>
        </p:txBody>
      </p:sp>
    </p:spTree>
    <p:extLst>
      <p:ext uri="{BB962C8B-B14F-4D97-AF65-F5344CB8AC3E}">
        <p14:creationId xmlns:p14="http://schemas.microsoft.com/office/powerpoint/2010/main" val="179564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搜索引擎寻找注入点</a:t>
            </a:r>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5</a:t>
            </a:fld>
            <a:endParaRPr lang="zh-CN" altLang="en-US"/>
          </a:p>
        </p:txBody>
      </p:sp>
    </p:spTree>
    <p:extLst>
      <p:ext uri="{BB962C8B-B14F-4D97-AF65-F5344CB8AC3E}">
        <p14:creationId xmlns:p14="http://schemas.microsoft.com/office/powerpoint/2010/main" val="2117051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Mysql</a:t>
            </a:r>
            <a:r>
              <a:rPr lang="zh-CN" altLang="en-US" dirty="0" smtClean="0"/>
              <a:t>显错注入</a:t>
            </a:r>
            <a:r>
              <a:rPr lang="en-US" altLang="zh-CN" dirty="0" smtClean="0"/>
              <a:t>:</a:t>
            </a:r>
          </a:p>
          <a:p>
            <a:r>
              <a:rPr lang="en-US" altLang="zh-CN" dirty="0" smtClean="0"/>
              <a:t>and (select 1 from (select count(*),</a:t>
            </a:r>
            <a:r>
              <a:rPr lang="en-US" altLang="zh-CN" dirty="0" err="1" smtClean="0"/>
              <a:t>concat</a:t>
            </a:r>
            <a:r>
              <a:rPr lang="en-US" altLang="zh-CN" dirty="0" smtClean="0"/>
              <a:t>(SQL</a:t>
            </a:r>
            <a:r>
              <a:rPr lang="zh-CN" altLang="en-US" dirty="0" smtClean="0"/>
              <a:t>语句</a:t>
            </a:r>
            <a:r>
              <a:rPr lang="en-US" altLang="zh-CN" dirty="0" smtClean="0"/>
              <a:t>,floor(rand(0)*2))x from </a:t>
            </a:r>
            <a:r>
              <a:rPr lang="en-US" altLang="zh-CN" dirty="0" err="1" smtClean="0"/>
              <a:t>information_schema.tables</a:t>
            </a:r>
            <a:r>
              <a:rPr lang="en-US" altLang="zh-CN" dirty="0" smtClean="0"/>
              <a:t> group by x)a)</a:t>
            </a:r>
          </a:p>
          <a:p>
            <a:endParaRPr lang="en-US" altLang="zh-CN" dirty="0" smtClean="0"/>
          </a:p>
          <a:p>
            <a:r>
              <a:rPr lang="zh-CN" altLang="en-US" dirty="0" smtClean="0"/>
              <a:t>盲注</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布尔值盲注</a:t>
            </a:r>
            <a:r>
              <a:rPr lang="en-US" altLang="zh-CN" dirty="0" smtClean="0"/>
              <a:t>:</a:t>
            </a:r>
            <a:r>
              <a:rPr lang="en-US" altLang="zh-CN"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 or 1=1/-1 or 1=2</a:t>
            </a:r>
          </a:p>
          <a:p>
            <a:r>
              <a:rPr lang="zh-CN" altLang="en-US" dirty="0" smtClean="0"/>
              <a:t>延时注入</a:t>
            </a:r>
            <a:r>
              <a:rPr lang="en-US" altLang="zh-CN" dirty="0" smtClean="0"/>
              <a:t>: </a:t>
            </a:r>
          </a:p>
          <a:p>
            <a:r>
              <a:rPr lang="en-US" altLang="zh-CN" dirty="0" smtClean="0"/>
              <a:t>And (SELECT SLEEP(5));</a:t>
            </a:r>
          </a:p>
        </p:txBody>
      </p:sp>
      <p:sp>
        <p:nvSpPr>
          <p:cNvPr id="4" name="灯片编号占位符 3"/>
          <p:cNvSpPr>
            <a:spLocks noGrp="1"/>
          </p:cNvSpPr>
          <p:nvPr>
            <p:ph type="sldNum" sz="quarter" idx="10"/>
          </p:nvPr>
        </p:nvSpPr>
        <p:spPr/>
        <p:txBody>
          <a:bodyPr/>
          <a:lstStyle/>
          <a:p>
            <a:fld id="{CC7D2CE7-E926-4638-A805-F9AE561B2A90}" type="slidenum">
              <a:rPr lang="zh-CN" altLang="en-US" smtClean="0"/>
              <a:t>7</a:t>
            </a:fld>
            <a:endParaRPr lang="zh-CN" altLang="en-US"/>
          </a:p>
        </p:txBody>
      </p:sp>
    </p:spTree>
    <p:extLst>
      <p:ext uri="{BB962C8B-B14F-4D97-AF65-F5344CB8AC3E}">
        <p14:creationId xmlns:p14="http://schemas.microsoft.com/office/powerpoint/2010/main" val="64074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8</a:t>
            </a:fld>
            <a:endParaRPr lang="zh-CN" altLang="en-US"/>
          </a:p>
        </p:txBody>
      </p:sp>
    </p:spTree>
    <p:extLst>
      <p:ext uri="{BB962C8B-B14F-4D97-AF65-F5344CB8AC3E}">
        <p14:creationId xmlns:p14="http://schemas.microsoft.com/office/powerpoint/2010/main" val="982535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CC7D2CE7-E926-4638-A805-F9AE561B2A90}" type="slidenum">
              <a:rPr lang="zh-CN" altLang="en-US" smtClean="0"/>
              <a:t>9</a:t>
            </a:fld>
            <a:endParaRPr lang="zh-CN" altLang="en-US"/>
          </a:p>
        </p:txBody>
      </p:sp>
    </p:spTree>
    <p:extLst>
      <p:ext uri="{BB962C8B-B14F-4D97-AF65-F5344CB8AC3E}">
        <p14:creationId xmlns:p14="http://schemas.microsoft.com/office/powerpoint/2010/main" val="283102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数字型，不需要单引号分隔符</a:t>
            </a:r>
          </a:p>
          <a:p>
            <a:r>
              <a:rPr lang="zh-CN" altLang="en-US" dirty="0" smtClean="0"/>
              <a:t>字符型，需要单引号分隔符</a:t>
            </a:r>
          </a:p>
        </p:txBody>
      </p:sp>
      <p:sp>
        <p:nvSpPr>
          <p:cNvPr id="4" name="灯片编号占位符 3"/>
          <p:cNvSpPr>
            <a:spLocks noGrp="1"/>
          </p:cNvSpPr>
          <p:nvPr>
            <p:ph type="sldNum" sz="quarter" idx="10"/>
          </p:nvPr>
        </p:nvSpPr>
        <p:spPr/>
        <p:txBody>
          <a:bodyPr/>
          <a:lstStyle/>
          <a:p>
            <a:fld id="{CC7D2CE7-E926-4638-A805-F9AE561B2A90}" type="slidenum">
              <a:rPr lang="zh-CN" altLang="en-US" smtClean="0"/>
              <a:t>10</a:t>
            </a:fld>
            <a:endParaRPr lang="zh-CN" altLang="en-US"/>
          </a:p>
        </p:txBody>
      </p:sp>
    </p:spTree>
    <p:extLst>
      <p:ext uri="{BB962C8B-B14F-4D97-AF65-F5344CB8AC3E}">
        <p14:creationId xmlns:p14="http://schemas.microsoft.com/office/powerpoint/2010/main" val="2831026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777240" y="1143000"/>
            <a:ext cx="7543800" cy="1143000"/>
          </a:xfrm>
          <a:noFill/>
          <a:ln>
            <a:noFill/>
          </a:ln>
        </p:spPr>
        <p:txBody>
          <a:bodyPr>
            <a:noAutofit/>
          </a:bodyPr>
          <a:lstStyle>
            <a:lvl1pPr>
              <a:defRPr sz="6000"/>
            </a:lvl1pPr>
          </a:lstStyle>
          <a:p>
            <a:r>
              <a:rPr lang="en-US" altLang="zh-CN" dirty="0" smtClean="0">
                <a:solidFill>
                  <a:schemeClr val="bg1"/>
                </a:solidFill>
              </a:rPr>
              <a:t>EDU.PKAV.NET</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
        <p:nvSpPr>
          <p:cNvPr id="7" name="Rectangle 6"/>
          <p:cNvSpPr/>
          <p:nvPr/>
        </p:nvSpPr>
        <p:spPr>
          <a:xfrm>
            <a:off x="777240" y="4948014"/>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副标题 2"/>
          <p:cNvSpPr txBox="1">
            <a:spLocks/>
          </p:cNvSpPr>
          <p:nvPr userDrawn="1"/>
        </p:nvSpPr>
        <p:spPr>
          <a:xfrm>
            <a:off x="779959" y="2283718"/>
            <a:ext cx="7545600" cy="612626"/>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chorCtr="0">
            <a:normAutofit/>
            <a:scene3d>
              <a:camera prst="orthographicFront"/>
              <a:lightRig rig="soft" dir="t">
                <a:rot lat="0" lon="0" rev="10800000"/>
              </a:lightRig>
            </a:scene3d>
            <a:sp3d>
              <a:bevelT w="27940" h="12700"/>
              <a:contourClr>
                <a:srgbClr val="DDDDDD"/>
              </a:contourClr>
            </a:sp3d>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dk1"/>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dk1"/>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dk1"/>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9pPr>
          </a:lstStyle>
          <a:p>
            <a:pPr marL="0" indent="0" algn="r">
              <a:buNone/>
            </a:pPr>
            <a:endParaRPr lang="en-US" altLang="zh-CN"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endParaRPr>
          </a:p>
        </p:txBody>
      </p:sp>
      <p:pic>
        <p:nvPicPr>
          <p:cNvPr id="10" name="Picture 83" descr="water"/>
          <p:cNvPicPr>
            <a:picLocks noChangeAspect="1" noChangeArrowheads="1"/>
          </p:cNvPicPr>
          <p:nvPr userDrawn="1"/>
        </p:nvPicPr>
        <p:blipFill>
          <a:blip r:embed="rId2">
            <a:extLst>
              <a:ext uri="{28A0092B-C50C-407E-A947-70E740481C1C}">
                <a14:useLocalDpi xmlns:a14="http://schemas.microsoft.com/office/drawing/2010/main" val="0"/>
              </a:ext>
            </a:extLst>
          </a:blip>
          <a:srcRect l="22409" t="16374" b="27486"/>
          <a:stretch>
            <a:fillRect/>
          </a:stretch>
        </p:blipFill>
        <p:spPr bwMode="gray">
          <a:xfrm rot="1008946">
            <a:off x="5089415" y="342181"/>
            <a:ext cx="2663825" cy="164782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userDrawn="1"/>
        </p:nvSpPr>
        <p:spPr>
          <a:xfrm>
            <a:off x="728232" y="3061611"/>
            <a:ext cx="1872208" cy="1720291"/>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2" name="圆角矩形 11"/>
          <p:cNvSpPr/>
          <p:nvPr userDrawn="1"/>
        </p:nvSpPr>
        <p:spPr>
          <a:xfrm>
            <a:off x="2722360" y="3061611"/>
            <a:ext cx="1872208" cy="172029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8792" y="3336916"/>
            <a:ext cx="1626704" cy="119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74260" y="3259776"/>
            <a:ext cx="1768408" cy="1400206"/>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47664" y="4443958"/>
            <a:ext cx="6781800" cy="473224"/>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r">
              <a:defRPr sz="2400" b="0" cap="none" spc="50">
                <a:ln w="1143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effectLst>
                  <a:reflection blurRad="6350" stA="55000" endA="300" endPos="45500" dir="5400000" sy="-100000" algn="bl" rotWithShape="0"/>
                </a:effectLst>
                <a:latin typeface="+mj-ea"/>
                <a:ea typeface="+mj-ea"/>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1600" b="0">
                <a:latin typeface="微软雅黑" pitchFamily="34" charset="-122"/>
                <a:ea typeface="微软雅黑" pitchFamily="34" charset="-122"/>
              </a:defRPr>
            </a:lvl1pPr>
            <a:lvl2pPr>
              <a:defRPr sz="1400">
                <a:latin typeface="微软雅黑" pitchFamily="34" charset="-122"/>
                <a:ea typeface="微软雅黑" pitchFamily="34" charset="-122"/>
              </a:defRPr>
            </a:lvl2pPr>
            <a:lvl3pPr>
              <a:defRPr sz="1200">
                <a:latin typeface="微软雅黑" pitchFamily="34" charset="-122"/>
                <a:ea typeface="微软雅黑" pitchFamily="34" charset="-122"/>
              </a:defRPr>
            </a:lvl3pPr>
            <a:lvl4pPr>
              <a:defRPr sz="1100">
                <a:latin typeface="微软雅黑" pitchFamily="34" charset="-122"/>
                <a:ea typeface="微软雅黑" pitchFamily="34" charset="-122"/>
              </a:defRPr>
            </a:lvl4pPr>
            <a:lvl5pPr>
              <a:defRPr sz="11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252536" y="4659982"/>
            <a:ext cx="2133600" cy="273844"/>
          </a:xfrm>
        </p:spPr>
        <p:txBody>
          <a:bodyPr/>
          <a:lstStyle/>
          <a:p>
            <a:fld id="{E55BD607-DF9E-43F3-998C-3F2F61C03158}" type="datetimeFigureOut">
              <a:rPr lang="zh-CN" altLang="en-US" smtClean="0"/>
              <a:t>2013/7/20</a:t>
            </a:fld>
            <a:endParaRPr lang="zh-CN" altLang="en-US" dirty="0"/>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
        <p:nvSpPr>
          <p:cNvPr id="8" name="Title 1"/>
          <p:cNvSpPr txBox="1">
            <a:spLocks/>
          </p:cNvSpPr>
          <p:nvPr userDrawn="1"/>
        </p:nvSpPr>
        <p:spPr>
          <a:xfrm>
            <a:off x="1298132" y="27587"/>
            <a:ext cx="2376264" cy="267494"/>
          </a:xfrm>
          <a:prstGeom prst="rect">
            <a:avLst/>
          </a:prstGeom>
          <a:noFill/>
          <a:ln w="25400" cap="flat" cmpd="sng" algn="ctr">
            <a:noFill/>
            <a:prstDash val="solid"/>
          </a:ln>
          <a:effectLst/>
        </p:spPr>
        <p:txBody>
          <a:bodyPr vert="horz" lIns="91440" tIns="45720" rIns="91440" bIns="45720" rtlCol="0" anchor="b" anchorCtr="0">
            <a:noAutofit/>
          </a:bodyPr>
          <a:lstStyle>
            <a:lvl1pPr algn="r" defTabSz="914400" rtl="0" eaLnBrk="1" latinLnBrk="0" hangingPunct="1">
              <a:spcBef>
                <a:spcPct val="0"/>
              </a:spcBef>
              <a:buNone/>
              <a:defRPr sz="2400" b="0" kern="1200" cap="none" spc="50">
                <a:ln w="1143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effectLst>
                  <a:reflection blurRad="6350" stA="55000" endA="300" endPos="45500" dir="5400000" sy="-100000" algn="bl" rotWithShape="0"/>
                </a:effectLst>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1050" b="0" i="0" cap="none" spc="0" dirty="0" smtClean="0">
                <a:ln>
                  <a:noFill/>
                </a:ln>
                <a:solidFill>
                  <a:schemeClr val="bg1"/>
                </a:solidFill>
                <a:effectLst/>
                <a:latin typeface="+mj-ea"/>
                <a:ea typeface="+mj-ea"/>
              </a:rPr>
              <a:t> 培养专业的渗透测试工程师</a:t>
            </a:r>
            <a:endParaRPr lang="en-US" sz="1050" b="0" i="0" cap="none" spc="0" dirty="0">
              <a:ln>
                <a:noFill/>
              </a:ln>
              <a:solidFill>
                <a:schemeClr val="bg1"/>
              </a:solidFill>
              <a:effectLst/>
              <a:latin typeface="+mj-ea"/>
              <a:ea typeface="+mj-ea"/>
            </a:endParaRPr>
          </a:p>
        </p:txBody>
      </p:sp>
      <p:sp>
        <p:nvSpPr>
          <p:cNvPr id="5" name="矩形 4"/>
          <p:cNvSpPr/>
          <p:nvPr userDrawn="1"/>
        </p:nvSpPr>
        <p:spPr>
          <a:xfrm>
            <a:off x="826858" y="-28755"/>
            <a:ext cx="609077" cy="338554"/>
          </a:xfrm>
          <a:prstGeom prst="rect">
            <a:avLst/>
          </a:prstGeom>
        </p:spPr>
        <p:txBody>
          <a:bodyPr wrap="none">
            <a:spAutoFit/>
          </a:bodyPr>
          <a:lstStyle/>
          <a:p>
            <a:r>
              <a:rPr lang="en-US" altLang="zh-CN" sz="1600" b="0" i="1" kern="1200" cap="none" spc="0" dirty="0" smtClean="0">
                <a:ln>
                  <a:noFill/>
                </a:ln>
                <a:solidFill>
                  <a:schemeClr val="bg1"/>
                </a:solidFill>
                <a:effectLst/>
                <a:latin typeface="+mj-lt"/>
                <a:ea typeface="+mn-ea"/>
                <a:cs typeface="+mn-cs"/>
              </a:rPr>
              <a:t>PKAV</a:t>
            </a:r>
            <a:endParaRPr lang="zh-CN" altLang="en-US" sz="1600" i="1" dirty="0">
              <a:latin typeface="+mj-lt"/>
            </a:endParaRPr>
          </a:p>
        </p:txBody>
      </p:sp>
      <p:sp>
        <p:nvSpPr>
          <p:cNvPr id="9" name="Title 1"/>
          <p:cNvSpPr txBox="1">
            <a:spLocks/>
          </p:cNvSpPr>
          <p:nvPr userDrawn="1"/>
        </p:nvSpPr>
        <p:spPr>
          <a:xfrm>
            <a:off x="5940152" y="37212"/>
            <a:ext cx="2376264" cy="267494"/>
          </a:xfrm>
          <a:prstGeom prst="rect">
            <a:avLst/>
          </a:prstGeom>
          <a:noFill/>
          <a:ln w="25400" cap="flat" cmpd="sng" algn="ctr">
            <a:noFill/>
            <a:prstDash val="solid"/>
          </a:ln>
          <a:effectLst/>
        </p:spPr>
        <p:txBody>
          <a:bodyPr vert="horz" lIns="91440" tIns="45720" rIns="91440" bIns="45720" rtlCol="0" anchor="b" anchorCtr="0">
            <a:noAutofit/>
          </a:bodyPr>
          <a:lstStyle>
            <a:lvl1pPr algn="r" defTabSz="914400" rtl="0" eaLnBrk="1" latinLnBrk="0" hangingPunct="1">
              <a:spcBef>
                <a:spcPct val="0"/>
              </a:spcBef>
              <a:buNone/>
              <a:defRPr sz="2400" b="0" kern="1200" cap="none" spc="50">
                <a:ln w="1143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effectLst>
                  <a:reflection blurRad="6350" stA="55000" endA="300" endPos="45500" dir="5400000" sy="-100000" algn="bl" rotWithShape="0"/>
                </a:effectLst>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altLang="zh-CN" sz="900" b="0" cap="none" spc="0" dirty="0" smtClean="0">
                <a:ln>
                  <a:noFill/>
                </a:ln>
                <a:solidFill>
                  <a:schemeClr val="bg1"/>
                </a:solidFill>
                <a:effectLst/>
                <a:latin typeface="黑体" pitchFamily="49" charset="-122"/>
                <a:ea typeface="黑体" pitchFamily="49" charset="-122"/>
              </a:rPr>
              <a:t>EDU.PKAV.NET</a:t>
            </a:r>
            <a:endParaRPr lang="en-US" sz="1000" b="0" cap="none" spc="0" dirty="0">
              <a:ln>
                <a:noFill/>
              </a:ln>
              <a:solidFill>
                <a:schemeClr val="bg1"/>
              </a:solidFill>
              <a:effectLst/>
              <a:latin typeface="黑体" pitchFamily="49" charset="-122"/>
              <a:ea typeface="黑体" pitchFamily="49"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4008" y="1005334"/>
            <a:ext cx="7543800" cy="1257300"/>
          </a:xfrm>
        </p:spPr>
        <p:txBody>
          <a:bodyPr anchor="b" anchorCtr="0">
            <a:normAutofit/>
          </a:bodyPr>
          <a:lstStyle>
            <a:lvl1pPr algn="l">
              <a:defRPr sz="4000" b="0" cap="all"/>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4B2713F-6B86-4F20-B4F7-04C800862B97}" type="slidenum">
              <a:rPr lang="zh-CN" altLang="en-US" smtClean="0"/>
              <a:t>‹#›</a:t>
            </a:fld>
            <a:endParaRPr lang="zh-CN" altLang="en-US"/>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zh-CN" altLang="en-US" smtClean="0"/>
              <a:t>单击此处编辑母版标题样式</a:t>
            </a:r>
            <a:endParaRPr lang="en-US"/>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B2713F-6B86-4F20-B4F7-04C800862B97}" type="slidenum">
              <a:rPr lang="zh-CN" altLang="en-US" smtClean="0"/>
              <a:t>‹#›</a:t>
            </a:fld>
            <a:endParaRPr lang="zh-CN" altLang="en-US"/>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155926"/>
            <a:ext cx="6781800" cy="473224"/>
          </a:xfrm>
          <a:prstGeom prst="rect">
            <a:avLst/>
          </a:prstGeom>
          <a:noFill/>
          <a:ln>
            <a:noFill/>
          </a:ln>
        </p:spPr>
        <p:style>
          <a:lnRef idx="2">
            <a:schemeClr val="accent1"/>
          </a:lnRef>
          <a:fillRef idx="1">
            <a:schemeClr val="lt1"/>
          </a:fillRef>
          <a:effectRef idx="0">
            <a:schemeClr val="accent1"/>
          </a:effectRef>
          <a:fontRef idx="none"/>
        </p:style>
        <p:txBody>
          <a:bodyPr vert="horz" lIns="91440" tIns="45720" rIns="91440" bIns="45720" rtlCol="0" anchor="b"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j-ea"/>
                <a:ea typeface="+mj-ea"/>
              </a:defRPr>
            </a:lvl1pPr>
          </a:lstStyle>
          <a:p>
            <a:fld id="{E55BD607-DF9E-43F3-998C-3F2F61C03158}" type="datetimeFigureOut">
              <a:rPr lang="zh-CN" altLang="en-US" smtClean="0"/>
              <a:pPr/>
              <a:t>2013/7/20</a:t>
            </a:fld>
            <a:endParaRPr lang="zh-CN" altLang="en-US"/>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latin typeface="+mj-ea"/>
                <a:ea typeface="+mj-ea"/>
              </a:defRPr>
            </a:lvl1pPr>
          </a:lstStyle>
          <a:p>
            <a:endParaRPr lang="zh-CN" altLang="en-US" dirty="0"/>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ea"/>
                <a:ea typeface="+mj-ea"/>
              </a:defRPr>
            </a:lvl1pPr>
          </a:lstStyle>
          <a:p>
            <a:r>
              <a:rPr lang="en-US" altLang="zh-CN" smtClean="0"/>
              <a:t>1</a:t>
            </a:r>
            <a:endParaRPr lang="zh-CN" altLang="en-US" dirty="0"/>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ea"/>
              <a:ea typeface="+mj-ea"/>
            </a:endParaRPr>
          </a:p>
        </p:txBody>
      </p:sp>
      <p:sp>
        <p:nvSpPr>
          <p:cNvPr id="9" name="Rectangle 8"/>
          <p:cNvSpPr/>
          <p:nvPr/>
        </p:nvSpPr>
        <p:spPr>
          <a:xfrm>
            <a:off x="777240" y="4948014"/>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ea"/>
              <a:ea typeface="+mj-ea"/>
            </a:endParaRPr>
          </a:p>
        </p:txBody>
      </p:sp>
      <p:sp>
        <p:nvSpPr>
          <p:cNvPr id="10" name="Freeform 9"/>
          <p:cNvSpPr>
            <a:spLocks/>
          </p:cNvSpPr>
          <p:nvPr userDrawn="1"/>
        </p:nvSpPr>
        <p:spPr bwMode="gray">
          <a:xfrm>
            <a:off x="-4763" y="4731990"/>
            <a:ext cx="400299" cy="412701"/>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txBody>
          <a:bodyPr/>
          <a:lstStyle/>
          <a:p>
            <a:endParaRPr lang="zh-CN" altLang="en-US">
              <a:latin typeface="+mj-ea"/>
              <a:ea typeface="+mj-ea"/>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2400" kern="1200">
          <a:solidFill>
            <a:schemeClr val="tx1">
              <a:lumMod val="85000"/>
              <a:lumOff val="15000"/>
            </a:schemeClr>
          </a:solidFill>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160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6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2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example/sqli/Article.php?id=2&amp;type=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5400" dirty="0" smtClean="0">
                <a:solidFill>
                  <a:schemeClr val="bg1"/>
                </a:solidFill>
                <a:latin typeface="+mj-lt"/>
              </a:rPr>
              <a:t>PKAV-EDU</a:t>
            </a:r>
            <a:endParaRPr lang="zh-CN" altLang="en-US" sz="5400" dirty="0">
              <a:solidFill>
                <a:schemeClr val="bg1"/>
              </a:solidFill>
              <a:latin typeface="+mj-lt"/>
            </a:endParaRPr>
          </a:p>
        </p:txBody>
      </p:sp>
      <p:sp>
        <p:nvSpPr>
          <p:cNvPr id="7" name="矩形 6"/>
          <p:cNvSpPr/>
          <p:nvPr/>
        </p:nvSpPr>
        <p:spPr>
          <a:xfrm>
            <a:off x="1043608" y="2321818"/>
            <a:ext cx="7203356" cy="523220"/>
          </a:xfrm>
          <a:prstGeom prst="rect">
            <a:avLst/>
          </a:prstGeom>
        </p:spPr>
        <p:txBody>
          <a:bodyPr wrap="square">
            <a:spAutoFit/>
          </a:bodyPr>
          <a:lstStyle/>
          <a:p>
            <a:pPr algn="r"/>
            <a:r>
              <a:rPr lang="en-US" altLang="zh-CN"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《SQL</a:t>
            </a:r>
            <a:r>
              <a:rPr lang="zh-CN" altLang="en-US"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注入基础</a:t>
            </a:r>
            <a:r>
              <a:rPr lang="en-US" altLang="zh-CN"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a:t>
            </a:r>
            <a:r>
              <a:rPr lang="zh-CN" altLang="en-US" sz="2800" b="1" spc="150" dirty="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基础</a:t>
            </a:r>
            <a:r>
              <a:rPr lang="zh-CN" altLang="en-US"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篇</a:t>
            </a:r>
            <a:r>
              <a:rPr lang="en-US" altLang="zh-CN" sz="2800" b="1" spc="15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2</a:t>
            </a:r>
            <a:r>
              <a:rPr lang="en-US" altLang="zh-CN" sz="2800" b="1" spc="15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a:t>
            </a:r>
            <a:endParaRPr lang="en-US" altLang="zh-CN"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endParaRPr>
          </a:p>
        </p:txBody>
      </p:sp>
      <p:sp>
        <p:nvSpPr>
          <p:cNvPr id="9" name="矩形 8"/>
          <p:cNvSpPr/>
          <p:nvPr/>
        </p:nvSpPr>
        <p:spPr>
          <a:xfrm>
            <a:off x="5436096" y="4209063"/>
            <a:ext cx="1584176" cy="584775"/>
          </a:xfrm>
          <a:prstGeom prst="rect">
            <a:avLst/>
          </a:prstGeom>
        </p:spPr>
        <p:txBody>
          <a:bodyPr wrap="square">
            <a:spAutoFit/>
          </a:bodyPr>
          <a:lstStyle/>
          <a:p>
            <a:pPr algn="r"/>
            <a:r>
              <a:rPr lang="en-US" altLang="zh-CN" sz="1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ea"/>
                <a:ea typeface="+mj-ea"/>
              </a:rPr>
              <a:t>BY</a:t>
            </a:r>
            <a:endPar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ea"/>
              <a:ea typeface="+mj-ea"/>
            </a:endParaRPr>
          </a:p>
          <a:p>
            <a:pPr algn="r"/>
            <a:r>
              <a:rPr lang="en-US" altLang="zh-CN" sz="1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ea"/>
              </a:rPr>
              <a:t>Verkey  </a:t>
            </a:r>
            <a:endPar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ea"/>
            </a:endParaRPr>
          </a:p>
        </p:txBody>
      </p:sp>
      <p:sp>
        <p:nvSpPr>
          <p:cNvPr id="22" name="菱形 21"/>
          <p:cNvSpPr/>
          <p:nvPr/>
        </p:nvSpPr>
        <p:spPr>
          <a:xfrm>
            <a:off x="4839712" y="3347076"/>
            <a:ext cx="1272446" cy="1232329"/>
          </a:xfrm>
          <a:prstGeom prst="diamond">
            <a:avLst/>
          </a:prstGeom>
        </p:spPr>
        <p:style>
          <a:lnRef idx="3">
            <a:schemeClr val="lt1"/>
          </a:lnRef>
          <a:fillRef idx="1">
            <a:schemeClr val="accent2"/>
          </a:fillRef>
          <a:effectRef idx="1">
            <a:schemeClr val="accent2"/>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1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rPr>
              <a:t>SQL</a:t>
            </a:r>
            <a:r>
              <a:rPr lang="zh-CN" altLang="en-US" sz="1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rPr>
              <a:t>注入系列</a:t>
            </a:r>
            <a:endParaRPr lang="en-US" altLang="zh-CN" sz="1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endParaRP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92280" y="3003798"/>
            <a:ext cx="1199709" cy="181792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071634"/>
      </p:ext>
    </p:extLst>
  </p:cSld>
  <p:clrMapOvr>
    <a:masterClrMapping/>
  </p:clrMapOvr>
  <mc:AlternateContent xmlns:mc="http://schemas.openxmlformats.org/markup-compatibility/2006" xmlns:p14="http://schemas.microsoft.com/office/powerpoint/2010/main">
    <mc:Choice Requires="p14">
      <p:transition spd="slow" p14:dur="35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字符串的内联</a:t>
            </a:r>
            <a:r>
              <a:rPr lang="en-US" altLang="zh-CN" dirty="0" smtClean="0"/>
              <a:t>SQL</a:t>
            </a:r>
            <a:r>
              <a:rPr lang="zh-CN" altLang="en-US" dirty="0" smtClean="0"/>
              <a:t>注入</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788245761"/>
              </p:ext>
            </p:extLst>
          </p:nvPr>
        </p:nvGraphicFramePr>
        <p:xfrm>
          <a:off x="763506" y="420762"/>
          <a:ext cx="7588984" cy="3913502"/>
        </p:xfrm>
        <a:graphic>
          <a:graphicData uri="http://schemas.openxmlformats.org/drawingml/2006/table">
            <a:tbl>
              <a:tblPr firstRow="1" bandRow="1">
                <a:tableStyleId>{5C22544A-7EE6-4342-B048-85BDC9FD1C3A}</a:tableStyleId>
              </a:tblPr>
              <a:tblGrid>
                <a:gridCol w="1776906"/>
                <a:gridCol w="1665850"/>
                <a:gridCol w="4146228"/>
              </a:tblGrid>
              <a:tr h="356081">
                <a:tc>
                  <a:txBody>
                    <a:bodyPr/>
                    <a:lstStyle/>
                    <a:p>
                      <a:pPr algn="ctr"/>
                      <a:r>
                        <a:rPr lang="zh-CN" altLang="en-US" dirty="0" smtClean="0"/>
                        <a:t>测试字符串</a:t>
                      </a:r>
                      <a:endParaRPr lang="zh-CN" altLang="en-US" dirty="0"/>
                    </a:p>
                  </a:txBody>
                  <a:tcPr/>
                </a:tc>
                <a:tc>
                  <a:txBody>
                    <a:bodyPr/>
                    <a:lstStyle/>
                    <a:p>
                      <a:pPr algn="ctr"/>
                      <a:r>
                        <a:rPr lang="zh-CN" altLang="en-US" dirty="0" smtClean="0"/>
                        <a:t>变种</a:t>
                      </a:r>
                      <a:endParaRPr lang="zh-CN" altLang="en-US" dirty="0"/>
                    </a:p>
                  </a:txBody>
                  <a:tcPr/>
                </a:tc>
                <a:tc>
                  <a:txBody>
                    <a:bodyPr/>
                    <a:lstStyle/>
                    <a:p>
                      <a:pPr algn="ctr"/>
                      <a:r>
                        <a:rPr lang="zh-CN" altLang="en-US" dirty="0" smtClean="0"/>
                        <a:t>预期结果</a:t>
                      </a:r>
                      <a:endParaRPr lang="zh-CN" altLang="en-US" dirty="0"/>
                    </a:p>
                  </a:txBody>
                  <a:tcPr/>
                </a:tc>
              </a:tr>
              <a:tr h="441814">
                <a:tc>
                  <a:txBody>
                    <a:bodyPr/>
                    <a:lstStyle/>
                    <a:p>
                      <a:r>
                        <a:rPr lang="en-US" altLang="zh-CN" sz="1400" dirty="0" smtClean="0"/>
                        <a:t>‘</a:t>
                      </a:r>
                      <a:endParaRPr lang="zh-CN" altLang="en-US" sz="1400" dirty="0"/>
                    </a:p>
                  </a:txBody>
                  <a:tcPr/>
                </a:tc>
                <a:tc>
                  <a:txBody>
                    <a:bodyPr/>
                    <a:lstStyle/>
                    <a:p>
                      <a:endParaRPr lang="zh-CN" altLang="en-US" sz="1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触发错误，如果成功，数据库将返回一个错误。</a:t>
                      </a:r>
                    </a:p>
                  </a:txBody>
                  <a:tcPr/>
                </a:tc>
              </a:tr>
              <a:tr h="441814">
                <a:tc>
                  <a:txBody>
                    <a:bodyPr/>
                    <a:lstStyle/>
                    <a:p>
                      <a:r>
                        <a:rPr lang="en-US" altLang="zh-CN" sz="1400" dirty="0" smtClean="0"/>
                        <a:t>1’ or ‘a’=‘a</a:t>
                      </a:r>
                      <a:endParaRPr lang="zh-CN" altLang="en-US" sz="1400" dirty="0"/>
                    </a:p>
                  </a:txBody>
                  <a:tcPr/>
                </a:tc>
                <a:tc>
                  <a:txBody>
                    <a:bodyPr/>
                    <a:lstStyle/>
                    <a:p>
                      <a:r>
                        <a:rPr lang="en-US" altLang="zh-CN" sz="1400" dirty="0" smtClean="0"/>
                        <a:t>1’)or(‘a’=‘a</a:t>
                      </a:r>
                      <a:endParaRPr lang="zh-CN" altLang="en-US" sz="1400" dirty="0"/>
                    </a:p>
                  </a:txBody>
                  <a:tcPr/>
                </a:tc>
                <a:tc>
                  <a:txBody>
                    <a:bodyPr/>
                    <a:lstStyle/>
                    <a:p>
                      <a:r>
                        <a:rPr lang="zh-CN" altLang="en-US" sz="1400" dirty="0" smtClean="0"/>
                        <a:t>永真条件。如果成功，将返回表中所有的行。</a:t>
                      </a:r>
                      <a:endParaRPr lang="zh-CN" altLang="en-US" sz="1400" dirty="0"/>
                    </a:p>
                  </a:txBody>
                  <a:tcPr/>
                </a:tc>
              </a:tr>
              <a:tr h="441814">
                <a:tc>
                  <a:txBody>
                    <a:bodyPr/>
                    <a:lstStyle/>
                    <a:p>
                      <a:r>
                        <a:rPr lang="en-US" altLang="zh-CN" sz="1400" dirty="0" smtClean="0"/>
                        <a:t>value’or</a:t>
                      </a:r>
                      <a:r>
                        <a:rPr lang="en-US" altLang="zh-CN" sz="1400" baseline="0" dirty="0" smtClean="0"/>
                        <a:t> ‘1’=‘2</a:t>
                      </a:r>
                      <a:endParaRPr lang="zh-CN" altLang="en-US" sz="1400" dirty="0"/>
                    </a:p>
                  </a:txBody>
                  <a:tcPr/>
                </a:tc>
                <a:tc>
                  <a:txBody>
                    <a:bodyPr/>
                    <a:lstStyle/>
                    <a:p>
                      <a:r>
                        <a:rPr lang="en-US" altLang="zh-CN" sz="1400" dirty="0" smtClean="0"/>
                        <a:t>value’)or(‘1’=‘2</a:t>
                      </a:r>
                      <a:endParaRPr lang="zh-CN" altLang="en-US" sz="1400" dirty="0"/>
                    </a:p>
                  </a:txBody>
                  <a:tcPr/>
                </a:tc>
                <a:tc>
                  <a:txBody>
                    <a:bodyPr/>
                    <a:lstStyle/>
                    <a:p>
                      <a:r>
                        <a:rPr lang="zh-CN" altLang="en-US" sz="1400" dirty="0" smtClean="0"/>
                        <a:t>空条件。如果成功则返回与原来值相同的结果。</a:t>
                      </a:r>
                      <a:endParaRPr lang="zh-CN" altLang="en-US" sz="1400" dirty="0"/>
                    </a:p>
                  </a:txBody>
                  <a:tcPr/>
                </a:tc>
              </a:tr>
              <a:tr h="441814">
                <a:tc>
                  <a:txBody>
                    <a:bodyPr/>
                    <a:lstStyle/>
                    <a:p>
                      <a:r>
                        <a:rPr lang="en-US" altLang="zh-CN" sz="1400" dirty="0" smtClean="0"/>
                        <a:t>1’ and ‘1’=‘1</a:t>
                      </a:r>
                      <a:endParaRPr lang="zh-CN" altLang="en-US" sz="1400" dirty="0"/>
                    </a:p>
                  </a:txBody>
                  <a:tcPr/>
                </a:tc>
                <a:tc>
                  <a:txBody>
                    <a:bodyPr/>
                    <a:lstStyle/>
                    <a:p>
                      <a:r>
                        <a:rPr lang="en-US" altLang="zh-CN" sz="1400" dirty="0" smtClean="0"/>
                        <a:t>1’)and(‘1’=‘1</a:t>
                      </a:r>
                      <a:endParaRPr lang="zh-CN" altLang="en-US" sz="1400" dirty="0"/>
                    </a:p>
                  </a:txBody>
                  <a:tcPr/>
                </a:tc>
                <a:tc>
                  <a:txBody>
                    <a:bodyPr/>
                    <a:lstStyle/>
                    <a:p>
                      <a:r>
                        <a:rPr lang="zh-CN" altLang="en-US" sz="1400" dirty="0" smtClean="0"/>
                        <a:t>永假条件。如果成功则不返回表中任何行。</a:t>
                      </a:r>
                      <a:endParaRPr lang="zh-CN" altLang="en-US" sz="1400" dirty="0"/>
                    </a:p>
                  </a:txBody>
                  <a:tcPr/>
                </a:tc>
              </a:tr>
              <a:tr h="631163">
                <a:tc>
                  <a:txBody>
                    <a:bodyPr/>
                    <a:lstStyle/>
                    <a:p>
                      <a:r>
                        <a:rPr lang="en-US" altLang="zh-CN" sz="1400" dirty="0" smtClean="0"/>
                        <a:t>1’ or ‘ab’=‘a’+’b</a:t>
                      </a:r>
                      <a:endParaRPr lang="zh-CN" altLang="en-US" sz="1400" dirty="0"/>
                    </a:p>
                  </a:txBody>
                  <a:tcPr/>
                </a:tc>
                <a:tc>
                  <a:txBody>
                    <a:bodyPr/>
                    <a:lstStyle/>
                    <a:p>
                      <a:r>
                        <a:rPr lang="en-US" altLang="zh-CN" sz="1400" dirty="0" smtClean="0"/>
                        <a:t>1’)or(‘ab’=‘a’+’b</a:t>
                      </a:r>
                      <a:endParaRPr lang="zh-CN" altLang="en-US" sz="1400" dirty="0"/>
                    </a:p>
                  </a:txBody>
                  <a:tcPr/>
                </a:tc>
                <a:tc>
                  <a:txBody>
                    <a:bodyPr/>
                    <a:lstStyle/>
                    <a:p>
                      <a:r>
                        <a:rPr lang="en-US" altLang="zh-CN" sz="1400" dirty="0" smtClean="0"/>
                        <a:t>SQL Server</a:t>
                      </a:r>
                      <a:r>
                        <a:rPr lang="zh-CN" altLang="en-US" sz="1400" dirty="0" smtClean="0"/>
                        <a:t>串联。如果成功，则返回与永真条件相同的信息。</a:t>
                      </a:r>
                      <a:endParaRPr lang="zh-CN" altLang="en-US" sz="1400" dirty="0"/>
                    </a:p>
                  </a:txBody>
                  <a:tcPr/>
                </a:tc>
              </a:tr>
              <a:tr h="631163">
                <a:tc>
                  <a:txBody>
                    <a:bodyPr/>
                    <a:lstStyle/>
                    <a:p>
                      <a:r>
                        <a:rPr lang="en-US" altLang="zh-CN" sz="1400" dirty="0" smtClean="0"/>
                        <a:t>1’ or ‘ab’=‘a’ ‘b</a:t>
                      </a:r>
                      <a:endParaRPr lang="zh-CN" altLang="en-US" sz="1400" dirty="0"/>
                    </a:p>
                  </a:txBody>
                  <a:tcPr/>
                </a:tc>
                <a:tc>
                  <a:txBody>
                    <a:bodyPr/>
                    <a:lstStyle/>
                    <a:p>
                      <a:r>
                        <a:rPr lang="en-US" altLang="zh-CN" sz="1400" dirty="0" smtClean="0"/>
                        <a:t>1’) or(‘ab’=‘a’ ‘b</a:t>
                      </a:r>
                      <a:endParaRPr lang="zh-CN" altLang="en-US" sz="1400" dirty="0"/>
                    </a:p>
                  </a:txBody>
                  <a:tcPr/>
                </a:tc>
                <a:tc>
                  <a:txBody>
                    <a:bodyPr/>
                    <a:lstStyle/>
                    <a:p>
                      <a:r>
                        <a:rPr lang="en-US" altLang="zh-CN" sz="1400" dirty="0" smtClean="0"/>
                        <a:t>Mysql</a:t>
                      </a:r>
                      <a:r>
                        <a:rPr lang="zh-CN" altLang="en-US" sz="1400" dirty="0" smtClean="0"/>
                        <a:t>串联。如果成功，则返回与永真条件相同的信息。</a:t>
                      </a:r>
                      <a:endParaRPr lang="zh-CN" altLang="en-US" sz="1400" dirty="0"/>
                    </a:p>
                  </a:txBody>
                  <a:tcPr/>
                </a:tc>
              </a:tr>
              <a:tr h="470292">
                <a:tc>
                  <a:txBody>
                    <a:bodyPr/>
                    <a:lstStyle/>
                    <a:p>
                      <a:r>
                        <a:rPr lang="en-US" altLang="zh-CN" sz="1400" dirty="0" smtClean="0"/>
                        <a:t>1’ or ‘ab’=‘a’||’b</a:t>
                      </a:r>
                      <a:endParaRPr lang="zh-CN" altLang="en-US" sz="1400" dirty="0"/>
                    </a:p>
                  </a:txBody>
                  <a:tcPr/>
                </a:tc>
                <a:tc>
                  <a:txBody>
                    <a:bodyPr/>
                    <a:lstStyle/>
                    <a:p>
                      <a:r>
                        <a:rPr lang="en-US" altLang="zh-CN" sz="1400" dirty="0" smtClean="0"/>
                        <a:t>1’)or(‘ab’=‘a’||’b</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Oracle</a:t>
                      </a:r>
                      <a:r>
                        <a:rPr lang="zh-CN" altLang="en-US" sz="1400" dirty="0" smtClean="0"/>
                        <a:t>串联。如果成功，则返回与永真条件相同的信息。</a:t>
                      </a:r>
                    </a:p>
                  </a:txBody>
                  <a:tcPr/>
                </a:tc>
              </a:tr>
            </a:tbl>
          </a:graphicData>
        </a:graphic>
      </p:graphicFrame>
    </p:spTree>
    <p:extLst>
      <p:ext uri="{BB962C8B-B14F-4D97-AF65-F5344CB8AC3E}">
        <p14:creationId xmlns:p14="http://schemas.microsoft.com/office/powerpoint/2010/main" val="40931475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数据库的连接运算符</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926776868"/>
              </p:ext>
            </p:extLst>
          </p:nvPr>
        </p:nvGraphicFramePr>
        <p:xfrm>
          <a:off x="791510" y="627498"/>
          <a:ext cx="7560980" cy="2808364"/>
        </p:xfrm>
        <a:graphic>
          <a:graphicData uri="http://schemas.openxmlformats.org/drawingml/2006/table">
            <a:tbl>
              <a:tblPr firstRow="1" bandRow="1">
                <a:tableStyleId>{5C22544A-7EE6-4342-B048-85BDC9FD1C3A}</a:tableStyleId>
              </a:tblPr>
              <a:tblGrid>
                <a:gridCol w="3780490"/>
                <a:gridCol w="3780490"/>
              </a:tblGrid>
              <a:tr h="702091">
                <a:tc>
                  <a:txBody>
                    <a:bodyPr/>
                    <a:lstStyle/>
                    <a:p>
                      <a:pPr algn="ctr"/>
                      <a:r>
                        <a:rPr lang="zh-CN" altLang="en-US" dirty="0" smtClean="0"/>
                        <a:t>数据库</a:t>
                      </a:r>
                      <a:endParaRPr lang="zh-CN" altLang="en-US" dirty="0"/>
                    </a:p>
                  </a:txBody>
                  <a:tcPr anchor="ctr"/>
                </a:tc>
                <a:tc>
                  <a:txBody>
                    <a:bodyPr/>
                    <a:lstStyle/>
                    <a:p>
                      <a:pPr algn="ctr"/>
                      <a:r>
                        <a:rPr lang="zh-CN" altLang="en-US" dirty="0" smtClean="0"/>
                        <a:t>连接示例</a:t>
                      </a:r>
                      <a:endParaRPr lang="zh-CN" altLang="en-US" dirty="0"/>
                    </a:p>
                  </a:txBody>
                  <a:tcPr anchor="ctr"/>
                </a:tc>
              </a:tr>
              <a:tr h="702091">
                <a:tc>
                  <a:txBody>
                    <a:bodyPr/>
                    <a:lstStyle/>
                    <a:p>
                      <a:pPr algn="ctr"/>
                      <a:r>
                        <a:rPr lang="en-US" altLang="zh-CN" dirty="0" smtClean="0"/>
                        <a:t>SQL Sever</a:t>
                      </a:r>
                      <a:endParaRPr lang="zh-CN" altLang="en-US" dirty="0"/>
                    </a:p>
                  </a:txBody>
                  <a:tcPr anchor="ctr"/>
                </a:tc>
                <a:tc>
                  <a:txBody>
                    <a:bodyPr/>
                    <a:lstStyle/>
                    <a:p>
                      <a:pPr algn="ctr"/>
                      <a:r>
                        <a:rPr lang="en-US" altLang="zh-CN" dirty="0" smtClean="0"/>
                        <a:t>‘a’+’b’=‘ab’</a:t>
                      </a:r>
                      <a:endParaRPr lang="zh-CN" altLang="en-US" dirty="0"/>
                    </a:p>
                  </a:txBody>
                  <a:tcPr anchor="ctr"/>
                </a:tc>
              </a:tr>
              <a:tr h="702091">
                <a:tc>
                  <a:txBody>
                    <a:bodyPr/>
                    <a:lstStyle/>
                    <a:p>
                      <a:pPr algn="ctr"/>
                      <a:r>
                        <a:rPr lang="en-US" altLang="zh-CN" dirty="0" smtClean="0"/>
                        <a:t>Mysql</a:t>
                      </a:r>
                      <a:endParaRPr lang="zh-CN" altLang="en-US" dirty="0"/>
                    </a:p>
                  </a:txBody>
                  <a:tcPr anchor="ctr"/>
                </a:tc>
                <a:tc>
                  <a:txBody>
                    <a:bodyPr/>
                    <a:lstStyle/>
                    <a:p>
                      <a:pPr algn="ctr"/>
                      <a:r>
                        <a:rPr lang="en-US" altLang="zh-CN" dirty="0" smtClean="0"/>
                        <a:t>‘a’ ’b’=‘ab’</a:t>
                      </a:r>
                      <a:endParaRPr lang="zh-CN" altLang="en-US" dirty="0"/>
                    </a:p>
                  </a:txBody>
                  <a:tcPr anchor="ctr"/>
                </a:tc>
              </a:tr>
              <a:tr h="702091">
                <a:tc>
                  <a:txBody>
                    <a:bodyPr/>
                    <a:lstStyle/>
                    <a:p>
                      <a:pPr algn="ctr"/>
                      <a:r>
                        <a:rPr lang="en-US" altLang="zh-CN" dirty="0" smtClean="0"/>
                        <a:t>Oracle</a:t>
                      </a:r>
                      <a:endParaRPr lang="zh-CN" altLang="en-US" dirty="0"/>
                    </a:p>
                  </a:txBody>
                  <a:tcPr anchor="ctr"/>
                </a:tc>
                <a:tc>
                  <a:txBody>
                    <a:bodyPr/>
                    <a:lstStyle/>
                    <a:p>
                      <a:pPr algn="ctr"/>
                      <a:r>
                        <a:rPr lang="en-US" altLang="zh-CN" dirty="0" smtClean="0"/>
                        <a:t>‘a’||’b’=‘ab’</a:t>
                      </a:r>
                      <a:endParaRPr lang="zh-CN" altLang="en-US" dirty="0"/>
                    </a:p>
                  </a:txBody>
                  <a:tcPr anchor="ctr"/>
                </a:tc>
              </a:tr>
            </a:tbl>
          </a:graphicData>
        </a:graphic>
      </p:graphicFrame>
      <p:sp>
        <p:nvSpPr>
          <p:cNvPr id="6" name="TextBox 5"/>
          <p:cNvSpPr txBox="1"/>
          <p:nvPr/>
        </p:nvSpPr>
        <p:spPr>
          <a:xfrm>
            <a:off x="791510" y="3683252"/>
            <a:ext cx="3416320" cy="369332"/>
          </a:xfrm>
          <a:prstGeom prst="rect">
            <a:avLst/>
          </a:prstGeom>
          <a:noFill/>
        </p:spPr>
        <p:txBody>
          <a:bodyPr wrap="none" rtlCol="0">
            <a:spAutoFit/>
          </a:bodyPr>
          <a:lstStyle/>
          <a:p>
            <a:r>
              <a:rPr lang="zh-CN" altLang="en-US" dirty="0" smtClean="0"/>
              <a:t>可作为判断数据库类型的依据。</a:t>
            </a:r>
            <a:endParaRPr lang="zh-CN" altLang="en-US" dirty="0"/>
          </a:p>
        </p:txBody>
      </p:sp>
    </p:spTree>
    <p:extLst>
      <p:ext uri="{BB962C8B-B14F-4D97-AF65-F5344CB8AC3E}">
        <p14:creationId xmlns:p14="http://schemas.microsoft.com/office/powerpoint/2010/main" val="28571184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a:t>
            </a:r>
            <a:r>
              <a:rPr lang="zh-CN" altLang="en-US" dirty="0" smtClean="0"/>
              <a:t>他的测试语句</a:t>
            </a:r>
            <a:endParaRPr lang="zh-CN" altLang="en-US" dirty="0"/>
          </a:p>
        </p:txBody>
      </p:sp>
      <p:graphicFrame>
        <p:nvGraphicFramePr>
          <p:cNvPr id="4" name="图示 3"/>
          <p:cNvGraphicFramePr/>
          <p:nvPr>
            <p:extLst>
              <p:ext uri="{D42A27DB-BD31-4B8C-83A1-F6EECF244321}">
                <p14:modId xmlns:p14="http://schemas.microsoft.com/office/powerpoint/2010/main" val="432505501"/>
              </p:ext>
            </p:extLst>
          </p:nvPr>
        </p:nvGraphicFramePr>
        <p:xfrm>
          <a:off x="178838" y="519484"/>
          <a:ext cx="8965162" cy="4104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02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数据库的比较运算符</a:t>
            </a:r>
            <a:endParaRPr lang="zh-CN" altLang="en-US" dirty="0"/>
          </a:p>
        </p:txBody>
      </p:sp>
      <p:sp>
        <p:nvSpPr>
          <p:cNvPr id="9" name="内容占位符 2"/>
          <p:cNvSpPr>
            <a:spLocks noGrp="1"/>
          </p:cNvSpPr>
          <p:nvPr>
            <p:ph idx="1"/>
          </p:nvPr>
        </p:nvSpPr>
        <p:spPr>
          <a:xfrm>
            <a:off x="762000" y="514350"/>
            <a:ext cx="7543800" cy="977260"/>
          </a:xfrm>
        </p:spPr>
        <p:txBody>
          <a:bodyPr>
            <a:noAutofit/>
          </a:bodyPr>
          <a:lstStyle/>
          <a:p>
            <a:r>
              <a:rPr lang="zh-CN" altLang="en-US" sz="2200" dirty="0" smtClean="0">
                <a:latin typeface="+mj-ea"/>
                <a:ea typeface="+mj-ea"/>
              </a:rPr>
              <a:t>数字与数字进行比较</a:t>
            </a:r>
            <a:endParaRPr lang="en-US" altLang="zh-CN" sz="2200" dirty="0" smtClean="0">
              <a:latin typeface="+mj-ea"/>
              <a:ea typeface="+mj-ea"/>
            </a:endParaRPr>
          </a:p>
          <a:p>
            <a:pPr marL="320040" lvl="1" indent="0">
              <a:buNone/>
            </a:pPr>
            <a:r>
              <a:rPr lang="zh-CN" altLang="en-US" sz="1600" dirty="0">
                <a:latin typeface="+mj-ea"/>
                <a:ea typeface="+mj-ea"/>
              </a:rPr>
              <a:t> </a:t>
            </a:r>
            <a:r>
              <a:rPr lang="zh-CN" altLang="en-US" sz="1600" dirty="0" smtClean="0">
                <a:latin typeface="+mj-ea"/>
                <a:ea typeface="+mj-ea"/>
              </a:rPr>
              <a:t>    和</a:t>
            </a:r>
            <a:r>
              <a:rPr lang="zh-CN" altLang="en-US" sz="1600" dirty="0">
                <a:latin typeface="+mj-ea"/>
                <a:ea typeface="+mj-ea"/>
              </a:rPr>
              <a:t>数学中一样，如：</a:t>
            </a:r>
            <a:r>
              <a:rPr lang="en-US" altLang="zh-CN" sz="1600" dirty="0">
                <a:latin typeface="+mj-ea"/>
                <a:ea typeface="+mj-ea"/>
              </a:rPr>
              <a:t>2&gt;1</a:t>
            </a:r>
            <a:r>
              <a:rPr lang="zh-CN" altLang="en-US" sz="1600" dirty="0">
                <a:latin typeface="+mj-ea"/>
                <a:ea typeface="+mj-ea"/>
              </a:rPr>
              <a:t>为真，</a:t>
            </a:r>
            <a:r>
              <a:rPr lang="en-US" altLang="zh-CN" sz="1600" dirty="0">
                <a:latin typeface="+mj-ea"/>
                <a:ea typeface="+mj-ea"/>
              </a:rPr>
              <a:t>2&lt;1</a:t>
            </a:r>
            <a:r>
              <a:rPr lang="zh-CN" altLang="en-US" sz="1600" dirty="0">
                <a:latin typeface="+mj-ea"/>
                <a:ea typeface="+mj-ea"/>
              </a:rPr>
              <a:t>为假</a:t>
            </a:r>
          </a:p>
        </p:txBody>
      </p:sp>
      <p:sp>
        <p:nvSpPr>
          <p:cNvPr id="10" name="内容占位符 2"/>
          <p:cNvSpPr txBox="1">
            <a:spLocks/>
          </p:cNvSpPr>
          <p:nvPr/>
        </p:nvSpPr>
        <p:spPr>
          <a:xfrm>
            <a:off x="768650" y="1594490"/>
            <a:ext cx="7543800" cy="977260"/>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zh-CN" altLang="en-US" sz="2200" dirty="0" smtClean="0">
                <a:latin typeface="+mj-ea"/>
                <a:ea typeface="+mj-ea"/>
              </a:rPr>
              <a:t>数字与字符串进行比较</a:t>
            </a:r>
            <a:endParaRPr lang="en-US" altLang="zh-CN" sz="2200" dirty="0" smtClean="0">
              <a:latin typeface="+mj-ea"/>
              <a:ea typeface="+mj-ea"/>
            </a:endParaRPr>
          </a:p>
          <a:p>
            <a:pPr marL="320040" lvl="1" indent="0">
              <a:buNone/>
            </a:pPr>
            <a:r>
              <a:rPr lang="en-US" altLang="zh-CN" sz="1600" dirty="0">
                <a:latin typeface="+mj-ea"/>
                <a:ea typeface="+mj-ea"/>
              </a:rPr>
              <a:t> </a:t>
            </a:r>
            <a:r>
              <a:rPr lang="en-US" altLang="zh-CN" sz="1600" dirty="0" smtClean="0">
                <a:latin typeface="+mj-ea"/>
                <a:ea typeface="+mj-ea"/>
              </a:rPr>
              <a:t>     </a:t>
            </a:r>
            <a:r>
              <a:rPr lang="zh-CN" altLang="en-US" sz="1600" dirty="0" smtClean="0">
                <a:latin typeface="+mj-ea"/>
                <a:ea typeface="+mj-ea"/>
              </a:rPr>
              <a:t>取字符串的第一位开始的数字，拿该数字进行比较，如果是字符，则拿</a:t>
            </a:r>
            <a:r>
              <a:rPr lang="en-US" altLang="zh-CN" sz="1600" dirty="0" smtClean="0">
                <a:latin typeface="+mj-ea"/>
                <a:ea typeface="+mj-ea"/>
              </a:rPr>
              <a:t>0</a:t>
            </a:r>
            <a:r>
              <a:rPr lang="zh-CN" altLang="en-US" sz="1600" dirty="0" smtClean="0">
                <a:latin typeface="+mj-ea"/>
                <a:ea typeface="+mj-ea"/>
              </a:rPr>
              <a:t>进    行比较。如：</a:t>
            </a:r>
            <a:r>
              <a:rPr lang="en-US" altLang="zh-CN" sz="1600" dirty="0" smtClean="0">
                <a:latin typeface="+mj-ea"/>
                <a:ea typeface="+mj-ea"/>
              </a:rPr>
              <a:t>‘41abcd’&gt;40</a:t>
            </a:r>
            <a:r>
              <a:rPr lang="zh-CN" altLang="en-US" sz="1600" dirty="0" smtClean="0">
                <a:latin typeface="+mj-ea"/>
                <a:ea typeface="+mj-ea"/>
              </a:rPr>
              <a:t>为真；‘</a:t>
            </a:r>
            <a:r>
              <a:rPr lang="en-US" altLang="zh-CN" sz="1600" dirty="0" smtClean="0">
                <a:latin typeface="+mj-ea"/>
                <a:ea typeface="+mj-ea"/>
              </a:rPr>
              <a:t>a4bcd’=0</a:t>
            </a:r>
            <a:r>
              <a:rPr lang="zh-CN" altLang="en-US" sz="1600" dirty="0" smtClean="0">
                <a:latin typeface="+mj-ea"/>
                <a:ea typeface="+mj-ea"/>
              </a:rPr>
              <a:t>为真。</a:t>
            </a:r>
            <a:endParaRPr lang="zh-CN" altLang="en-US" sz="1600" dirty="0">
              <a:latin typeface="+mj-ea"/>
              <a:ea typeface="+mj-ea"/>
            </a:endParaRPr>
          </a:p>
        </p:txBody>
      </p:sp>
      <p:sp>
        <p:nvSpPr>
          <p:cNvPr id="11" name="内容占位符 2"/>
          <p:cNvSpPr txBox="1">
            <a:spLocks/>
          </p:cNvSpPr>
          <p:nvPr/>
        </p:nvSpPr>
        <p:spPr>
          <a:xfrm>
            <a:off x="808640" y="2782644"/>
            <a:ext cx="7543800" cy="977260"/>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zh-CN" altLang="en-US" sz="2200" dirty="0" smtClean="0">
                <a:latin typeface="+mj-ea"/>
                <a:ea typeface="+mj-ea"/>
              </a:rPr>
              <a:t>字符串与字符串进行比较</a:t>
            </a:r>
            <a:endParaRPr lang="en-US" altLang="zh-CN" sz="2200" dirty="0" smtClean="0">
              <a:latin typeface="+mj-ea"/>
              <a:ea typeface="+mj-ea"/>
            </a:endParaRPr>
          </a:p>
          <a:p>
            <a:pPr marL="320040" lvl="1" indent="0">
              <a:buNone/>
            </a:pPr>
            <a:r>
              <a:rPr lang="en-US" altLang="zh-CN" dirty="0">
                <a:latin typeface="+mj-ea"/>
                <a:ea typeface="+mj-ea"/>
              </a:rPr>
              <a:t> </a:t>
            </a:r>
            <a:r>
              <a:rPr lang="en-US" altLang="zh-CN" dirty="0" smtClean="0">
                <a:latin typeface="+mj-ea"/>
                <a:ea typeface="+mj-ea"/>
              </a:rPr>
              <a:t>     </a:t>
            </a:r>
            <a:r>
              <a:rPr lang="zh-CN" altLang="en-US" sz="1600" dirty="0">
                <a:latin typeface="+mj-ea"/>
                <a:ea typeface="+mj-ea"/>
              </a:rPr>
              <a:t>从</a:t>
            </a:r>
            <a:r>
              <a:rPr lang="zh-CN" altLang="en-US" sz="1600" dirty="0" smtClean="0">
                <a:latin typeface="+mj-ea"/>
                <a:ea typeface="+mj-ea"/>
              </a:rPr>
              <a:t>两个字符串的不相同处开始分别取一字符的</a:t>
            </a:r>
            <a:r>
              <a:rPr lang="en-US" altLang="zh-CN" sz="1600" dirty="0" smtClean="0">
                <a:latin typeface="+mj-ea"/>
                <a:ea typeface="+mj-ea"/>
              </a:rPr>
              <a:t>ASCII</a:t>
            </a:r>
            <a:r>
              <a:rPr lang="zh-CN" altLang="en-US" sz="1600" dirty="0" smtClean="0">
                <a:latin typeface="+mj-ea"/>
                <a:ea typeface="+mj-ea"/>
              </a:rPr>
              <a:t>进行比较。如：</a:t>
            </a:r>
            <a:r>
              <a:rPr lang="en-US" altLang="zh-CN" sz="1600" dirty="0" smtClean="0">
                <a:latin typeface="+mj-ea"/>
                <a:ea typeface="+mj-ea"/>
              </a:rPr>
              <a:t>’a’&lt;‘b’</a:t>
            </a:r>
            <a:r>
              <a:rPr lang="zh-CN" altLang="en-US" sz="1600" dirty="0" smtClean="0">
                <a:latin typeface="+mj-ea"/>
                <a:ea typeface="+mj-ea"/>
              </a:rPr>
              <a:t>为真；‘</a:t>
            </a:r>
            <a:r>
              <a:rPr lang="en-US" altLang="zh-CN" sz="1600" dirty="0" smtClean="0">
                <a:latin typeface="+mj-ea"/>
                <a:ea typeface="+mj-ea"/>
              </a:rPr>
              <a:t>abcd’=‘abcd’</a:t>
            </a:r>
            <a:r>
              <a:rPr lang="zh-CN" altLang="en-US" sz="1600" dirty="0" smtClean="0">
                <a:latin typeface="+mj-ea"/>
                <a:ea typeface="+mj-ea"/>
              </a:rPr>
              <a:t>为真</a:t>
            </a:r>
            <a:r>
              <a:rPr lang="en-US" altLang="zh-CN" sz="1600" dirty="0" smtClean="0">
                <a:latin typeface="+mj-ea"/>
                <a:ea typeface="+mj-ea"/>
              </a:rPr>
              <a:t>;</a:t>
            </a:r>
            <a:r>
              <a:rPr lang="zh-CN" altLang="en-US" sz="1600" dirty="0" smtClean="0">
                <a:latin typeface="+mj-ea"/>
                <a:ea typeface="+mj-ea"/>
              </a:rPr>
              <a:t>‘</a:t>
            </a:r>
            <a:r>
              <a:rPr lang="en-US" altLang="zh-CN" sz="1600" dirty="0" smtClean="0">
                <a:latin typeface="+mj-ea"/>
                <a:ea typeface="+mj-ea"/>
              </a:rPr>
              <a:t>abcd’&gt;’abca’</a:t>
            </a:r>
            <a:r>
              <a:rPr lang="zh-CN" altLang="en-US" sz="1600" dirty="0" smtClean="0">
                <a:latin typeface="+mj-ea"/>
                <a:ea typeface="+mj-ea"/>
              </a:rPr>
              <a:t>为真。</a:t>
            </a:r>
            <a:endParaRPr lang="en-US" altLang="zh-CN" sz="1600" dirty="0">
              <a:latin typeface="+mj-ea"/>
              <a:ea typeface="+mj-ea"/>
            </a:endParaRPr>
          </a:p>
        </p:txBody>
      </p:sp>
    </p:spTree>
    <p:extLst>
      <p:ext uri="{BB962C8B-B14F-4D97-AF65-F5344CB8AC3E}">
        <p14:creationId xmlns:p14="http://schemas.microsoft.com/office/powerpoint/2010/main" val="4924281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终止式</a:t>
            </a:r>
            <a:r>
              <a:rPr lang="en-US" altLang="zh-CN" dirty="0" smtClean="0"/>
              <a:t>SQL</a:t>
            </a:r>
            <a:r>
              <a:rPr lang="zh-CN" altLang="en-US" dirty="0" smtClean="0"/>
              <a:t>注入</a:t>
            </a:r>
            <a:endParaRPr lang="zh-CN" altLang="en-US" dirty="0"/>
          </a:p>
        </p:txBody>
      </p:sp>
      <p:sp>
        <p:nvSpPr>
          <p:cNvPr id="4" name="内容占位符 2"/>
          <p:cNvSpPr>
            <a:spLocks noGrp="1"/>
          </p:cNvSpPr>
          <p:nvPr>
            <p:ph idx="1"/>
          </p:nvPr>
        </p:nvSpPr>
        <p:spPr>
          <a:xfrm>
            <a:off x="762000" y="514350"/>
            <a:ext cx="7543800" cy="977260"/>
          </a:xfrm>
        </p:spPr>
        <p:txBody>
          <a:bodyPr>
            <a:noAutofit/>
          </a:bodyPr>
          <a:lstStyle/>
          <a:p>
            <a:r>
              <a:rPr lang="zh-CN" altLang="en-US" sz="2200" dirty="0">
                <a:latin typeface="+mj-ea"/>
                <a:ea typeface="+mj-ea"/>
              </a:rPr>
              <a:t>终止式</a:t>
            </a:r>
            <a:r>
              <a:rPr lang="en-US" altLang="zh-CN" sz="2200" dirty="0" smtClean="0">
                <a:latin typeface="+mj-ea"/>
                <a:ea typeface="+mj-ea"/>
              </a:rPr>
              <a:t>SQL</a:t>
            </a:r>
            <a:r>
              <a:rPr lang="zh-CN" altLang="en-US" sz="2200" dirty="0" smtClean="0">
                <a:latin typeface="+mj-ea"/>
                <a:ea typeface="+mj-ea"/>
              </a:rPr>
              <a:t>注入：</a:t>
            </a:r>
            <a:endParaRPr lang="en-US" altLang="zh-CN" sz="2200" dirty="0" smtClean="0">
              <a:latin typeface="+mj-ea"/>
              <a:ea typeface="+mj-ea"/>
            </a:endParaRPr>
          </a:p>
          <a:p>
            <a:pPr marL="0" indent="0">
              <a:buNone/>
            </a:pPr>
            <a:r>
              <a:rPr lang="en-US" altLang="zh-CN" sz="2200" dirty="0">
                <a:latin typeface="+mj-ea"/>
                <a:ea typeface="+mj-ea"/>
              </a:rPr>
              <a:t> </a:t>
            </a:r>
            <a:r>
              <a:rPr lang="en-US" altLang="zh-CN" sz="2200" dirty="0" smtClean="0">
                <a:latin typeface="+mj-ea"/>
                <a:ea typeface="+mj-ea"/>
              </a:rPr>
              <a:t>      </a:t>
            </a:r>
            <a:r>
              <a:rPr lang="zh-CN" altLang="en-US" sz="2200" dirty="0" smtClean="0">
                <a:latin typeface="+mj-ea"/>
                <a:ea typeface="+mj-ea"/>
              </a:rPr>
              <a:t>攻击者注入一段包含注释符的</a:t>
            </a:r>
            <a:r>
              <a:rPr lang="en-US" altLang="zh-CN" sz="2200" dirty="0" smtClean="0">
                <a:latin typeface="+mj-ea"/>
                <a:ea typeface="+mj-ea"/>
              </a:rPr>
              <a:t>SQL</a:t>
            </a:r>
            <a:r>
              <a:rPr lang="zh-CN" altLang="en-US" sz="2200" dirty="0" smtClean="0">
                <a:latin typeface="+mj-ea"/>
                <a:ea typeface="+mj-ea"/>
              </a:rPr>
              <a:t>语句，将原来的语句的一部分注释，注释掉的部分语句不会被执行。</a:t>
            </a:r>
            <a:endParaRPr lang="zh-CN" altLang="en-US" sz="2200" dirty="0">
              <a:latin typeface="+mj-ea"/>
              <a:ea typeface="+mj-ea"/>
            </a:endParaRPr>
          </a:p>
        </p:txBody>
      </p:sp>
      <p:sp>
        <p:nvSpPr>
          <p:cNvPr id="5" name="矩形 4"/>
          <p:cNvSpPr/>
          <p:nvPr/>
        </p:nvSpPr>
        <p:spPr>
          <a:xfrm>
            <a:off x="899524" y="3651890"/>
            <a:ext cx="2916378" cy="64808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t>原来的</a:t>
            </a:r>
            <a:r>
              <a:rPr lang="en-US" altLang="zh-CN" dirty="0" smtClean="0"/>
              <a:t>SQL</a:t>
            </a:r>
            <a:r>
              <a:rPr lang="zh-CN" altLang="en-US" dirty="0" smtClean="0"/>
              <a:t>语句</a:t>
            </a:r>
            <a:endParaRPr lang="zh-CN" altLang="en-US" dirty="0"/>
          </a:p>
        </p:txBody>
      </p:sp>
      <p:sp>
        <p:nvSpPr>
          <p:cNvPr id="6" name="矩形 5"/>
          <p:cNvSpPr/>
          <p:nvPr/>
        </p:nvSpPr>
        <p:spPr>
          <a:xfrm>
            <a:off x="4324647" y="3651890"/>
            <a:ext cx="3768811" cy="64808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zh-CN" altLang="en-US" dirty="0" smtClean="0"/>
              <a:t>                注入后</a:t>
            </a:r>
            <a:endParaRPr lang="zh-CN" altLang="en-US" dirty="0"/>
          </a:p>
        </p:txBody>
      </p:sp>
      <p:sp>
        <p:nvSpPr>
          <p:cNvPr id="7" name="下箭头 6"/>
          <p:cNvSpPr/>
          <p:nvPr/>
        </p:nvSpPr>
        <p:spPr>
          <a:xfrm>
            <a:off x="2050946" y="2450816"/>
            <a:ext cx="468787" cy="1102218"/>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1439594" y="1677091"/>
            <a:ext cx="1717466" cy="648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注入的语句</a:t>
            </a:r>
            <a:endParaRPr lang="zh-CN" altLang="en-US" dirty="0"/>
          </a:p>
        </p:txBody>
      </p:sp>
      <p:sp>
        <p:nvSpPr>
          <p:cNvPr id="9" name="矩形 8"/>
          <p:cNvSpPr/>
          <p:nvPr/>
        </p:nvSpPr>
        <p:spPr>
          <a:xfrm>
            <a:off x="6084196" y="3651890"/>
            <a:ext cx="1404182" cy="6480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的</a:t>
            </a:r>
            <a:r>
              <a:rPr lang="en-US" altLang="zh-CN" dirty="0" smtClean="0"/>
              <a:t>SQL</a:t>
            </a:r>
            <a:r>
              <a:rPr lang="zh-CN" altLang="en-US" dirty="0" smtClean="0"/>
              <a:t>语句</a:t>
            </a:r>
            <a:endParaRPr lang="zh-CN" altLang="en-US" dirty="0"/>
          </a:p>
        </p:txBody>
      </p:sp>
      <p:sp>
        <p:nvSpPr>
          <p:cNvPr id="23" name="矩形 22"/>
          <p:cNvSpPr/>
          <p:nvPr/>
        </p:nvSpPr>
        <p:spPr>
          <a:xfrm>
            <a:off x="7488378" y="3651890"/>
            <a:ext cx="1404182" cy="648084"/>
          </a:xfrm>
          <a:prstGeom prst="rect">
            <a:avLst/>
          </a:prstGeom>
          <a:solidFill>
            <a:schemeClr val="accent2">
              <a:lumMod val="60000"/>
              <a:lumOff val="4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endParaRPr lang="zh-CN" altLang="en-US" dirty="0"/>
          </a:p>
        </p:txBody>
      </p:sp>
      <p:sp>
        <p:nvSpPr>
          <p:cNvPr id="24" name="禁止符 23"/>
          <p:cNvSpPr/>
          <p:nvPr/>
        </p:nvSpPr>
        <p:spPr>
          <a:xfrm>
            <a:off x="7780434" y="3615892"/>
            <a:ext cx="756098" cy="74694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562650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arn(outVertical)">
                                      <p:cBhvr>
                                        <p:cTn id="20" dur="500"/>
                                        <p:tgtEl>
                                          <p:spTgt spid="23"/>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out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数据库的注释语法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85477812"/>
              </p:ext>
            </p:extLst>
          </p:nvPr>
        </p:nvGraphicFramePr>
        <p:xfrm>
          <a:off x="757221" y="411471"/>
          <a:ext cx="7595271" cy="3828465"/>
        </p:xfrm>
        <a:graphic>
          <a:graphicData uri="http://schemas.openxmlformats.org/drawingml/2006/table">
            <a:tbl>
              <a:tblPr firstRow="1" bandRow="1">
                <a:tableStyleId>{5C22544A-7EE6-4342-B048-85BDC9FD1C3A}</a:tableStyleId>
              </a:tblPr>
              <a:tblGrid>
                <a:gridCol w="2531757"/>
                <a:gridCol w="2531757"/>
                <a:gridCol w="2531757"/>
              </a:tblGrid>
              <a:tr h="527949">
                <a:tc>
                  <a:txBody>
                    <a:bodyPr/>
                    <a:lstStyle/>
                    <a:p>
                      <a:pPr algn="ctr"/>
                      <a:r>
                        <a:rPr lang="zh-CN" altLang="en-US" dirty="0" smtClean="0"/>
                        <a:t>数据库</a:t>
                      </a:r>
                      <a:endParaRPr lang="zh-CN" altLang="en-US" dirty="0"/>
                    </a:p>
                  </a:txBody>
                  <a:tcPr anchor="ctr"/>
                </a:tc>
                <a:tc>
                  <a:txBody>
                    <a:bodyPr/>
                    <a:lstStyle/>
                    <a:p>
                      <a:pPr algn="ctr"/>
                      <a:r>
                        <a:rPr lang="zh-CN" altLang="en-US" dirty="0" smtClean="0"/>
                        <a:t>注释</a:t>
                      </a:r>
                      <a:endParaRPr lang="zh-CN" altLang="en-US" dirty="0"/>
                    </a:p>
                  </a:txBody>
                  <a:tcPr anchor="ctr"/>
                </a:tc>
                <a:tc>
                  <a:txBody>
                    <a:bodyPr/>
                    <a:lstStyle/>
                    <a:p>
                      <a:pPr algn="ctr"/>
                      <a:r>
                        <a:rPr lang="zh-CN" altLang="en-US" dirty="0" smtClean="0"/>
                        <a:t>描述</a:t>
                      </a:r>
                      <a:endParaRPr lang="zh-CN" altLang="en-US" dirty="0"/>
                    </a:p>
                  </a:txBody>
                  <a:tcPr anchor="ctr"/>
                </a:tc>
              </a:tr>
              <a:tr h="527949">
                <a:tc rowSpan="2">
                  <a:txBody>
                    <a:bodyPr/>
                    <a:lstStyle/>
                    <a:p>
                      <a:r>
                        <a:rPr lang="en-US" altLang="zh-CN" dirty="0" smtClean="0"/>
                        <a:t>SQL Server</a:t>
                      </a:r>
                      <a:r>
                        <a:rPr lang="zh-CN" altLang="en-US" baseline="0" dirty="0" smtClean="0"/>
                        <a:t>和</a:t>
                      </a:r>
                      <a:r>
                        <a:rPr lang="en-US" altLang="zh-CN" baseline="0" dirty="0" smtClean="0"/>
                        <a:t>Oracle</a:t>
                      </a:r>
                      <a:endParaRPr lang="zh-CN" altLang="en-US" dirty="0"/>
                    </a:p>
                  </a:txBody>
                  <a:tcPr anchor="ctr"/>
                </a:tc>
                <a:tc>
                  <a:txBody>
                    <a:bodyPr/>
                    <a:lstStyle/>
                    <a:p>
                      <a:pPr algn="ctr"/>
                      <a:r>
                        <a:rPr lang="en-US" altLang="zh-CN" dirty="0" smtClean="0"/>
                        <a:t>--</a:t>
                      </a:r>
                      <a:endParaRPr lang="zh-CN" altLang="en-US" dirty="0"/>
                    </a:p>
                  </a:txBody>
                  <a:tcPr anchor="ctr"/>
                </a:tc>
                <a:tc>
                  <a:txBody>
                    <a:bodyPr/>
                    <a:lstStyle/>
                    <a:p>
                      <a:pPr algn="ctr"/>
                      <a:r>
                        <a:rPr lang="zh-CN" altLang="en-US" dirty="0" smtClean="0"/>
                        <a:t>用于单行注释</a:t>
                      </a:r>
                      <a:endParaRPr lang="zh-CN" altLang="en-US" dirty="0"/>
                    </a:p>
                  </a:txBody>
                  <a:tcPr anchor="ctr"/>
                </a:tc>
              </a:tr>
              <a:tr h="527949">
                <a:tc vMerge="1">
                  <a:txBody>
                    <a:bodyPr/>
                    <a:lstStyle/>
                    <a:p>
                      <a:endParaRPr lang="zh-CN" altLang="en-US" dirty="0"/>
                    </a:p>
                  </a:txBody>
                  <a:tcPr/>
                </a:tc>
                <a:tc>
                  <a:txBody>
                    <a:bodyPr/>
                    <a:lstStyle/>
                    <a:p>
                      <a:pPr algn="ctr"/>
                      <a:r>
                        <a:rPr lang="en-US" altLang="zh-CN" dirty="0" smtClean="0"/>
                        <a:t>/*</a:t>
                      </a:r>
                      <a:r>
                        <a:rPr lang="en-US" altLang="zh-CN" baseline="0" dirty="0" smtClean="0"/>
                        <a:t>   */</a:t>
                      </a:r>
                      <a:endParaRPr lang="zh-CN" altLang="en-US" dirty="0"/>
                    </a:p>
                  </a:txBody>
                  <a:tcPr anchor="ctr"/>
                </a:tc>
                <a:tc>
                  <a:txBody>
                    <a:bodyPr/>
                    <a:lstStyle/>
                    <a:p>
                      <a:pPr algn="ctr"/>
                      <a:r>
                        <a:rPr lang="zh-CN" altLang="en-US" dirty="0" smtClean="0"/>
                        <a:t>用于多行注释</a:t>
                      </a:r>
                      <a:endParaRPr lang="zh-CN" altLang="en-US" dirty="0"/>
                    </a:p>
                  </a:txBody>
                  <a:tcPr anchor="ctr"/>
                </a:tc>
              </a:tr>
              <a:tr h="1140745">
                <a:tc rowSpan="3">
                  <a:txBody>
                    <a:bodyPr/>
                    <a:lstStyle/>
                    <a:p>
                      <a:pPr algn="ctr"/>
                      <a:r>
                        <a:rPr lang="en-US" altLang="zh-CN" dirty="0" smtClean="0"/>
                        <a:t>Mysql</a:t>
                      </a:r>
                      <a:endParaRPr lang="zh-CN" altLang="en-US" dirty="0"/>
                    </a:p>
                  </a:txBody>
                  <a:tcPr anchor="ctr"/>
                </a:tc>
                <a:tc>
                  <a:txBody>
                    <a:bodyPr/>
                    <a:lstStyle/>
                    <a:p>
                      <a:pPr algn="ctr"/>
                      <a:r>
                        <a:rPr lang="en-US" altLang="zh-CN" dirty="0" smtClean="0"/>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用于单行注释</a:t>
                      </a:r>
                    </a:p>
                    <a:p>
                      <a:pPr algn="ctr"/>
                      <a:r>
                        <a:rPr lang="en-US" altLang="zh-CN" dirty="0" smtClean="0"/>
                        <a:t>(</a:t>
                      </a:r>
                      <a:r>
                        <a:rPr lang="zh-CN" altLang="en-US" dirty="0" smtClean="0"/>
                        <a:t>要求第二个</a:t>
                      </a:r>
                      <a:r>
                        <a:rPr lang="en-US" altLang="zh-CN" dirty="0" smtClean="0"/>
                        <a:t>-</a:t>
                      </a:r>
                      <a:r>
                        <a:rPr lang="zh-CN" altLang="en-US" dirty="0" smtClean="0"/>
                        <a:t>后面跟一个空格或控制字符，如制表符，换行符等</a:t>
                      </a:r>
                      <a:r>
                        <a:rPr lang="en-US" altLang="zh-CN" dirty="0" smtClean="0"/>
                        <a:t>)</a:t>
                      </a:r>
                      <a:endParaRPr lang="zh-CN" altLang="en-US" dirty="0"/>
                    </a:p>
                  </a:txBody>
                  <a:tcPr anchor="ctr"/>
                </a:tc>
              </a:tr>
              <a:tr h="527949">
                <a:tc vMerge="1">
                  <a:txBody>
                    <a:bodyPr/>
                    <a:lstStyle/>
                    <a:p>
                      <a:endParaRPr lang="zh-CN" altLang="en-US" dirty="0"/>
                    </a:p>
                  </a:txBody>
                  <a:tcPr/>
                </a:tc>
                <a:tc>
                  <a:txBody>
                    <a:bodyPr/>
                    <a:lstStyle/>
                    <a:p>
                      <a:pPr algn="ctr"/>
                      <a:r>
                        <a:rPr lang="en-US" altLang="zh-CN" dirty="0" smtClean="0"/>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用于单行注释</a:t>
                      </a:r>
                    </a:p>
                  </a:txBody>
                  <a:tcPr anchor="ctr"/>
                </a:tc>
              </a:tr>
              <a:tr h="527949">
                <a:tc vMerge="1">
                  <a:txBody>
                    <a:bodyPr/>
                    <a:lstStyle/>
                    <a:p>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altLang="zh-CN" baseline="0" dirty="0" smtClean="0"/>
                        <a:t>   */</a:t>
                      </a:r>
                      <a:endParaRPr lang="zh-CN" alt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用于多行注释</a:t>
                      </a:r>
                    </a:p>
                  </a:txBody>
                  <a:tcPr anchor="ctr"/>
                </a:tc>
              </a:tr>
            </a:tbl>
          </a:graphicData>
        </a:graphic>
      </p:graphicFrame>
    </p:spTree>
    <p:extLst>
      <p:ext uri="{BB962C8B-B14F-4D97-AF65-F5344CB8AC3E}">
        <p14:creationId xmlns:p14="http://schemas.microsoft.com/office/powerpoint/2010/main" val="17071016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a:t>
            </a:r>
            <a:r>
              <a:rPr lang="zh-CN" altLang="en-US" dirty="0" smtClean="0"/>
              <a:t>过注释符测试注入</a:t>
            </a:r>
            <a:endParaRPr lang="zh-CN" altLang="en-US" dirty="0"/>
          </a:p>
        </p:txBody>
      </p:sp>
      <p:graphicFrame>
        <p:nvGraphicFramePr>
          <p:cNvPr id="4" name="图示 3"/>
          <p:cNvGraphicFramePr/>
          <p:nvPr>
            <p:extLst>
              <p:ext uri="{D42A27DB-BD31-4B8C-83A1-F6EECF244321}">
                <p14:modId xmlns:p14="http://schemas.microsoft.com/office/powerpoint/2010/main" val="2386533766"/>
              </p:ext>
            </p:extLst>
          </p:nvPr>
        </p:nvGraphicFramePr>
        <p:xfrm>
          <a:off x="178838" y="496624"/>
          <a:ext cx="8965162" cy="4104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1490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搭建我的测试环境</a:t>
            </a:r>
            <a:endParaRPr lang="zh-CN" altLang="en-US" dirty="0"/>
          </a:p>
        </p:txBody>
      </p:sp>
      <p:sp>
        <p:nvSpPr>
          <p:cNvPr id="3" name="内容占位符 2"/>
          <p:cNvSpPr>
            <a:spLocks noGrp="1"/>
          </p:cNvSpPr>
          <p:nvPr>
            <p:ph idx="1"/>
          </p:nvPr>
        </p:nvSpPr>
        <p:spPr>
          <a:xfrm>
            <a:off x="762000" y="629226"/>
            <a:ext cx="7543800" cy="2914650"/>
          </a:xfrm>
        </p:spPr>
        <p:txBody>
          <a:bodyPr>
            <a:normAutofit lnSpcReduction="10000"/>
          </a:bodyPr>
          <a:lstStyle/>
          <a:p>
            <a:r>
              <a:rPr lang="en-US" altLang="zh-CN" sz="3200" dirty="0" smtClean="0"/>
              <a:t>PHPStudy</a:t>
            </a:r>
            <a:r>
              <a:rPr lang="zh-CN" altLang="en-US" sz="3200" dirty="0" smtClean="0"/>
              <a:t>的安装和配置。</a:t>
            </a:r>
            <a:endParaRPr lang="en-US" altLang="zh-CN" sz="3200" dirty="0" smtClean="0"/>
          </a:p>
          <a:p>
            <a:pPr marL="0" indent="0">
              <a:buNone/>
            </a:pPr>
            <a:endParaRPr lang="en-US" altLang="zh-CN" sz="3200" dirty="0" smtClean="0"/>
          </a:p>
          <a:p>
            <a:r>
              <a:rPr lang="zh-CN" altLang="en-US" sz="3200" dirty="0" smtClean="0"/>
              <a:t>小旋风</a:t>
            </a:r>
            <a:r>
              <a:rPr lang="en-US" altLang="zh-CN" sz="3200" dirty="0" smtClean="0"/>
              <a:t>ASP</a:t>
            </a:r>
            <a:r>
              <a:rPr lang="zh-CN" altLang="en-US" sz="3200" dirty="0" smtClean="0"/>
              <a:t>的安装和配置。</a:t>
            </a:r>
            <a:endParaRPr lang="en-US" altLang="zh-CN" sz="3200" dirty="0" smtClean="0"/>
          </a:p>
          <a:p>
            <a:pPr marL="0" indent="0">
              <a:buNone/>
            </a:pPr>
            <a:endParaRPr lang="en-US" altLang="zh-CN" sz="3200" dirty="0" smtClean="0"/>
          </a:p>
          <a:p>
            <a:r>
              <a:rPr lang="zh-CN" altLang="en-US" sz="3200" dirty="0"/>
              <a:t>测</a:t>
            </a:r>
            <a:r>
              <a:rPr lang="zh-CN" altLang="en-US" sz="3200" dirty="0" smtClean="0"/>
              <a:t>试环境的部署。</a:t>
            </a:r>
            <a:endParaRPr lang="en-US" altLang="zh-CN" sz="3200" dirty="0" smtClean="0"/>
          </a:p>
        </p:txBody>
      </p:sp>
    </p:spTree>
    <p:extLst>
      <p:ext uri="{BB962C8B-B14F-4D97-AF65-F5344CB8AC3E}">
        <p14:creationId xmlns:p14="http://schemas.microsoft.com/office/powerpoint/2010/main" val="11726723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a:off x="763945" y="2898690"/>
            <a:ext cx="7543800" cy="197731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p:cNvSpPr txBox="1">
            <a:spLocks/>
          </p:cNvSpPr>
          <p:nvPr/>
        </p:nvSpPr>
        <p:spPr>
          <a:xfrm>
            <a:off x="633651" y="3723878"/>
            <a:ext cx="7543800" cy="1143000"/>
          </a:xfrm>
          <a:prstGeom prst="rect">
            <a:avLst/>
          </a:prstGeom>
          <a:noFill/>
          <a:ln w="25400" cap="flat" cmpd="sng" algn="ctr">
            <a:noFill/>
            <a:prstDash val="solid"/>
          </a:ln>
          <a:effectLst/>
        </p:spPr>
        <p:txBody>
          <a:bodyPr vert="horz" lIns="91440" tIns="45720" rIns="91440" bIns="45720" rtlCol="0" anchor="b" anchorCtr="0">
            <a:noAutofit/>
          </a:bodyPr>
          <a:lstStyle>
            <a:lvl1pPr algn="r" defTabSz="914400" rtl="0" eaLnBrk="1" latinLnBrk="0" hangingPunct="1">
              <a:spcBef>
                <a:spcPct val="0"/>
              </a:spcBef>
              <a:buNone/>
              <a:defRPr sz="6000" b="0" kern="1200" cap="none" spc="50">
                <a:ln w="1143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effectLst>
                  <a:reflection blurRad="6350" stA="55000" endA="300" endPos="45500" dir="5400000" sy="-100000" algn="bl" rotWithShape="0"/>
                </a:effectLst>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altLang="zh-CN" sz="4000" spc="0" dirty="0" smtClean="0">
              <a:ln>
                <a:noFill/>
              </a:ln>
              <a:solidFill>
                <a:schemeClr val="bg1"/>
              </a:solidFill>
              <a:effectLst/>
            </a:endParaRPr>
          </a:p>
          <a:p>
            <a:r>
              <a:rPr lang="en-US" altLang="zh-CN" sz="4000" spc="0" dirty="0" smtClean="0">
                <a:ln>
                  <a:noFill/>
                </a:ln>
                <a:solidFill>
                  <a:schemeClr val="bg1"/>
                </a:solidFill>
                <a:effectLst/>
                <a:latin typeface="+mj-lt"/>
              </a:rPr>
              <a:t>PKAV-EDU</a:t>
            </a:r>
          </a:p>
        </p:txBody>
      </p:sp>
      <p:sp>
        <p:nvSpPr>
          <p:cNvPr id="11" name="副标题 2"/>
          <p:cNvSpPr txBox="1">
            <a:spLocks/>
          </p:cNvSpPr>
          <p:nvPr/>
        </p:nvSpPr>
        <p:spPr>
          <a:xfrm>
            <a:off x="752926" y="1967078"/>
            <a:ext cx="7545600" cy="921311"/>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chorCtr="0">
            <a:normAutofit/>
            <a:scene3d>
              <a:camera prst="orthographicFront"/>
              <a:lightRig rig="soft" dir="t">
                <a:rot lat="0" lon="0" rev="10800000"/>
              </a:lightRig>
            </a:scene3d>
            <a:sp3d>
              <a:bevelT w="27940" h="12700"/>
              <a:contourClr>
                <a:srgbClr val="DDDDDD"/>
              </a:contourClr>
            </a:sp3d>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dk1"/>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dk1"/>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dk1"/>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9pPr>
          </a:lstStyle>
          <a:p>
            <a:pPr marL="0" indent="0" algn="r">
              <a:buNone/>
            </a:pPr>
            <a:endParaRPr lang="en-US" altLang="zh-CN"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endParaRPr>
          </a:p>
        </p:txBody>
      </p:sp>
      <p:pic>
        <p:nvPicPr>
          <p:cNvPr id="12" name="Picture 83" descr="water"/>
          <p:cNvPicPr>
            <a:picLocks noChangeAspect="1" noChangeArrowheads="1"/>
          </p:cNvPicPr>
          <p:nvPr/>
        </p:nvPicPr>
        <p:blipFill>
          <a:blip r:embed="rId2">
            <a:extLst>
              <a:ext uri="{28A0092B-C50C-407E-A947-70E740481C1C}">
                <a14:useLocalDpi xmlns:a14="http://schemas.microsoft.com/office/drawing/2010/main" val="0"/>
              </a:ext>
            </a:extLst>
          </a:blip>
          <a:srcRect l="22409" t="16374" b="27486"/>
          <a:stretch>
            <a:fillRect/>
          </a:stretch>
        </p:blipFill>
        <p:spPr bwMode="gray">
          <a:xfrm rot="1008946">
            <a:off x="707231" y="2633778"/>
            <a:ext cx="266382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9" descr="1-1111"/>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363090"/>
            <a:ext cx="2088232" cy="1614289"/>
          </a:xfrm>
          <a:prstGeom prst="ellipse">
            <a:avLst/>
          </a:prstGeom>
          <a:ln>
            <a:noFill/>
          </a:ln>
          <a:effectLst>
            <a:softEdge rad="112500"/>
          </a:effectLst>
          <a:extLs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904386" y="847068"/>
            <a:ext cx="4115886" cy="646331"/>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wrap="square">
            <a:spAutoFit/>
          </a:bodyPr>
          <a:lstStyle/>
          <a:p>
            <a:pPr algn="r"/>
            <a:r>
              <a:rPr lang="zh-CN" altLang="en-US" sz="3600" spc="0" dirty="0" smtClean="0">
                <a:ln>
                  <a:noFill/>
                </a:ln>
                <a:effectLst/>
                <a:latin typeface="华文新魏" pitchFamily="2" charset="-122"/>
                <a:ea typeface="华文新魏" pitchFamily="2" charset="-122"/>
              </a:rPr>
              <a:t>多问多想多做</a:t>
            </a:r>
            <a:endParaRPr lang="en-US" altLang="zh-CN" sz="3600" spc="0" dirty="0">
              <a:ln>
                <a:noFill/>
              </a:ln>
              <a:effectLst/>
              <a:latin typeface="华文新魏" pitchFamily="2" charset="-122"/>
              <a:ea typeface="华文新魏" pitchFamily="2" charset="-122"/>
            </a:endParaRPr>
          </a:p>
        </p:txBody>
      </p:sp>
      <p:sp>
        <p:nvSpPr>
          <p:cNvPr id="14" name="矩形 13"/>
          <p:cNvSpPr/>
          <p:nvPr/>
        </p:nvSpPr>
        <p:spPr>
          <a:xfrm>
            <a:off x="752926" y="2067694"/>
            <a:ext cx="7554819" cy="1200329"/>
          </a:xfrm>
          <a:prstGeom prst="rect">
            <a:avLst/>
          </a:prstGeom>
        </p:spPr>
        <p:txBody>
          <a:bodyPr wrap="square">
            <a:spAutoFit/>
          </a:bodyPr>
          <a:lstStyle/>
          <a:p>
            <a:pPr algn="ctr"/>
            <a:r>
              <a:rPr lang="en-US" altLang="zh-CN" sz="2400" b="1" spc="0" dirty="0" smtClean="0">
                <a:ln>
                  <a:noFill/>
                </a:ln>
                <a:solidFill>
                  <a:schemeClr val="bg1"/>
                </a:solidFill>
                <a:effectLst/>
                <a:ea typeface="华文新魏" pitchFamily="2" charset="-122"/>
              </a:rPr>
              <a:t>THANKS</a:t>
            </a:r>
            <a:r>
              <a:rPr lang="en-US" altLang="zh-CN" sz="2400" b="1" dirty="0" smtClean="0">
                <a:solidFill>
                  <a:schemeClr val="bg1"/>
                </a:solidFill>
                <a:ea typeface="华文新魏" pitchFamily="2" charset="-122"/>
              </a:rPr>
              <a:t>~ </a:t>
            </a:r>
            <a:r>
              <a:rPr lang="zh-CN" altLang="en-US" sz="2400" b="1" dirty="0" smtClean="0">
                <a:solidFill>
                  <a:schemeClr val="bg1"/>
                </a:solidFill>
                <a:ea typeface="华文新魏" pitchFamily="2" charset="-122"/>
                <a:sym typeface="Wingdings" panose="05000000000000000000" pitchFamily="2" charset="2"/>
              </a:rPr>
              <a:t></a:t>
            </a:r>
            <a:r>
              <a:rPr lang="en-US" altLang="zh-CN" sz="2400" b="1" dirty="0" smtClean="0">
                <a:solidFill>
                  <a:schemeClr val="bg1"/>
                </a:solidFill>
                <a:ea typeface="华文新魏" pitchFamily="2" charset="-122"/>
              </a:rPr>
              <a:t> </a:t>
            </a:r>
          </a:p>
          <a:p>
            <a:pPr algn="ctr"/>
            <a:r>
              <a:rPr lang="en-US" altLang="zh-CN" sz="2400" b="1" dirty="0" smtClean="0">
                <a:solidFill>
                  <a:schemeClr val="bg1"/>
                </a:solidFill>
                <a:ea typeface="华文新魏" pitchFamily="2" charset="-122"/>
                <a:sym typeface="Wingdings" panose="05000000000000000000" pitchFamily="2" charset="2"/>
              </a:rPr>
              <a:t>“Update </a:t>
            </a:r>
            <a:r>
              <a:rPr lang="zh-CN" altLang="en-US" sz="2400" b="1" dirty="0" smtClean="0">
                <a:solidFill>
                  <a:schemeClr val="bg1"/>
                </a:solidFill>
                <a:ea typeface="华文新魏" pitchFamily="2" charset="-122"/>
                <a:sym typeface="Wingdings" panose="05000000000000000000" pitchFamily="2" charset="2"/>
              </a:rPr>
              <a:t>工资 </a:t>
            </a:r>
            <a:r>
              <a:rPr lang="en-US" altLang="zh-CN" sz="2400" b="1" dirty="0" smtClean="0">
                <a:solidFill>
                  <a:schemeClr val="bg1"/>
                </a:solidFill>
                <a:ea typeface="华文新魏" pitchFamily="2" charset="-122"/>
                <a:sym typeface="Wingdings" panose="05000000000000000000" pitchFamily="2" charset="2"/>
              </a:rPr>
              <a:t>Set Money=Money *”</a:t>
            </a:r>
            <a:r>
              <a:rPr lang="en-US" altLang="zh-CN" sz="2400" b="1" dirty="0">
                <a:solidFill>
                  <a:schemeClr val="bg1"/>
                </a:solidFill>
                <a:ea typeface="华文新魏" pitchFamily="2" charset="-122"/>
                <a:sym typeface="Wingdings" panose="05000000000000000000" pitchFamily="2" charset="2"/>
              </a:rPr>
              <a:t>. $_</a:t>
            </a:r>
            <a:r>
              <a:rPr lang="en-US" altLang="zh-CN" sz="2400" b="1" dirty="0" smtClean="0">
                <a:solidFill>
                  <a:schemeClr val="bg1"/>
                </a:solidFill>
                <a:ea typeface="华文新魏" pitchFamily="2" charset="-122"/>
                <a:sym typeface="Wingdings" panose="05000000000000000000" pitchFamily="2" charset="2"/>
              </a:rPr>
              <a:t>GET[‘</a:t>
            </a:r>
            <a:r>
              <a:rPr lang="zh-CN" altLang="en-US" sz="2400" b="1" dirty="0" smtClean="0">
                <a:solidFill>
                  <a:schemeClr val="bg1"/>
                </a:solidFill>
                <a:ea typeface="华文新魏" pitchFamily="2" charset="-122"/>
                <a:sym typeface="Wingdings" panose="05000000000000000000" pitchFamily="2" charset="2"/>
              </a:rPr>
              <a:t>努力</a:t>
            </a:r>
            <a:r>
              <a:rPr lang="en-US" altLang="zh-CN" sz="2400" b="1" dirty="0" smtClean="0">
                <a:solidFill>
                  <a:schemeClr val="bg1"/>
                </a:solidFill>
                <a:ea typeface="华文新魏" pitchFamily="2" charset="-122"/>
                <a:sym typeface="Wingdings" panose="05000000000000000000" pitchFamily="2" charset="2"/>
              </a:rPr>
              <a:t>’];</a:t>
            </a:r>
            <a:endParaRPr lang="en-US" altLang="zh-CN" sz="2400" b="1" dirty="0">
              <a:solidFill>
                <a:schemeClr val="bg1"/>
              </a:solidFill>
              <a:ea typeface="华文新魏" pitchFamily="2" charset="-122"/>
            </a:endParaRPr>
          </a:p>
          <a:p>
            <a:pPr algn="ctr"/>
            <a:endParaRPr lang="en-US" altLang="zh-CN" sz="2400" b="1" spc="0" dirty="0" smtClean="0">
              <a:ln>
                <a:noFill/>
              </a:ln>
              <a:solidFill>
                <a:schemeClr val="bg1"/>
              </a:solidFill>
              <a:effectLst/>
              <a:ea typeface="华文新魏" pitchFamily="2" charset="-122"/>
            </a:endParaRPr>
          </a:p>
        </p:txBody>
      </p:sp>
    </p:spTree>
    <p:extLst>
      <p:ext uri="{BB962C8B-B14F-4D97-AF65-F5344CB8AC3E}">
        <p14:creationId xmlns:p14="http://schemas.microsoft.com/office/powerpoint/2010/main" val="39180062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graphicFrame>
        <p:nvGraphicFramePr>
          <p:cNvPr id="7" name="内容占位符 3"/>
          <p:cNvGraphicFramePr>
            <a:graphicFrameLocks noGrp="1"/>
          </p:cNvGraphicFramePr>
          <p:nvPr>
            <p:ph idx="1"/>
            <p:extLst>
              <p:ext uri="{D42A27DB-BD31-4B8C-83A1-F6EECF244321}">
                <p14:modId xmlns:p14="http://schemas.microsoft.com/office/powerpoint/2010/main" val="257292364"/>
              </p:ext>
            </p:extLst>
          </p:nvPr>
        </p:nvGraphicFramePr>
        <p:xfrm>
          <a:off x="762000" y="915566"/>
          <a:ext cx="7543800" cy="2914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9" descr="http://files.jb51.net/scimg/web/20101025/Hat-bowler.png"/>
          <p:cNvPicPr>
            <a:picLocks noChangeAspect="1" noChangeArrowheads="1"/>
          </p:cNvPicPr>
          <p:nvPr/>
        </p:nvPicPr>
        <p:blipFill>
          <a:blip r:embed="rId8" cstate="print"/>
          <a:srcRect/>
          <a:stretch>
            <a:fillRect/>
          </a:stretch>
        </p:blipFill>
        <p:spPr bwMode="auto">
          <a:xfrm>
            <a:off x="6444208" y="4515966"/>
            <a:ext cx="432048" cy="432048"/>
          </a:xfrm>
          <a:prstGeom prst="rect">
            <a:avLst/>
          </a:prstGeom>
          <a:noFill/>
        </p:spPr>
      </p:pic>
    </p:spTree>
    <p:extLst>
      <p:ext uri="{BB962C8B-B14F-4D97-AF65-F5344CB8AC3E}">
        <p14:creationId xmlns:p14="http://schemas.microsoft.com/office/powerpoint/2010/main" val="40699773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哪些地方存在注入漏洞？</a:t>
            </a:r>
            <a:endParaRPr lang="zh-CN" altLang="en-US" dirty="0"/>
          </a:p>
        </p:txBody>
      </p:sp>
      <p:sp>
        <p:nvSpPr>
          <p:cNvPr id="6" name="内容占位符 2"/>
          <p:cNvSpPr>
            <a:spLocks noGrp="1"/>
          </p:cNvSpPr>
          <p:nvPr>
            <p:ph idx="1"/>
          </p:nvPr>
        </p:nvSpPr>
        <p:spPr>
          <a:xfrm>
            <a:off x="762000" y="411470"/>
            <a:ext cx="7543800" cy="761256"/>
          </a:xfrm>
        </p:spPr>
        <p:txBody>
          <a:bodyPr/>
          <a:lstStyle/>
          <a:p>
            <a:r>
              <a:rPr lang="zh-CN" altLang="en-US" sz="2400" dirty="0" smtClean="0"/>
              <a:t>哪些地方可能存在注入漏洞？</a:t>
            </a:r>
            <a:endParaRPr lang="en-US" altLang="zh-CN" sz="2400" dirty="0" smtClean="0">
              <a:hlinkClick r:id="rId3"/>
            </a:endParaRPr>
          </a:p>
        </p:txBody>
      </p:sp>
      <p:sp>
        <p:nvSpPr>
          <p:cNvPr id="32" name="圆角矩形 31"/>
          <p:cNvSpPr/>
          <p:nvPr/>
        </p:nvSpPr>
        <p:spPr>
          <a:xfrm>
            <a:off x="1115552" y="1275582"/>
            <a:ext cx="792000" cy="792000"/>
          </a:xfrm>
          <a:prstGeom prst="roundRect">
            <a:avLst/>
          </a:pr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511" tIns="90511" rIns="90511" bIns="90511" numCol="1" spcCol="1270" anchor="ctr" anchorCtr="0">
            <a:noAutofit/>
          </a:bodyPr>
          <a:lstStyle/>
          <a:p>
            <a:pPr lvl="0" algn="ctr" defTabSz="400050">
              <a:lnSpc>
                <a:spcPct val="90000"/>
              </a:lnSpc>
              <a:spcBef>
                <a:spcPct val="0"/>
              </a:spcBef>
              <a:spcAft>
                <a:spcPct val="35000"/>
              </a:spcAft>
            </a:pPr>
            <a:r>
              <a:rPr lang="zh-CN" altLang="en-US" sz="1200" kern="1200" dirty="0" smtClean="0"/>
              <a:t>参数名</a:t>
            </a:r>
            <a:endParaRPr lang="zh-CN" altLang="en-US" sz="1200" kern="1200" dirty="0"/>
          </a:p>
        </p:txBody>
      </p:sp>
      <p:sp>
        <p:nvSpPr>
          <p:cNvPr id="33" name="圆角矩形 32"/>
          <p:cNvSpPr/>
          <p:nvPr/>
        </p:nvSpPr>
        <p:spPr>
          <a:xfrm>
            <a:off x="2038175" y="1275582"/>
            <a:ext cx="792000" cy="792000"/>
          </a:xfrm>
          <a:prstGeom prst="round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511" tIns="90511" rIns="90511" bIns="90511" numCol="1" spcCol="1270" anchor="ctr" anchorCtr="0">
            <a:noAutofit/>
          </a:bodyPr>
          <a:lstStyle/>
          <a:p>
            <a:pPr lvl="0" algn="ctr" defTabSz="400050">
              <a:lnSpc>
                <a:spcPct val="90000"/>
              </a:lnSpc>
              <a:spcBef>
                <a:spcPct val="0"/>
              </a:spcBef>
              <a:spcAft>
                <a:spcPct val="35000"/>
              </a:spcAft>
            </a:pPr>
            <a:r>
              <a:rPr lang="zh-CN" altLang="en-US" sz="1200" kern="1200" dirty="0" smtClean="0"/>
              <a:t>参数值</a:t>
            </a:r>
            <a:endParaRPr lang="zh-CN" altLang="en-US" sz="1200" kern="1200" dirty="0"/>
          </a:p>
        </p:txBody>
      </p:sp>
      <p:sp>
        <p:nvSpPr>
          <p:cNvPr id="34" name="圆角矩形 33"/>
          <p:cNvSpPr/>
          <p:nvPr/>
        </p:nvSpPr>
        <p:spPr>
          <a:xfrm>
            <a:off x="1115552" y="2155150"/>
            <a:ext cx="792000" cy="792000"/>
          </a:xfrm>
          <a:prstGeom prst="roundRect">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511" tIns="90511" rIns="90511" bIns="90511" numCol="1" spcCol="1270" anchor="ctr" anchorCtr="0">
            <a:noAutofit/>
          </a:bodyPr>
          <a:lstStyle/>
          <a:p>
            <a:pPr lvl="0" algn="ctr" defTabSz="400050">
              <a:lnSpc>
                <a:spcPct val="90000"/>
              </a:lnSpc>
              <a:spcBef>
                <a:spcPct val="0"/>
              </a:spcBef>
              <a:spcAft>
                <a:spcPct val="35000"/>
              </a:spcAft>
            </a:pPr>
            <a:r>
              <a:rPr lang="zh-CN" altLang="en-US" sz="1200" dirty="0" smtClean="0"/>
              <a:t>目录名</a:t>
            </a:r>
            <a:endParaRPr lang="zh-CN" altLang="en-US" sz="1200" kern="1200" dirty="0"/>
          </a:p>
        </p:txBody>
      </p:sp>
      <p:sp>
        <p:nvSpPr>
          <p:cNvPr id="35" name="圆角矩形 34"/>
          <p:cNvSpPr/>
          <p:nvPr/>
        </p:nvSpPr>
        <p:spPr>
          <a:xfrm>
            <a:off x="2951790" y="1289430"/>
            <a:ext cx="792000" cy="792000"/>
          </a:xfrm>
          <a:prstGeom prst="roundRect">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511" tIns="90511" rIns="90511" bIns="90511" numCol="1" spcCol="1270" anchor="ctr" anchorCtr="0">
            <a:noAutofit/>
          </a:bodyPr>
          <a:lstStyle/>
          <a:p>
            <a:pPr lvl="0" algn="ctr" defTabSz="400050">
              <a:lnSpc>
                <a:spcPct val="90000"/>
              </a:lnSpc>
              <a:spcBef>
                <a:spcPct val="0"/>
              </a:spcBef>
              <a:spcAft>
                <a:spcPct val="35000"/>
              </a:spcAft>
            </a:pPr>
            <a:r>
              <a:rPr lang="en-US" altLang="zh-CN" sz="1200" kern="1200" dirty="0" smtClean="0"/>
              <a:t>Cookie</a:t>
            </a:r>
            <a:endParaRPr lang="zh-CN" altLang="en-US" sz="1200" kern="1200" dirty="0"/>
          </a:p>
        </p:txBody>
      </p:sp>
      <p:sp>
        <p:nvSpPr>
          <p:cNvPr id="36" name="圆角矩形 35"/>
          <p:cNvSpPr/>
          <p:nvPr/>
        </p:nvSpPr>
        <p:spPr>
          <a:xfrm>
            <a:off x="2038175" y="2155150"/>
            <a:ext cx="792000" cy="792000"/>
          </a:xfrm>
          <a:prstGeom prst="roundRect">
            <a:avLst/>
          </a:pr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511" tIns="90511" rIns="90511" bIns="90511" numCol="1" spcCol="1270" anchor="ctr" anchorCtr="0">
            <a:noAutofit/>
          </a:bodyPr>
          <a:lstStyle/>
          <a:p>
            <a:pPr algn="ctr" defTabSz="400050">
              <a:lnSpc>
                <a:spcPct val="90000"/>
              </a:lnSpc>
              <a:spcBef>
                <a:spcPct val="0"/>
              </a:spcBef>
              <a:spcAft>
                <a:spcPct val="35000"/>
              </a:spcAft>
            </a:pPr>
            <a:r>
              <a:rPr lang="zh-CN" altLang="en-US" sz="1200" dirty="0" smtClean="0"/>
              <a:t>文件名</a:t>
            </a:r>
            <a:endParaRPr lang="zh-CN" altLang="en-US" sz="1200" dirty="0"/>
          </a:p>
        </p:txBody>
      </p:sp>
      <p:sp>
        <p:nvSpPr>
          <p:cNvPr id="37" name="圆角矩形 36"/>
          <p:cNvSpPr/>
          <p:nvPr/>
        </p:nvSpPr>
        <p:spPr>
          <a:xfrm>
            <a:off x="2951790" y="2155150"/>
            <a:ext cx="792000" cy="792000"/>
          </a:xfrm>
          <a:prstGeom prst="roundRect">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511" tIns="90511" rIns="90511" bIns="90511" numCol="1" spcCol="1270" anchor="ctr" anchorCtr="0">
            <a:noAutofit/>
          </a:bodyPr>
          <a:lstStyle/>
          <a:p>
            <a:pPr lvl="0" algn="ctr" defTabSz="400050">
              <a:lnSpc>
                <a:spcPct val="90000"/>
              </a:lnSpc>
              <a:spcBef>
                <a:spcPct val="0"/>
              </a:spcBef>
              <a:spcAft>
                <a:spcPct val="35000"/>
              </a:spcAft>
            </a:pPr>
            <a:r>
              <a:rPr lang="en-US" altLang="zh-CN" sz="1200" kern="1200" dirty="0" smtClean="0"/>
              <a:t>.</a:t>
            </a:r>
            <a:r>
              <a:rPr lang="en-US" altLang="zh-CN" sz="1200" dirty="0" smtClean="0"/>
              <a:t>.</a:t>
            </a:r>
            <a:r>
              <a:rPr lang="en-US" altLang="zh-CN" sz="1200" kern="1200" dirty="0" smtClean="0"/>
              <a:t>.</a:t>
            </a:r>
            <a:r>
              <a:rPr lang="en-US" altLang="zh-CN" sz="1200" dirty="0" smtClean="0"/>
              <a:t>...</a:t>
            </a:r>
            <a:endParaRPr lang="zh-CN" altLang="en-US" sz="1200" kern="1200" dirty="0"/>
          </a:p>
        </p:txBody>
      </p:sp>
      <p:sp>
        <p:nvSpPr>
          <p:cNvPr id="2049" name="虚尾箭头 2048"/>
          <p:cNvSpPr/>
          <p:nvPr/>
        </p:nvSpPr>
        <p:spPr>
          <a:xfrm>
            <a:off x="3923916" y="1505360"/>
            <a:ext cx="2376308" cy="1080140"/>
          </a:xfrm>
          <a:prstGeom prst="stripedRightArrow">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dirty="0" smtClean="0">
                <a:latin typeface="+mj-lt"/>
              </a:rPr>
              <a:t>未经检查和过滤即被代入到</a:t>
            </a:r>
            <a:r>
              <a:rPr lang="en-US" altLang="zh-CN" sz="1600" dirty="0" smtClean="0">
                <a:latin typeface="+mj-lt"/>
              </a:rPr>
              <a:t>SQL</a:t>
            </a:r>
            <a:r>
              <a:rPr lang="zh-CN" altLang="en-US" sz="1600" dirty="0" smtClean="0">
                <a:latin typeface="+mj-lt"/>
              </a:rPr>
              <a:t>命令中</a:t>
            </a:r>
            <a:endParaRPr lang="zh-CN" altLang="en-US" sz="1600" dirty="0">
              <a:latin typeface="+mj-lt"/>
            </a:endParaRPr>
          </a:p>
        </p:txBody>
      </p:sp>
      <p:sp>
        <p:nvSpPr>
          <p:cNvPr id="2051" name="爆炸形 2 2050"/>
          <p:cNvSpPr/>
          <p:nvPr/>
        </p:nvSpPr>
        <p:spPr>
          <a:xfrm>
            <a:off x="6300224" y="735512"/>
            <a:ext cx="2268294" cy="2484322"/>
          </a:xfrm>
          <a:prstGeom prst="irregularSeal2">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smtClean="0">
                <a:latin typeface="+mj-lt"/>
              </a:rPr>
              <a:t>    注入</a:t>
            </a:r>
            <a:endParaRPr lang="en-US" altLang="zh-CN" dirty="0" smtClean="0">
              <a:latin typeface="+mj-lt"/>
            </a:endParaRPr>
          </a:p>
          <a:p>
            <a:r>
              <a:rPr lang="en-US" altLang="zh-CN" dirty="0">
                <a:latin typeface="+mj-lt"/>
              </a:rPr>
              <a:t> </a:t>
            </a:r>
            <a:r>
              <a:rPr lang="en-US" altLang="zh-CN" dirty="0" smtClean="0">
                <a:latin typeface="+mj-lt"/>
              </a:rPr>
              <a:t> </a:t>
            </a:r>
            <a:r>
              <a:rPr lang="zh-CN" altLang="en-US" dirty="0" smtClean="0">
                <a:latin typeface="+mj-lt"/>
              </a:rPr>
              <a:t>漏洞</a:t>
            </a:r>
            <a:endParaRPr lang="zh-CN" altLang="en-US" dirty="0">
              <a:latin typeface="+mj-lt"/>
            </a:endParaRPr>
          </a:p>
        </p:txBody>
      </p:sp>
      <p:sp>
        <p:nvSpPr>
          <p:cNvPr id="2052" name="TextBox 2051"/>
          <p:cNvSpPr txBox="1"/>
          <p:nvPr/>
        </p:nvSpPr>
        <p:spPr>
          <a:xfrm>
            <a:off x="1007538" y="3174544"/>
            <a:ext cx="5551520" cy="369332"/>
          </a:xfrm>
          <a:prstGeom prst="rect">
            <a:avLst/>
          </a:prstGeom>
          <a:noFill/>
        </p:spPr>
        <p:txBody>
          <a:bodyPr wrap="none" rtlCol="0">
            <a:spAutoFit/>
          </a:bodyPr>
          <a:lstStyle/>
          <a:p>
            <a:pPr marL="285750" indent="-285750">
              <a:buFont typeface="Arial" pitchFamily="34" charset="0"/>
              <a:buChar char="•"/>
            </a:pPr>
            <a:r>
              <a:rPr lang="zh-CN" altLang="en-US" dirty="0"/>
              <a:t>最</a:t>
            </a:r>
            <a:r>
              <a:rPr lang="zh-CN" altLang="en-US" dirty="0" smtClean="0"/>
              <a:t>普遍的注入漏洞是由于参数值过滤不严导致的。</a:t>
            </a:r>
            <a:endParaRPr lang="zh-CN" altLang="en-US" dirty="0"/>
          </a:p>
        </p:txBody>
      </p:sp>
      <p:sp>
        <p:nvSpPr>
          <p:cNvPr id="43" name="TextBox 42"/>
          <p:cNvSpPr txBox="1"/>
          <p:nvPr/>
        </p:nvSpPr>
        <p:spPr>
          <a:xfrm>
            <a:off x="1007538" y="3572920"/>
            <a:ext cx="4855816" cy="369332"/>
          </a:xfrm>
          <a:prstGeom prst="rect">
            <a:avLst/>
          </a:prstGeom>
          <a:noFill/>
        </p:spPr>
        <p:txBody>
          <a:bodyPr wrap="none" rtlCol="0">
            <a:spAutoFit/>
          </a:bodyPr>
          <a:lstStyle/>
          <a:p>
            <a:pPr marL="285750" indent="-285750">
              <a:buFont typeface="Arial" pitchFamily="34" charset="0"/>
              <a:buChar char="•"/>
            </a:pPr>
            <a:r>
              <a:rPr lang="en-US" altLang="zh-CN" dirty="0" smtClean="0"/>
              <a:t>Cookie</a:t>
            </a:r>
            <a:r>
              <a:rPr lang="zh-CN" altLang="en-US" dirty="0" smtClean="0"/>
              <a:t>注入漏洞普遍存在于</a:t>
            </a:r>
            <a:r>
              <a:rPr lang="en-US" altLang="zh-CN" dirty="0" smtClean="0"/>
              <a:t>ASP</a:t>
            </a:r>
            <a:r>
              <a:rPr lang="zh-CN" altLang="en-US" dirty="0" smtClean="0"/>
              <a:t>的程序中。</a:t>
            </a:r>
            <a:endParaRPr lang="zh-CN" altLang="en-US" dirty="0"/>
          </a:p>
        </p:txBody>
      </p:sp>
      <p:sp>
        <p:nvSpPr>
          <p:cNvPr id="44" name="TextBox 43"/>
          <p:cNvSpPr txBox="1"/>
          <p:nvPr/>
        </p:nvSpPr>
        <p:spPr>
          <a:xfrm>
            <a:off x="1012019" y="3975932"/>
            <a:ext cx="7629012" cy="369332"/>
          </a:xfrm>
          <a:prstGeom prst="rect">
            <a:avLst/>
          </a:prstGeom>
          <a:noFill/>
        </p:spPr>
        <p:txBody>
          <a:bodyPr wrap="none" rtlCol="0">
            <a:spAutoFit/>
          </a:bodyPr>
          <a:lstStyle/>
          <a:p>
            <a:pPr marL="285750" indent="-285750">
              <a:buFont typeface="Arial" pitchFamily="34" charset="0"/>
              <a:buChar char="•"/>
            </a:pPr>
            <a:r>
              <a:rPr lang="zh-CN" altLang="en-US" dirty="0" smtClean="0"/>
              <a:t>参数名、目录名、文件名等注入漏洞通常存在于有网站路由的程序中。</a:t>
            </a:r>
            <a:endParaRPr lang="zh-CN" altLang="en-US" dirty="0"/>
          </a:p>
        </p:txBody>
      </p:sp>
    </p:spTree>
    <p:extLst>
      <p:ext uri="{BB962C8B-B14F-4D97-AF65-F5344CB8AC3E}">
        <p14:creationId xmlns:p14="http://schemas.microsoft.com/office/powerpoint/2010/main" val="3300603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0"/>
                                        <p:tgtEl>
                                          <p:spTgt spid="32"/>
                                        </p:tgtEl>
                                      </p:cBhvr>
                                    </p:animEffect>
                                    <p:anim calcmode="lin" valueType="num">
                                      <p:cBhvr>
                                        <p:cTn id="14" dur="1000" fill="hold"/>
                                        <p:tgtEl>
                                          <p:spTgt spid="32"/>
                                        </p:tgtEl>
                                        <p:attrNameLst>
                                          <p:attrName>ppt_x</p:attrName>
                                        </p:attrNameLst>
                                      </p:cBhvr>
                                      <p:tavLst>
                                        <p:tav tm="0">
                                          <p:val>
                                            <p:strVal val="#ppt_x"/>
                                          </p:val>
                                        </p:tav>
                                        <p:tav tm="100000">
                                          <p:val>
                                            <p:strVal val="#ppt_x"/>
                                          </p:val>
                                        </p:tav>
                                      </p:tavLst>
                                    </p:anim>
                                    <p:anim calcmode="lin" valueType="num">
                                      <p:cBhvr>
                                        <p:cTn id="1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1000"/>
                                        <p:tgtEl>
                                          <p:spTgt spid="33"/>
                                        </p:tgtEl>
                                      </p:cBhvr>
                                    </p:animEffect>
                                    <p:anim calcmode="lin" valueType="num">
                                      <p:cBhvr>
                                        <p:cTn id="21" dur="1000" fill="hold"/>
                                        <p:tgtEl>
                                          <p:spTgt spid="33"/>
                                        </p:tgtEl>
                                        <p:attrNameLst>
                                          <p:attrName>ppt_x</p:attrName>
                                        </p:attrNameLst>
                                      </p:cBhvr>
                                      <p:tavLst>
                                        <p:tav tm="0">
                                          <p:val>
                                            <p:strVal val="#ppt_x"/>
                                          </p:val>
                                        </p:tav>
                                        <p:tav tm="100000">
                                          <p:val>
                                            <p:strVal val="#ppt_x"/>
                                          </p:val>
                                        </p:tav>
                                      </p:tavLst>
                                    </p:anim>
                                    <p:anim calcmode="lin" valueType="num">
                                      <p:cBhvr>
                                        <p:cTn id="2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anim calcmode="lin" valueType="num">
                                      <p:cBhvr>
                                        <p:cTn id="35" dur="1000" fill="hold"/>
                                        <p:tgtEl>
                                          <p:spTgt spid="34"/>
                                        </p:tgtEl>
                                        <p:attrNameLst>
                                          <p:attrName>ppt_x</p:attrName>
                                        </p:attrNameLst>
                                      </p:cBhvr>
                                      <p:tavLst>
                                        <p:tav tm="0">
                                          <p:val>
                                            <p:strVal val="#ppt_x"/>
                                          </p:val>
                                        </p:tav>
                                        <p:tav tm="100000">
                                          <p:val>
                                            <p:strVal val="#ppt_x"/>
                                          </p:val>
                                        </p:tav>
                                      </p:tavLst>
                                    </p:anim>
                                    <p:anim calcmode="lin" valueType="num">
                                      <p:cBhvr>
                                        <p:cTn id="3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anim calcmode="lin" valueType="num">
                                      <p:cBhvr>
                                        <p:cTn id="42" dur="1000" fill="hold"/>
                                        <p:tgtEl>
                                          <p:spTgt spid="36"/>
                                        </p:tgtEl>
                                        <p:attrNameLst>
                                          <p:attrName>ppt_x</p:attrName>
                                        </p:attrNameLst>
                                      </p:cBhvr>
                                      <p:tavLst>
                                        <p:tav tm="0">
                                          <p:val>
                                            <p:strVal val="#ppt_x"/>
                                          </p:val>
                                        </p:tav>
                                        <p:tav tm="100000">
                                          <p:val>
                                            <p:strVal val="#ppt_x"/>
                                          </p:val>
                                        </p:tav>
                                      </p:tavLst>
                                    </p:anim>
                                    <p:anim calcmode="lin" valueType="num">
                                      <p:cBhvr>
                                        <p:cTn id="4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049"/>
                                        </p:tgtEl>
                                        <p:attrNameLst>
                                          <p:attrName>style.visibility</p:attrName>
                                        </p:attrNameLst>
                                      </p:cBhvr>
                                      <p:to>
                                        <p:strVal val="visible"/>
                                      </p:to>
                                    </p:set>
                                    <p:animEffect transition="in" filter="barn(inVertical)">
                                      <p:cBhvr>
                                        <p:cTn id="55" dur="500"/>
                                        <p:tgtEl>
                                          <p:spTgt spid="204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circle(in)">
                                      <p:cBhvr>
                                        <p:cTn id="60" dur="2000"/>
                                        <p:tgtEl>
                                          <p:spTgt spid="2051"/>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052"/>
                                        </p:tgtEl>
                                        <p:attrNameLst>
                                          <p:attrName>style.visibility</p:attrName>
                                        </p:attrNameLst>
                                      </p:cBhvr>
                                      <p:to>
                                        <p:strVal val="visible"/>
                                      </p:to>
                                    </p:set>
                                    <p:animEffect transition="in" filter="fade">
                                      <p:cBhvr>
                                        <p:cTn id="65" dur="1000"/>
                                        <p:tgtEl>
                                          <p:spTgt spid="2052"/>
                                        </p:tgtEl>
                                      </p:cBhvr>
                                    </p:animEffect>
                                    <p:anim calcmode="lin" valueType="num">
                                      <p:cBhvr>
                                        <p:cTn id="66" dur="1000" fill="hold"/>
                                        <p:tgtEl>
                                          <p:spTgt spid="2052"/>
                                        </p:tgtEl>
                                        <p:attrNameLst>
                                          <p:attrName>ppt_x</p:attrName>
                                        </p:attrNameLst>
                                      </p:cBhvr>
                                      <p:tavLst>
                                        <p:tav tm="0">
                                          <p:val>
                                            <p:strVal val="#ppt_x"/>
                                          </p:val>
                                        </p:tav>
                                        <p:tav tm="100000">
                                          <p:val>
                                            <p:strVal val="#ppt_x"/>
                                          </p:val>
                                        </p:tav>
                                      </p:tavLst>
                                    </p:anim>
                                    <p:anim calcmode="lin" valueType="num">
                                      <p:cBhvr>
                                        <p:cTn id="67"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1000"/>
                                        <p:tgtEl>
                                          <p:spTgt spid="43"/>
                                        </p:tgtEl>
                                      </p:cBhvr>
                                    </p:animEffect>
                                    <p:anim calcmode="lin" valueType="num">
                                      <p:cBhvr>
                                        <p:cTn id="73" dur="1000" fill="hold"/>
                                        <p:tgtEl>
                                          <p:spTgt spid="43"/>
                                        </p:tgtEl>
                                        <p:attrNameLst>
                                          <p:attrName>ppt_x</p:attrName>
                                        </p:attrNameLst>
                                      </p:cBhvr>
                                      <p:tavLst>
                                        <p:tav tm="0">
                                          <p:val>
                                            <p:strVal val="#ppt_x"/>
                                          </p:val>
                                        </p:tav>
                                        <p:tav tm="100000">
                                          <p:val>
                                            <p:strVal val="#ppt_x"/>
                                          </p:val>
                                        </p:tav>
                                      </p:tavLst>
                                    </p:anim>
                                    <p:anim calcmode="lin" valueType="num">
                                      <p:cBhvr>
                                        <p:cTn id="7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1000"/>
                                        <p:tgtEl>
                                          <p:spTgt spid="44"/>
                                        </p:tgtEl>
                                      </p:cBhvr>
                                    </p:animEffect>
                                    <p:anim calcmode="lin" valueType="num">
                                      <p:cBhvr>
                                        <p:cTn id="80" dur="1000" fill="hold"/>
                                        <p:tgtEl>
                                          <p:spTgt spid="44"/>
                                        </p:tgtEl>
                                        <p:attrNameLst>
                                          <p:attrName>ppt_x</p:attrName>
                                        </p:attrNameLst>
                                      </p:cBhvr>
                                      <p:tavLst>
                                        <p:tav tm="0">
                                          <p:val>
                                            <p:strVal val="#ppt_x"/>
                                          </p:val>
                                        </p:tav>
                                        <p:tav tm="100000">
                                          <p:val>
                                            <p:strVal val="#ppt_x"/>
                                          </p:val>
                                        </p:tav>
                                      </p:tavLst>
                                    </p:anim>
                                    <p:anim calcmode="lin" valueType="num">
                                      <p:cBhvr>
                                        <p:cTn id="8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2" grpId="0" animBg="1"/>
      <p:bldP spid="33" grpId="0" animBg="1"/>
      <p:bldP spid="34" grpId="0" animBg="1"/>
      <p:bldP spid="35" grpId="0" animBg="1"/>
      <p:bldP spid="36" grpId="0" animBg="1"/>
      <p:bldP spid="37" grpId="0" animBg="1"/>
      <p:bldP spid="2049" grpId="0" animBg="1"/>
      <p:bldP spid="2051" grpId="0" animBg="1"/>
      <p:bldP spid="2052"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a:t>
            </a:r>
            <a:r>
              <a:rPr lang="zh-CN" altLang="en-US" dirty="0"/>
              <a:t>寻找</a:t>
            </a:r>
            <a:r>
              <a:rPr lang="zh-CN" altLang="en-US" dirty="0" smtClean="0"/>
              <a:t>注入</a:t>
            </a:r>
            <a:r>
              <a:rPr lang="zh-CN" altLang="en-US" dirty="0"/>
              <a:t>漏洞</a:t>
            </a:r>
            <a:r>
              <a:rPr lang="zh-CN" altLang="en-US" dirty="0" smtClean="0"/>
              <a:t>？</a:t>
            </a:r>
            <a:endParaRPr lang="zh-CN" altLang="en-US" dirty="0"/>
          </a:p>
        </p:txBody>
      </p:sp>
      <p:graphicFrame>
        <p:nvGraphicFramePr>
          <p:cNvPr id="10" name="图示 9"/>
          <p:cNvGraphicFramePr/>
          <p:nvPr>
            <p:extLst>
              <p:ext uri="{D42A27DB-BD31-4B8C-83A1-F6EECF244321}">
                <p14:modId xmlns:p14="http://schemas.microsoft.com/office/powerpoint/2010/main" val="2047123601"/>
              </p:ext>
            </p:extLst>
          </p:nvPr>
        </p:nvGraphicFramePr>
        <p:xfrm>
          <a:off x="791510" y="519484"/>
          <a:ext cx="7452966" cy="37804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66232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使用漏洞扫描器寻找注入点</a:t>
            </a:r>
            <a:endParaRPr lang="zh-CN" altLang="en-US" dirty="0"/>
          </a:p>
        </p:txBody>
      </p:sp>
      <p:graphicFrame>
        <p:nvGraphicFramePr>
          <p:cNvPr id="8" name="图示 7"/>
          <p:cNvGraphicFramePr/>
          <p:nvPr>
            <p:extLst>
              <p:ext uri="{D42A27DB-BD31-4B8C-83A1-F6EECF244321}">
                <p14:modId xmlns:p14="http://schemas.microsoft.com/office/powerpoint/2010/main" val="2008675939"/>
              </p:ext>
            </p:extLst>
          </p:nvPr>
        </p:nvGraphicFramePr>
        <p:xfrm>
          <a:off x="1331580" y="519484"/>
          <a:ext cx="7668994" cy="3888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59493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左弧形箭头 13"/>
          <p:cNvSpPr/>
          <p:nvPr/>
        </p:nvSpPr>
        <p:spPr>
          <a:xfrm>
            <a:off x="1007538" y="627498"/>
            <a:ext cx="648084" cy="736459"/>
          </a:xfrm>
          <a:prstGeom prst="curvedRightArrow">
            <a:avLst/>
          </a:prstGeom>
          <a:scene3d>
            <a:camera prst="isometricOffAxis2Left"/>
            <a:lightRig rig="threePt" dir="t"/>
          </a:scene3d>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p:txBody>
          <a:bodyPr/>
          <a:lstStyle/>
          <a:p>
            <a:r>
              <a:rPr lang="zh-CN" altLang="en-US" dirty="0" smtClean="0"/>
              <a:t>判断</a:t>
            </a:r>
            <a:r>
              <a:rPr lang="zh-CN" altLang="en-US" dirty="0"/>
              <a:t>注入漏洞的依据</a:t>
            </a:r>
          </a:p>
        </p:txBody>
      </p:sp>
      <p:sp>
        <p:nvSpPr>
          <p:cNvPr id="7" name="内容占位符 2"/>
          <p:cNvSpPr txBox="1">
            <a:spLocks/>
          </p:cNvSpPr>
          <p:nvPr/>
        </p:nvSpPr>
        <p:spPr>
          <a:xfrm>
            <a:off x="1331580" y="521237"/>
            <a:ext cx="4968644" cy="430303"/>
          </a:xfrm>
          <a:prstGeom prst="rect">
            <a:avLst/>
          </a:prstGeom>
          <a:ln>
            <a:noFill/>
          </a:ln>
          <a:effectLst>
            <a:outerShdw blurRad="44450" dist="27940" dir="5400000" algn="ctr">
              <a:srgbClr val="000000">
                <a:alpha val="32000"/>
              </a:srgbClr>
            </a:outerShdw>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zh-CN" altLang="en-US" sz="2200" dirty="0" smtClean="0">
                <a:solidFill>
                  <a:schemeClr val="tx1"/>
                </a:solidFill>
                <a:latin typeface="+mn-ea"/>
                <a:ea typeface="+mn-ea"/>
              </a:rPr>
              <a:t>判断注入漏洞的依据是什么？</a:t>
            </a:r>
            <a:endParaRPr lang="en-US" altLang="zh-CN" sz="2200" dirty="0" smtClean="0">
              <a:solidFill>
                <a:schemeClr val="tx1"/>
              </a:solidFill>
              <a:latin typeface="+mn-ea"/>
              <a:ea typeface="+mn-ea"/>
            </a:endParaRPr>
          </a:p>
        </p:txBody>
      </p:sp>
      <p:sp>
        <p:nvSpPr>
          <p:cNvPr id="8" name="TextBox 7"/>
          <p:cNvSpPr txBox="1"/>
          <p:nvPr/>
        </p:nvSpPr>
        <p:spPr>
          <a:xfrm>
            <a:off x="1655623" y="1089041"/>
            <a:ext cx="5940769" cy="584775"/>
          </a:xfrm>
          <a:prstGeom prst="rect">
            <a:avLst/>
          </a:prstGeom>
          <a:ln>
            <a:noFill/>
          </a:ln>
          <a:effectLst>
            <a:outerShdw blurRad="44450" dist="27940" dir="5400000" algn="ctr">
              <a:srgbClr val="000000">
                <a:alpha val="32000"/>
              </a:srgb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1600" dirty="0" smtClean="0">
                <a:solidFill>
                  <a:schemeClr val="tx1"/>
                </a:solidFill>
                <a:latin typeface="幼圆" pitchFamily="49" charset="-122"/>
                <a:ea typeface="幼圆" pitchFamily="49" charset="-122"/>
              </a:rPr>
              <a:t>根据客户端返回的结果来判断提交的测试语句是否成功被数据库引擎执行，如果测试语句被执行了，说明存在注入漏洞。</a:t>
            </a:r>
            <a:endParaRPr lang="zh-CN" altLang="en-US" sz="1600" dirty="0">
              <a:solidFill>
                <a:schemeClr val="tx1"/>
              </a:solidFill>
              <a:latin typeface="幼圆" pitchFamily="49" charset="-122"/>
              <a:ea typeface="幼圆" pitchFamily="49" charset="-122"/>
            </a:endParaRPr>
          </a:p>
        </p:txBody>
      </p:sp>
      <p:sp>
        <p:nvSpPr>
          <p:cNvPr id="6" name="圆角矩形 5"/>
          <p:cNvSpPr/>
          <p:nvPr/>
        </p:nvSpPr>
        <p:spPr>
          <a:xfrm>
            <a:off x="1371754" y="2131211"/>
            <a:ext cx="551617" cy="182347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构造测试语句</a:t>
            </a:r>
            <a:endParaRPr lang="zh-CN" altLang="en-US" sz="1600" dirty="0"/>
          </a:p>
        </p:txBody>
      </p:sp>
      <p:sp>
        <p:nvSpPr>
          <p:cNvPr id="15" name="圆角矩形 14"/>
          <p:cNvSpPr/>
          <p:nvPr/>
        </p:nvSpPr>
        <p:spPr>
          <a:xfrm>
            <a:off x="2442816" y="2140650"/>
            <a:ext cx="1080140" cy="432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提交请求</a:t>
            </a:r>
            <a:endParaRPr lang="zh-CN" altLang="en-US" sz="1200" dirty="0"/>
          </a:p>
        </p:txBody>
      </p:sp>
      <p:sp>
        <p:nvSpPr>
          <p:cNvPr id="16" name="上弧形箭头 15"/>
          <p:cNvSpPr/>
          <p:nvPr/>
        </p:nvSpPr>
        <p:spPr>
          <a:xfrm>
            <a:off x="3536706" y="1915183"/>
            <a:ext cx="540070" cy="216028"/>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圆角矩形 19"/>
          <p:cNvSpPr/>
          <p:nvPr/>
        </p:nvSpPr>
        <p:spPr>
          <a:xfrm>
            <a:off x="4038721" y="2147525"/>
            <a:ext cx="1390689" cy="432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分析返回结果</a:t>
            </a:r>
            <a:endParaRPr lang="zh-CN" altLang="en-US" sz="1200" dirty="0"/>
          </a:p>
        </p:txBody>
      </p:sp>
      <p:sp>
        <p:nvSpPr>
          <p:cNvPr id="22" name="圆角矩形 21"/>
          <p:cNvSpPr/>
          <p:nvPr/>
        </p:nvSpPr>
        <p:spPr>
          <a:xfrm>
            <a:off x="5976182" y="2147525"/>
            <a:ext cx="1444355" cy="432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符合预期结果</a:t>
            </a:r>
            <a:endParaRPr lang="zh-CN" altLang="en-US" sz="1200" dirty="0"/>
          </a:p>
        </p:txBody>
      </p:sp>
      <p:sp>
        <p:nvSpPr>
          <p:cNvPr id="23" name="圆角矩形 22"/>
          <p:cNvSpPr/>
          <p:nvPr/>
        </p:nvSpPr>
        <p:spPr>
          <a:xfrm>
            <a:off x="3981731" y="3309106"/>
            <a:ext cx="1480042" cy="432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不符合预期结果</a:t>
            </a:r>
            <a:endParaRPr lang="zh-CN" altLang="en-US" sz="1200" dirty="0"/>
          </a:p>
        </p:txBody>
      </p:sp>
      <p:sp>
        <p:nvSpPr>
          <p:cNvPr id="24" name="上弧形箭头 23"/>
          <p:cNvSpPr/>
          <p:nvPr/>
        </p:nvSpPr>
        <p:spPr>
          <a:xfrm>
            <a:off x="5454187" y="1931497"/>
            <a:ext cx="540070" cy="216028"/>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右弧形箭头 10"/>
          <p:cNvSpPr/>
          <p:nvPr/>
        </p:nvSpPr>
        <p:spPr>
          <a:xfrm>
            <a:off x="5471567" y="2579581"/>
            <a:ext cx="324042" cy="811337"/>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2" name="下箭头 11"/>
          <p:cNvSpPr/>
          <p:nvPr/>
        </p:nvSpPr>
        <p:spPr>
          <a:xfrm>
            <a:off x="6582192" y="2654443"/>
            <a:ext cx="232334" cy="43205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爆炸形 2 12"/>
          <p:cNvSpPr/>
          <p:nvPr/>
        </p:nvSpPr>
        <p:spPr>
          <a:xfrm>
            <a:off x="5976182" y="3017101"/>
            <a:ext cx="1836238" cy="1296168"/>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1200" dirty="0" smtClean="0"/>
              <a:t>存在</a:t>
            </a:r>
            <a:r>
              <a:rPr lang="en-US" altLang="zh-CN" sz="1200" dirty="0" smtClean="0"/>
              <a:t>SQL</a:t>
            </a:r>
            <a:r>
              <a:rPr lang="zh-CN" altLang="en-US" sz="1200" dirty="0" smtClean="0"/>
              <a:t>注入漏洞</a:t>
            </a:r>
            <a:endParaRPr lang="zh-CN" altLang="en-US" sz="1200" dirty="0"/>
          </a:p>
        </p:txBody>
      </p:sp>
      <p:sp>
        <p:nvSpPr>
          <p:cNvPr id="32" name="左箭头 31"/>
          <p:cNvSpPr/>
          <p:nvPr/>
        </p:nvSpPr>
        <p:spPr>
          <a:xfrm>
            <a:off x="1962761" y="3310560"/>
            <a:ext cx="1946456" cy="147550"/>
          </a:xfrm>
          <a:prstGeom prst="leftArrow">
            <a:avLst/>
          </a:prstGeom>
          <a:effectLst>
            <a:innerShdw blurRad="63500" dist="50800" dir="189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3" name="上弧形箭头 32"/>
          <p:cNvSpPr/>
          <p:nvPr/>
        </p:nvSpPr>
        <p:spPr>
          <a:xfrm>
            <a:off x="1923371" y="1915183"/>
            <a:ext cx="540070" cy="216028"/>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4" name="下弧形箭头 33"/>
          <p:cNvSpPr/>
          <p:nvPr/>
        </p:nvSpPr>
        <p:spPr>
          <a:xfrm rot="5400000">
            <a:off x="3515933" y="3932351"/>
            <a:ext cx="642003" cy="238828"/>
          </a:xfrm>
          <a:prstGeom prst="curved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35" name="流程图: 汇总连接 34"/>
          <p:cNvSpPr/>
          <p:nvPr/>
        </p:nvSpPr>
        <p:spPr>
          <a:xfrm>
            <a:off x="3999286" y="4014574"/>
            <a:ext cx="1193298" cy="717456"/>
          </a:xfrm>
          <a:prstGeom prst="flowChartSummingJuncti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smtClean="0"/>
              <a:t>不存在</a:t>
            </a:r>
            <a:r>
              <a:rPr lang="en-US" altLang="zh-CN" sz="1200" dirty="0" smtClean="0"/>
              <a:t>SQL</a:t>
            </a:r>
            <a:r>
              <a:rPr lang="zh-CN" altLang="en-US" sz="1200" dirty="0" smtClean="0"/>
              <a:t>注入漏洞</a:t>
            </a:r>
            <a:endParaRPr lang="zh-CN" altLang="en-US" sz="1200" dirty="0"/>
          </a:p>
        </p:txBody>
      </p:sp>
    </p:spTree>
    <p:extLst>
      <p:ext uri="{BB962C8B-B14F-4D97-AF65-F5344CB8AC3E}">
        <p14:creationId xmlns:p14="http://schemas.microsoft.com/office/powerpoint/2010/main" val="537075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circle(in)">
                                      <p:cBhvr>
                                        <p:cTn id="62" dur="20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up)">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right)">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right)">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up)">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circle(in)">
                                      <p:cBhvr>
                                        <p:cTn id="8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animBg="1"/>
      <p:bldP spid="6" grpId="0" animBg="1"/>
      <p:bldP spid="15" grpId="0" animBg="1"/>
      <p:bldP spid="16" grpId="0" animBg="1"/>
      <p:bldP spid="20" grpId="0" animBg="1"/>
      <p:bldP spid="22" grpId="0" animBg="1"/>
      <p:bldP spid="23" grpId="0" animBg="1"/>
      <p:bldP spid="24" grpId="0" animBg="1"/>
      <p:bldP spid="11" grpId="0" animBg="1"/>
      <p:bldP spid="12" grpId="0" animBg="1"/>
      <p:bldP spid="13" grpId="0" animBg="1"/>
      <p:bldP spid="32"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注入的分类</a:t>
            </a:r>
            <a:endParaRPr lang="zh-CN" altLang="en-US" dirty="0"/>
          </a:p>
        </p:txBody>
      </p:sp>
      <p:graphicFrame>
        <p:nvGraphicFramePr>
          <p:cNvPr id="4" name="图示 3"/>
          <p:cNvGraphicFramePr/>
          <p:nvPr>
            <p:extLst>
              <p:ext uri="{D42A27DB-BD31-4B8C-83A1-F6EECF244321}">
                <p14:modId xmlns:p14="http://schemas.microsoft.com/office/powerpoint/2010/main" val="2774775698"/>
              </p:ext>
            </p:extLst>
          </p:nvPr>
        </p:nvGraphicFramePr>
        <p:xfrm>
          <a:off x="359454" y="-128600"/>
          <a:ext cx="8209064" cy="4752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2181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内联</a:t>
            </a:r>
            <a:r>
              <a:rPr lang="en-US" altLang="zh-CN" dirty="0" smtClean="0"/>
              <a:t>SQL</a:t>
            </a:r>
            <a:r>
              <a:rPr lang="zh-CN" altLang="en-US" dirty="0" smtClean="0"/>
              <a:t>注入</a:t>
            </a:r>
            <a:endParaRPr lang="zh-CN" altLang="en-US" dirty="0"/>
          </a:p>
        </p:txBody>
      </p:sp>
      <p:sp>
        <p:nvSpPr>
          <p:cNvPr id="3" name="内容占位符 2"/>
          <p:cNvSpPr>
            <a:spLocks noGrp="1"/>
          </p:cNvSpPr>
          <p:nvPr>
            <p:ph idx="1"/>
          </p:nvPr>
        </p:nvSpPr>
        <p:spPr>
          <a:xfrm>
            <a:off x="762000" y="514350"/>
            <a:ext cx="7543800" cy="761232"/>
          </a:xfrm>
        </p:spPr>
        <p:txBody>
          <a:bodyPr>
            <a:noAutofit/>
          </a:bodyPr>
          <a:lstStyle/>
          <a:p>
            <a:r>
              <a:rPr lang="zh-CN" altLang="en-US" sz="2200" dirty="0" smtClean="0">
                <a:latin typeface="+mj-ea"/>
                <a:ea typeface="+mj-ea"/>
              </a:rPr>
              <a:t>内联</a:t>
            </a:r>
            <a:r>
              <a:rPr lang="en-US" altLang="zh-CN" sz="2200" dirty="0" smtClean="0">
                <a:latin typeface="+mj-ea"/>
                <a:ea typeface="+mj-ea"/>
              </a:rPr>
              <a:t>SQL</a:t>
            </a:r>
            <a:r>
              <a:rPr lang="zh-CN" altLang="en-US" sz="2200" dirty="0" smtClean="0">
                <a:latin typeface="+mj-ea"/>
                <a:ea typeface="+mj-ea"/>
              </a:rPr>
              <a:t>注入：</a:t>
            </a:r>
            <a:endParaRPr lang="en-US" altLang="zh-CN" sz="2200" dirty="0" smtClean="0">
              <a:latin typeface="+mj-ea"/>
              <a:ea typeface="+mj-ea"/>
            </a:endParaRPr>
          </a:p>
          <a:p>
            <a:pPr marL="0" indent="0">
              <a:buNone/>
            </a:pPr>
            <a:r>
              <a:rPr lang="en-US" altLang="zh-CN" sz="2200" dirty="0">
                <a:latin typeface="+mj-ea"/>
                <a:ea typeface="+mj-ea"/>
              </a:rPr>
              <a:t> </a:t>
            </a:r>
            <a:r>
              <a:rPr lang="en-US" altLang="zh-CN" sz="2200" dirty="0" smtClean="0">
                <a:latin typeface="+mj-ea"/>
                <a:ea typeface="+mj-ea"/>
              </a:rPr>
              <a:t>         </a:t>
            </a:r>
            <a:r>
              <a:rPr lang="zh-CN" altLang="en-US" sz="2200" dirty="0" smtClean="0">
                <a:latin typeface="+mj-ea"/>
                <a:ea typeface="+mj-ea"/>
              </a:rPr>
              <a:t>注入一段</a:t>
            </a:r>
            <a:r>
              <a:rPr lang="en-US" altLang="zh-CN" sz="2200" dirty="0" smtClean="0">
                <a:latin typeface="+mj-ea"/>
                <a:ea typeface="+mj-ea"/>
              </a:rPr>
              <a:t>SQL</a:t>
            </a:r>
            <a:r>
              <a:rPr lang="zh-CN" altLang="en-US" sz="2200" dirty="0" smtClean="0">
                <a:latin typeface="+mj-ea"/>
                <a:ea typeface="+mj-ea"/>
              </a:rPr>
              <a:t>语句后，原来的语句仍会全部执行。</a:t>
            </a:r>
            <a:endParaRPr lang="zh-CN" altLang="en-US" sz="2200" dirty="0">
              <a:latin typeface="+mj-ea"/>
              <a:ea typeface="+mj-ea"/>
            </a:endParaRPr>
          </a:p>
        </p:txBody>
      </p:sp>
      <p:sp>
        <p:nvSpPr>
          <p:cNvPr id="4" name="矩形 3"/>
          <p:cNvSpPr/>
          <p:nvPr/>
        </p:nvSpPr>
        <p:spPr>
          <a:xfrm>
            <a:off x="1115552" y="3587262"/>
            <a:ext cx="2916378" cy="64808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t>原来的</a:t>
            </a:r>
            <a:r>
              <a:rPr lang="en-US" altLang="zh-CN" dirty="0" smtClean="0"/>
              <a:t>SQL</a:t>
            </a:r>
            <a:r>
              <a:rPr lang="zh-CN" altLang="en-US" dirty="0" smtClean="0"/>
              <a:t>语句</a:t>
            </a:r>
            <a:endParaRPr lang="zh-CN" altLang="en-US" dirty="0"/>
          </a:p>
        </p:txBody>
      </p:sp>
      <p:sp>
        <p:nvSpPr>
          <p:cNvPr id="5" name="矩形 4"/>
          <p:cNvSpPr/>
          <p:nvPr/>
        </p:nvSpPr>
        <p:spPr>
          <a:xfrm>
            <a:off x="4540675" y="3587262"/>
            <a:ext cx="3768811" cy="64808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zh-CN" altLang="en-US" dirty="0" smtClean="0"/>
              <a:t>                注入后</a:t>
            </a:r>
            <a:endParaRPr lang="zh-CN" altLang="en-US" dirty="0"/>
          </a:p>
        </p:txBody>
      </p:sp>
      <p:sp>
        <p:nvSpPr>
          <p:cNvPr id="6" name="下箭头 5"/>
          <p:cNvSpPr/>
          <p:nvPr/>
        </p:nvSpPr>
        <p:spPr>
          <a:xfrm>
            <a:off x="2266974" y="2386188"/>
            <a:ext cx="468787" cy="1102218"/>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矩形 6"/>
          <p:cNvSpPr/>
          <p:nvPr/>
        </p:nvSpPr>
        <p:spPr>
          <a:xfrm>
            <a:off x="1655622" y="1601033"/>
            <a:ext cx="1717466" cy="648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注入的语句</a:t>
            </a:r>
            <a:endParaRPr lang="zh-CN" altLang="en-US" dirty="0"/>
          </a:p>
        </p:txBody>
      </p:sp>
      <p:sp>
        <p:nvSpPr>
          <p:cNvPr id="9" name="矩形 8"/>
          <p:cNvSpPr/>
          <p:nvPr/>
        </p:nvSpPr>
        <p:spPr>
          <a:xfrm>
            <a:off x="6300224" y="3587262"/>
            <a:ext cx="1404182" cy="6480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的</a:t>
            </a:r>
            <a:r>
              <a:rPr lang="en-US" altLang="zh-CN" dirty="0" smtClean="0"/>
              <a:t>SQL</a:t>
            </a:r>
            <a:r>
              <a:rPr lang="zh-CN" altLang="en-US" dirty="0" smtClean="0"/>
              <a:t>语句</a:t>
            </a:r>
            <a:endParaRPr lang="zh-CN" altLang="en-US" dirty="0"/>
          </a:p>
        </p:txBody>
      </p:sp>
    </p:spTree>
    <p:extLst>
      <p:ext uri="{BB962C8B-B14F-4D97-AF65-F5344CB8AC3E}">
        <p14:creationId xmlns:p14="http://schemas.microsoft.com/office/powerpoint/2010/main" val="1223093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a:t>
            </a:r>
            <a:r>
              <a:rPr lang="zh-CN" altLang="en-US" dirty="0" smtClean="0"/>
              <a:t>的内联</a:t>
            </a:r>
            <a:r>
              <a:rPr lang="en-US" altLang="zh-CN" dirty="0" smtClean="0"/>
              <a:t>SQL</a:t>
            </a:r>
            <a:r>
              <a:rPr lang="zh-CN" altLang="en-US" dirty="0" smtClean="0"/>
              <a:t>注入</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787008264"/>
              </p:ext>
            </p:extLst>
          </p:nvPr>
        </p:nvGraphicFramePr>
        <p:xfrm>
          <a:off x="763506" y="420763"/>
          <a:ext cx="7588984" cy="3931451"/>
        </p:xfrm>
        <a:graphic>
          <a:graphicData uri="http://schemas.openxmlformats.org/drawingml/2006/table">
            <a:tbl>
              <a:tblPr firstRow="1" bandRow="1">
                <a:tableStyleId>{5C22544A-7EE6-4342-B048-85BDC9FD1C3A}</a:tableStyleId>
              </a:tblPr>
              <a:tblGrid>
                <a:gridCol w="1776906"/>
                <a:gridCol w="1665850"/>
                <a:gridCol w="4146228"/>
              </a:tblGrid>
              <a:tr h="354608">
                <a:tc>
                  <a:txBody>
                    <a:bodyPr/>
                    <a:lstStyle/>
                    <a:p>
                      <a:pPr algn="ctr"/>
                      <a:r>
                        <a:rPr lang="zh-CN" altLang="en-US" dirty="0" smtClean="0"/>
                        <a:t>测试字符串</a:t>
                      </a:r>
                      <a:endParaRPr lang="zh-CN" altLang="en-US" dirty="0"/>
                    </a:p>
                  </a:txBody>
                  <a:tcPr/>
                </a:tc>
                <a:tc>
                  <a:txBody>
                    <a:bodyPr/>
                    <a:lstStyle/>
                    <a:p>
                      <a:pPr algn="ctr"/>
                      <a:r>
                        <a:rPr lang="zh-CN" altLang="en-US" dirty="0" smtClean="0"/>
                        <a:t>变种</a:t>
                      </a:r>
                      <a:endParaRPr lang="zh-CN" altLang="en-US" dirty="0"/>
                    </a:p>
                  </a:txBody>
                  <a:tcPr/>
                </a:tc>
                <a:tc>
                  <a:txBody>
                    <a:bodyPr/>
                    <a:lstStyle/>
                    <a:p>
                      <a:pPr algn="ctr"/>
                      <a:r>
                        <a:rPr lang="zh-CN" altLang="en-US" dirty="0" smtClean="0"/>
                        <a:t>预期结果</a:t>
                      </a:r>
                      <a:endParaRPr lang="zh-CN" altLang="en-US" dirty="0"/>
                    </a:p>
                  </a:txBody>
                  <a:tcPr/>
                </a:tc>
              </a:tr>
              <a:tr h="326996">
                <a:tc>
                  <a:txBody>
                    <a:bodyPr/>
                    <a:lstStyle/>
                    <a:p>
                      <a:r>
                        <a:rPr lang="en-US" altLang="zh-CN" sz="1300" dirty="0" smtClean="0"/>
                        <a:t>‘</a:t>
                      </a:r>
                      <a:endParaRPr lang="zh-CN" altLang="en-US" sz="1300" dirty="0"/>
                    </a:p>
                  </a:txBody>
                  <a:tcPr/>
                </a:tc>
                <a:tc>
                  <a:txBody>
                    <a:bodyPr/>
                    <a:lstStyle/>
                    <a:p>
                      <a:endParaRPr lang="zh-CN" altLang="en-US" sz="1300"/>
                    </a:p>
                  </a:txBody>
                  <a:tcPr/>
                </a:tc>
                <a:tc>
                  <a:txBody>
                    <a:bodyPr/>
                    <a:lstStyle/>
                    <a:p>
                      <a:r>
                        <a:rPr lang="zh-CN" altLang="en-US" sz="1300" dirty="0" smtClean="0"/>
                        <a:t>触发错误，如果成功，数据库将返回一个错误。</a:t>
                      </a:r>
                      <a:endParaRPr lang="zh-CN" altLang="en-US" sz="1300" dirty="0"/>
                    </a:p>
                  </a:txBody>
                  <a:tcPr/>
                </a:tc>
              </a:tr>
              <a:tr h="326996">
                <a:tc>
                  <a:txBody>
                    <a:bodyPr/>
                    <a:lstStyle/>
                    <a:p>
                      <a:r>
                        <a:rPr lang="en-US" altLang="zh-CN" sz="1300" dirty="0" smtClean="0"/>
                        <a:t>Value</a:t>
                      </a:r>
                      <a:r>
                        <a:rPr lang="en-US" altLang="zh-CN" sz="1300" dirty="0" smtClean="0">
                          <a:solidFill>
                            <a:srgbClr val="FF0000"/>
                          </a:solidFill>
                        </a:rPr>
                        <a:t>+</a:t>
                      </a:r>
                      <a:r>
                        <a:rPr lang="en-US" altLang="zh-CN" sz="1300" dirty="0" smtClean="0"/>
                        <a:t>0</a:t>
                      </a:r>
                      <a:endParaRPr lang="zh-CN" altLang="en-US" sz="1300" dirty="0"/>
                    </a:p>
                  </a:txBody>
                  <a:tcPr/>
                </a:tc>
                <a:tc>
                  <a:txBody>
                    <a:bodyPr/>
                    <a:lstStyle/>
                    <a:p>
                      <a:r>
                        <a:rPr lang="en-US" altLang="zh-CN" sz="1300" dirty="0" smtClean="0"/>
                        <a:t>Value-0</a:t>
                      </a:r>
                      <a:endParaRPr lang="zh-CN" altLang="en-US" sz="1300" dirty="0"/>
                    </a:p>
                  </a:txBody>
                  <a:tcPr/>
                </a:tc>
                <a:tc>
                  <a:txBody>
                    <a:bodyPr/>
                    <a:lstStyle/>
                    <a:p>
                      <a:r>
                        <a:rPr lang="zh-CN" altLang="en-US" sz="1300" dirty="0" smtClean="0"/>
                        <a:t>如果成功，将返回与原请求相同的结果。</a:t>
                      </a:r>
                      <a:endParaRPr lang="zh-CN" altLang="en-US" sz="1300" dirty="0"/>
                    </a:p>
                  </a:txBody>
                  <a:tcPr/>
                </a:tc>
              </a:tr>
              <a:tr h="326996">
                <a:tc>
                  <a:txBody>
                    <a:bodyPr/>
                    <a:lstStyle/>
                    <a:p>
                      <a:r>
                        <a:rPr lang="en-US" altLang="zh-CN" sz="1300" dirty="0" smtClean="0"/>
                        <a:t>Value</a:t>
                      </a:r>
                      <a:r>
                        <a:rPr lang="zh-CN" altLang="en-US" sz="1300" dirty="0" smtClean="0"/>
                        <a:t>*</a:t>
                      </a:r>
                      <a:r>
                        <a:rPr lang="en-US" altLang="zh-CN" sz="1300" dirty="0" smtClean="0"/>
                        <a:t>1</a:t>
                      </a:r>
                      <a:endParaRPr lang="zh-CN" alt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t>Value/1</a:t>
                      </a:r>
                      <a:endParaRPr lang="zh-CN" altLang="en-US" sz="1300" dirty="0" smtClean="0"/>
                    </a:p>
                  </a:txBody>
                  <a:tcPr/>
                </a:tc>
                <a:tc>
                  <a:txBody>
                    <a:bodyPr/>
                    <a:lstStyle/>
                    <a:p>
                      <a:r>
                        <a:rPr lang="zh-CN" altLang="en-US" sz="1300" dirty="0" smtClean="0"/>
                        <a:t>如果成功，将返回与原请求相同的结果。</a:t>
                      </a:r>
                      <a:endParaRPr lang="zh-CN" altLang="en-US" sz="1300" dirty="0"/>
                    </a:p>
                  </a:txBody>
                  <a:tcPr/>
                </a:tc>
              </a:tr>
              <a:tr h="326996">
                <a:tc>
                  <a:txBody>
                    <a:bodyPr/>
                    <a:lstStyle/>
                    <a:p>
                      <a:r>
                        <a:rPr lang="en-US" altLang="zh-CN" sz="1300" dirty="0" smtClean="0"/>
                        <a:t>1 or 1=1</a:t>
                      </a:r>
                      <a:endParaRPr lang="zh-CN" altLang="en-US" sz="1300" dirty="0"/>
                    </a:p>
                  </a:txBody>
                  <a:tcPr/>
                </a:tc>
                <a:tc>
                  <a:txBody>
                    <a:bodyPr/>
                    <a:lstStyle/>
                    <a:p>
                      <a:r>
                        <a:rPr lang="en-US" altLang="zh-CN" sz="1300" dirty="0" smtClean="0"/>
                        <a:t>1)or(1=1</a:t>
                      </a:r>
                      <a:endParaRPr lang="zh-CN" altLang="en-US" sz="1300" dirty="0"/>
                    </a:p>
                  </a:txBody>
                  <a:tcPr/>
                </a:tc>
                <a:tc>
                  <a:txBody>
                    <a:bodyPr/>
                    <a:lstStyle/>
                    <a:p>
                      <a:r>
                        <a:rPr lang="zh-CN" altLang="en-US" sz="1300" dirty="0" smtClean="0"/>
                        <a:t>永真条件。如果成功，将返回表中所有的行。</a:t>
                      </a:r>
                      <a:endParaRPr lang="zh-CN" altLang="en-US" sz="1300" dirty="0"/>
                    </a:p>
                  </a:txBody>
                  <a:tcPr/>
                </a:tc>
              </a:tr>
              <a:tr h="467137">
                <a:tc>
                  <a:txBody>
                    <a:bodyPr/>
                    <a:lstStyle/>
                    <a:p>
                      <a:r>
                        <a:rPr lang="en-US" altLang="zh-CN" sz="1300" dirty="0" smtClean="0"/>
                        <a:t>Value or 1=2</a:t>
                      </a:r>
                      <a:endParaRPr lang="zh-CN" altLang="en-US" sz="1300" dirty="0"/>
                    </a:p>
                  </a:txBody>
                  <a:tcPr/>
                </a:tc>
                <a:tc>
                  <a:txBody>
                    <a:bodyPr/>
                    <a:lstStyle/>
                    <a:p>
                      <a:r>
                        <a:rPr lang="en-US" altLang="zh-CN" sz="1300" dirty="0" smtClean="0"/>
                        <a:t>Value)or(1=2</a:t>
                      </a:r>
                      <a:endParaRPr lang="zh-CN" altLang="en-US" sz="1300" dirty="0"/>
                    </a:p>
                  </a:txBody>
                  <a:tcPr/>
                </a:tc>
                <a:tc>
                  <a:txBody>
                    <a:bodyPr/>
                    <a:lstStyle/>
                    <a:p>
                      <a:r>
                        <a:rPr lang="zh-CN" altLang="en-US" sz="1300" dirty="0" smtClean="0"/>
                        <a:t>空条件。如果成功，则返回与原请求相同的结果。</a:t>
                      </a:r>
                      <a:endParaRPr lang="zh-CN" altLang="en-US" sz="1300" dirty="0"/>
                    </a:p>
                  </a:txBody>
                  <a:tcPr/>
                </a:tc>
              </a:tr>
              <a:tr h="467137">
                <a:tc>
                  <a:txBody>
                    <a:bodyPr/>
                    <a:lstStyle/>
                    <a:p>
                      <a:r>
                        <a:rPr lang="en-US" altLang="zh-CN" sz="1300" dirty="0" smtClean="0"/>
                        <a:t>1 and 1=2</a:t>
                      </a:r>
                      <a:endParaRPr lang="zh-CN" altLang="en-US" sz="1300" dirty="0"/>
                    </a:p>
                  </a:txBody>
                  <a:tcPr/>
                </a:tc>
                <a:tc>
                  <a:txBody>
                    <a:bodyPr/>
                    <a:lstStyle/>
                    <a:p>
                      <a:r>
                        <a:rPr lang="en-US" altLang="zh-CN" sz="1300" dirty="0" smtClean="0"/>
                        <a:t>1) And (1=2</a:t>
                      </a:r>
                      <a:endParaRPr lang="zh-CN" alt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dirty="0" smtClean="0"/>
                        <a:t>永假条件。如果成功则不返回表中任何行。</a:t>
                      </a:r>
                    </a:p>
                    <a:p>
                      <a:endParaRPr lang="zh-CN" altLang="en-US" sz="1300" dirty="0"/>
                    </a:p>
                  </a:txBody>
                  <a:tcPr/>
                </a:tc>
              </a:tr>
              <a:tr h="467137">
                <a:tc>
                  <a:txBody>
                    <a:bodyPr/>
                    <a:lstStyle/>
                    <a:p>
                      <a:r>
                        <a:rPr lang="en-US" altLang="zh-CN" sz="1300" dirty="0" smtClean="0"/>
                        <a:t>1 or ‘ab’=‘a’+’b’</a:t>
                      </a:r>
                      <a:endParaRPr lang="zh-CN" altLang="en-US" sz="1300" dirty="0"/>
                    </a:p>
                  </a:txBody>
                  <a:tcPr/>
                </a:tc>
                <a:tc>
                  <a:txBody>
                    <a:bodyPr/>
                    <a:lstStyle/>
                    <a:p>
                      <a:r>
                        <a:rPr lang="en-US" altLang="zh-CN" sz="1300" dirty="0" smtClean="0"/>
                        <a:t>1) or</a:t>
                      </a:r>
                      <a:r>
                        <a:rPr lang="en-US" altLang="zh-CN" sz="1300" baseline="0" dirty="0" smtClean="0"/>
                        <a:t> (‘ab’=‘a’+’b’</a:t>
                      </a:r>
                      <a:endParaRPr lang="zh-CN" alt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t>SQL Server</a:t>
                      </a:r>
                      <a:r>
                        <a:rPr lang="zh-CN" altLang="en-US" sz="1300" dirty="0" smtClean="0"/>
                        <a:t>串联。如果成功，则返回与永真条件相同的信息。</a:t>
                      </a:r>
                    </a:p>
                  </a:txBody>
                  <a:tcPr/>
                </a:tc>
              </a:tr>
              <a:tr h="467137">
                <a:tc>
                  <a:txBody>
                    <a:bodyPr/>
                    <a:lstStyle/>
                    <a:p>
                      <a:r>
                        <a:rPr lang="en-US" altLang="zh-CN" sz="1300" dirty="0" smtClean="0"/>
                        <a:t>1</a:t>
                      </a:r>
                      <a:r>
                        <a:rPr lang="en-US" altLang="zh-CN" sz="1300" baseline="0" dirty="0" smtClean="0"/>
                        <a:t> </a:t>
                      </a:r>
                      <a:r>
                        <a:rPr lang="en-US" altLang="zh-CN" sz="1300" dirty="0" smtClean="0"/>
                        <a:t>or ‘ab’=‘a’ ‘b’</a:t>
                      </a:r>
                      <a:endParaRPr lang="zh-CN" altLang="en-US" sz="1300" dirty="0"/>
                    </a:p>
                  </a:txBody>
                  <a:tcPr/>
                </a:tc>
                <a:tc>
                  <a:txBody>
                    <a:bodyPr/>
                    <a:lstStyle/>
                    <a:p>
                      <a:r>
                        <a:rPr lang="en-US" altLang="zh-CN" sz="1300" dirty="0" smtClean="0"/>
                        <a:t>1) or(‘ab’=‘a’ ‘b’</a:t>
                      </a:r>
                      <a:endParaRPr lang="zh-CN" altLang="en-US" sz="1300" dirty="0"/>
                    </a:p>
                  </a:txBody>
                  <a:tcPr/>
                </a:tc>
                <a:tc>
                  <a:txBody>
                    <a:bodyPr/>
                    <a:lstStyle/>
                    <a:p>
                      <a:r>
                        <a:rPr lang="en-US" altLang="zh-CN" sz="1300" dirty="0" smtClean="0"/>
                        <a:t>Mysql</a:t>
                      </a:r>
                      <a:r>
                        <a:rPr lang="zh-CN" altLang="en-US" sz="1300" dirty="0" smtClean="0"/>
                        <a:t>串联。如果成功，则返回与永真条件相同的信息。</a:t>
                      </a:r>
                      <a:endParaRPr lang="zh-CN" altLang="en-US" sz="1300" dirty="0"/>
                    </a:p>
                  </a:txBody>
                  <a:tcPr/>
                </a:tc>
              </a:tr>
              <a:tr h="348073">
                <a:tc>
                  <a:txBody>
                    <a:bodyPr/>
                    <a:lstStyle/>
                    <a:p>
                      <a:r>
                        <a:rPr lang="en-US" altLang="zh-CN" sz="1300" dirty="0" smtClean="0"/>
                        <a:t>1</a:t>
                      </a:r>
                      <a:r>
                        <a:rPr lang="en-US" altLang="zh-CN" sz="1300" baseline="0" dirty="0" smtClean="0"/>
                        <a:t> </a:t>
                      </a:r>
                      <a:r>
                        <a:rPr lang="en-US" altLang="zh-CN" sz="1300" dirty="0" smtClean="0"/>
                        <a:t> or ‘ab’=‘a’||’b’</a:t>
                      </a:r>
                      <a:endParaRPr lang="zh-CN" altLang="en-US" sz="1300" dirty="0"/>
                    </a:p>
                  </a:txBody>
                  <a:tcPr/>
                </a:tc>
                <a:tc>
                  <a:txBody>
                    <a:bodyPr/>
                    <a:lstStyle/>
                    <a:p>
                      <a:r>
                        <a:rPr lang="en-US" altLang="zh-CN" sz="1300" dirty="0" smtClean="0"/>
                        <a:t>1)or(‘ab’=‘a’||’b’</a:t>
                      </a:r>
                      <a:endParaRPr lang="zh-CN" alt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t>Oracle</a:t>
                      </a:r>
                      <a:r>
                        <a:rPr lang="zh-CN" altLang="en-US" sz="1300" dirty="0" smtClean="0"/>
                        <a:t>串联。如果成功，则返回与永真条件相同的信息。</a:t>
                      </a:r>
                    </a:p>
                  </a:txBody>
                  <a:tcPr/>
                </a:tc>
              </a:tr>
            </a:tbl>
          </a:graphicData>
        </a:graphic>
      </p:graphicFrame>
    </p:spTree>
    <p:extLst>
      <p:ext uri="{BB962C8B-B14F-4D97-AF65-F5344CB8AC3E}">
        <p14:creationId xmlns:p14="http://schemas.microsoft.com/office/powerpoint/2010/main" val="6875211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323232"/>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323232"/>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3403</TotalTime>
  <Words>1915</Words>
  <Application>Microsoft Office PowerPoint</Application>
  <PresentationFormat>全屏显示(16:9)</PresentationFormat>
  <Paragraphs>237</Paragraphs>
  <Slides>18</Slides>
  <Notes>12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NewsPrint</vt:lpstr>
      <vt:lpstr>PKAV-EDU</vt:lpstr>
      <vt:lpstr>主要内容</vt:lpstr>
      <vt:lpstr>哪些地方存在注入漏洞？</vt:lpstr>
      <vt:lpstr>如何寻找注入漏洞？</vt:lpstr>
      <vt:lpstr>使用漏洞扫描器寻找注入点</vt:lpstr>
      <vt:lpstr>判断注入漏洞的依据</vt:lpstr>
      <vt:lpstr>SQL注入的分类</vt:lpstr>
      <vt:lpstr>内联SQL注入</vt:lpstr>
      <vt:lpstr>数字的内联SQL注入</vt:lpstr>
      <vt:lpstr>字符串的内联SQL注入</vt:lpstr>
      <vt:lpstr>数据库的连接运算符</vt:lpstr>
      <vt:lpstr>其他的测试语句</vt:lpstr>
      <vt:lpstr>数据库的比较运算符</vt:lpstr>
      <vt:lpstr>终止式SQL注入</vt:lpstr>
      <vt:lpstr>数据库的注释语法</vt:lpstr>
      <vt:lpstr>通过注释符测试注入</vt:lpstr>
      <vt:lpstr>搭建我的测试环境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PKAV.NET</dc:title>
  <dc:creator>朱鹏</dc:creator>
  <cp:lastModifiedBy>TT</cp:lastModifiedBy>
  <cp:revision>333</cp:revision>
  <dcterms:created xsi:type="dcterms:W3CDTF">2013-06-15T08:41:26Z</dcterms:created>
  <dcterms:modified xsi:type="dcterms:W3CDTF">2013-07-20T15:05:55Z</dcterms:modified>
</cp:coreProperties>
</file>