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641E-90C4-4DD7-8117-CDD790BA6AF8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A7DD-8B73-4F2E-8749-327CB3E30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私有云安全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/>
          <a:lstStyle/>
          <a:p>
            <a:r>
              <a:rPr lang="zh-CN" altLang="en-US" dirty="0" smtClean="0"/>
              <a:t>盛聚王琨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断开最安全</a:t>
            </a:r>
            <a:endParaRPr lang="en-US" altLang="zh-CN" dirty="0" smtClean="0"/>
          </a:p>
          <a:p>
            <a:r>
              <a:rPr lang="zh-CN" altLang="en-US" dirty="0" smtClean="0"/>
              <a:t>构造战略纵深</a:t>
            </a:r>
            <a:endParaRPr lang="en-US" altLang="zh-CN" dirty="0" smtClean="0"/>
          </a:p>
          <a:p>
            <a:r>
              <a:rPr lang="zh-CN" altLang="en-US" dirty="0" smtClean="0"/>
              <a:t>安全与便利的平衡</a:t>
            </a:r>
            <a:endParaRPr lang="en-US" altLang="zh-CN" dirty="0" smtClean="0"/>
          </a:p>
          <a:p>
            <a:r>
              <a:rPr lang="zh-CN" altLang="en-US" dirty="0" smtClean="0"/>
              <a:t>防范虚拟机隔离的风险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具体执行的策略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构筑多层的安全壁垒。</a:t>
            </a:r>
            <a:endParaRPr lang="en-US" altLang="zh-CN" dirty="0" smtClean="0"/>
          </a:p>
          <a:p>
            <a:r>
              <a:rPr lang="zh-CN" altLang="en-US" dirty="0" smtClean="0"/>
              <a:t>外网和内网物理上隔离。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层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</a:t>
            </a:r>
            <a:r>
              <a:rPr lang="zh-CN" altLang="en-US" dirty="0" smtClean="0"/>
              <a:t>隔离不同级别的网络。</a:t>
            </a:r>
            <a:endParaRPr lang="en-US" altLang="zh-CN" dirty="0" smtClean="0"/>
          </a:p>
          <a:p>
            <a:r>
              <a:rPr lang="zh-CN" altLang="en-US" dirty="0" smtClean="0"/>
              <a:t>独立的虚拟机控制网络。</a:t>
            </a:r>
            <a:endParaRPr lang="en-US" altLang="zh-CN" dirty="0" smtClean="0"/>
          </a:p>
          <a:p>
            <a:r>
              <a:rPr lang="zh-CN" altLang="en-US" dirty="0" smtClean="0"/>
              <a:t>防火墙、负载均衡器隔离。</a:t>
            </a:r>
            <a:endParaRPr lang="en-US" altLang="zh-CN" dirty="0" smtClean="0"/>
          </a:p>
          <a:p>
            <a:r>
              <a:rPr lang="zh-CN" altLang="en-US" dirty="0" smtClean="0"/>
              <a:t>可切断的内部路由通道。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具体网络安排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从外至内的网络：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外网 （上联</a:t>
            </a:r>
            <a:r>
              <a:rPr lang="en-US" altLang="zh-CN" dirty="0" smtClean="0"/>
              <a:t>IDC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层外网 </a:t>
            </a:r>
            <a:r>
              <a:rPr lang="en-US" altLang="zh-CN" dirty="0" smtClean="0"/>
              <a:t>(</a:t>
            </a:r>
            <a:r>
              <a:rPr lang="zh-CN" altLang="en-US" dirty="0" smtClean="0"/>
              <a:t>防火墙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层安全透明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安全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层外网（防火墙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层安全）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外部发布网络（标准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应用层网络（标准应用服务器层）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数据库层网络（标准数据库层）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存储网络（存储网络）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虚拟机控制网络（虚拟机管理调度网络）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层与层之间联系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 descr="网络层次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7880705" cy="56612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感谢大家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感谢组委会。</a:t>
            </a:r>
            <a:endParaRPr lang="en-US" altLang="zh-CN" dirty="0" smtClean="0"/>
          </a:p>
          <a:p>
            <a:pPr>
              <a:buNone/>
            </a:pPr>
            <a:r>
              <a:rPr lang="zh-CN" altLang="en-US" smtClean="0"/>
              <a:t>感谢大家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158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私有云安全</vt:lpstr>
      <vt:lpstr>原则</vt:lpstr>
      <vt:lpstr>具体执行的策略</vt:lpstr>
      <vt:lpstr>具体网络安排</vt:lpstr>
      <vt:lpstr>层与层之间联系</vt:lpstr>
      <vt:lpstr>感谢大家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私有云安全</dc:title>
  <dc:creator>ken</dc:creator>
  <cp:lastModifiedBy>ken</cp:lastModifiedBy>
  <cp:revision>10</cp:revision>
  <dcterms:created xsi:type="dcterms:W3CDTF">2011-10-10T10:08:57Z</dcterms:created>
  <dcterms:modified xsi:type="dcterms:W3CDTF">2011-10-13T15:22:22Z</dcterms:modified>
</cp:coreProperties>
</file>