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3" r:id="rId11"/>
    <p:sldId id="266" r:id="rId12"/>
    <p:sldId id="270" r:id="rId13"/>
    <p:sldId id="271" r:id="rId14"/>
    <p:sldId id="267" r:id="rId15"/>
    <p:sldId id="268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ED4D01-A637-4A89-98BB-672B743EAC37}" type="doc">
      <dgm:prSet loTypeId="urn:microsoft.com/office/officeart/2008/layout/VerticalCurvedList" loCatId="list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767D896B-0545-4476-97AE-EB9A9D853AB5}">
      <dgm:prSet phldrT="[文本]" custT="1"/>
      <dgm:spPr/>
      <dgm:t>
        <a:bodyPr/>
        <a:lstStyle/>
        <a:p>
          <a:r>
            <a:rPr lang="zh-CN" altLang="en-US" sz="2400" dirty="0" smtClean="0"/>
            <a:t>为什么进行调试与分析</a:t>
          </a:r>
          <a:endParaRPr lang="zh-CN" altLang="en-US" sz="2400" dirty="0"/>
        </a:p>
      </dgm:t>
    </dgm:pt>
    <dgm:pt modelId="{8C70C6EC-55A0-49F6-98FE-9EBC898E5D48}" type="parTrans" cxnId="{7FFC7BEB-F4B1-47D4-AB8B-E59F3002B23B}">
      <dgm:prSet/>
      <dgm:spPr/>
      <dgm:t>
        <a:bodyPr/>
        <a:lstStyle/>
        <a:p>
          <a:endParaRPr lang="zh-CN" altLang="en-US" sz="2400"/>
        </a:p>
      </dgm:t>
    </dgm:pt>
    <dgm:pt modelId="{47F7D985-9CDE-4889-B912-E41F5220AF51}" type="sibTrans" cxnId="{7FFC7BEB-F4B1-47D4-AB8B-E59F3002B23B}">
      <dgm:prSet/>
      <dgm:spPr/>
      <dgm:t>
        <a:bodyPr/>
        <a:lstStyle/>
        <a:p>
          <a:endParaRPr lang="zh-CN" altLang="en-US" sz="2400"/>
        </a:p>
      </dgm:t>
    </dgm:pt>
    <dgm:pt modelId="{52297982-710D-4E91-BEAF-C00237D4B565}">
      <dgm:prSet phldrT="[文本]" custT="1"/>
      <dgm:spPr/>
      <dgm:t>
        <a:bodyPr/>
        <a:lstStyle/>
        <a:p>
          <a:r>
            <a:rPr lang="zh-CN" altLang="en-US" sz="2400" dirty="0" smtClean="0"/>
            <a:t>用</a:t>
          </a:r>
          <a:r>
            <a:rPr lang="en-US" altLang="zh-CN" sz="2400" dirty="0" smtClean="0"/>
            <a:t>IDA</a:t>
          </a:r>
          <a:r>
            <a:rPr lang="zh-CN" altLang="en-US" sz="2400" dirty="0" smtClean="0"/>
            <a:t>分析与符号获取</a:t>
          </a:r>
          <a:endParaRPr lang="zh-CN" altLang="en-US" sz="2400" dirty="0"/>
        </a:p>
      </dgm:t>
    </dgm:pt>
    <dgm:pt modelId="{1E13A53C-3C6F-4136-B007-6E80CC268CD8}" type="parTrans" cxnId="{E3DC53BC-6250-4192-9C05-8F9F53BD02EC}">
      <dgm:prSet/>
      <dgm:spPr/>
      <dgm:t>
        <a:bodyPr/>
        <a:lstStyle/>
        <a:p>
          <a:endParaRPr lang="zh-CN" altLang="en-US" sz="2400"/>
        </a:p>
      </dgm:t>
    </dgm:pt>
    <dgm:pt modelId="{C8BCDBD4-423A-4DE0-A45E-76CD72F19732}" type="sibTrans" cxnId="{E3DC53BC-6250-4192-9C05-8F9F53BD02EC}">
      <dgm:prSet/>
      <dgm:spPr/>
      <dgm:t>
        <a:bodyPr/>
        <a:lstStyle/>
        <a:p>
          <a:endParaRPr lang="zh-CN" altLang="en-US" sz="2400"/>
        </a:p>
      </dgm:t>
    </dgm:pt>
    <dgm:pt modelId="{5D4D4FE4-A7B9-494C-852E-4F3FA3B7818B}">
      <dgm:prSet phldrT="[文本]" custT="1"/>
      <dgm:spPr/>
      <dgm:t>
        <a:bodyPr/>
        <a:lstStyle/>
        <a:p>
          <a:r>
            <a:rPr lang="zh-CN" altLang="en-US" sz="2400" dirty="0" smtClean="0"/>
            <a:t>如何进行调试与分析</a:t>
          </a:r>
          <a:endParaRPr lang="zh-CN" altLang="en-US" sz="2400" dirty="0"/>
        </a:p>
      </dgm:t>
    </dgm:pt>
    <dgm:pt modelId="{8E5379EE-48FB-4C1B-8107-0C2199055E74}" type="parTrans" cxnId="{E1C61B44-B760-4AFA-9569-F7EDDF8B2779}">
      <dgm:prSet/>
      <dgm:spPr/>
      <dgm:t>
        <a:bodyPr/>
        <a:lstStyle/>
        <a:p>
          <a:endParaRPr lang="zh-CN" altLang="en-US" sz="2400"/>
        </a:p>
      </dgm:t>
    </dgm:pt>
    <dgm:pt modelId="{FF3C6764-CB9C-45C2-A03D-ED15EFACEAA5}" type="sibTrans" cxnId="{E1C61B44-B760-4AFA-9569-F7EDDF8B2779}">
      <dgm:prSet/>
      <dgm:spPr/>
      <dgm:t>
        <a:bodyPr/>
        <a:lstStyle/>
        <a:p>
          <a:endParaRPr lang="zh-CN" altLang="en-US" sz="2400"/>
        </a:p>
      </dgm:t>
    </dgm:pt>
    <dgm:pt modelId="{C5E9F77D-839C-40F1-8330-D86BE43534D2}" type="pres">
      <dgm:prSet presAssocID="{E1ED4D01-A637-4A89-98BB-672B743EAC37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67129992-8B7D-4251-A248-9D660422022A}" type="pres">
      <dgm:prSet presAssocID="{E1ED4D01-A637-4A89-98BB-672B743EAC37}" presName="Name1" presStyleCnt="0"/>
      <dgm:spPr/>
      <dgm:t>
        <a:bodyPr/>
        <a:lstStyle/>
        <a:p>
          <a:endParaRPr lang="zh-CN" altLang="en-US"/>
        </a:p>
      </dgm:t>
    </dgm:pt>
    <dgm:pt modelId="{AB0EF389-C087-4902-804E-EC0714EACE19}" type="pres">
      <dgm:prSet presAssocID="{E1ED4D01-A637-4A89-98BB-672B743EAC37}" presName="cycle" presStyleCnt="0"/>
      <dgm:spPr/>
      <dgm:t>
        <a:bodyPr/>
        <a:lstStyle/>
        <a:p>
          <a:endParaRPr lang="zh-CN" altLang="en-US"/>
        </a:p>
      </dgm:t>
    </dgm:pt>
    <dgm:pt modelId="{9B80F825-9C31-4717-9456-C02F55F4B85F}" type="pres">
      <dgm:prSet presAssocID="{E1ED4D01-A637-4A89-98BB-672B743EAC37}" presName="srcNode" presStyleLbl="node1" presStyleIdx="0" presStyleCnt="3"/>
      <dgm:spPr/>
      <dgm:t>
        <a:bodyPr/>
        <a:lstStyle/>
        <a:p>
          <a:endParaRPr lang="zh-CN" altLang="en-US"/>
        </a:p>
      </dgm:t>
    </dgm:pt>
    <dgm:pt modelId="{F6A583FD-20F8-4348-954D-A42FC0E8369F}" type="pres">
      <dgm:prSet presAssocID="{E1ED4D01-A637-4A89-98BB-672B743EAC37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77BB5491-D03B-49E8-A08B-5C589295D150}" type="pres">
      <dgm:prSet presAssocID="{E1ED4D01-A637-4A89-98BB-672B743EAC37}" presName="extraNode" presStyleLbl="node1" presStyleIdx="0" presStyleCnt="3"/>
      <dgm:spPr/>
      <dgm:t>
        <a:bodyPr/>
        <a:lstStyle/>
        <a:p>
          <a:endParaRPr lang="zh-CN" altLang="en-US"/>
        </a:p>
      </dgm:t>
    </dgm:pt>
    <dgm:pt modelId="{225B6FD5-ACF3-4D11-A97B-502FC8152F83}" type="pres">
      <dgm:prSet presAssocID="{E1ED4D01-A637-4A89-98BB-672B743EAC37}" presName="dstNode" presStyleLbl="node1" presStyleIdx="0" presStyleCnt="3"/>
      <dgm:spPr/>
      <dgm:t>
        <a:bodyPr/>
        <a:lstStyle/>
        <a:p>
          <a:endParaRPr lang="zh-CN" altLang="en-US"/>
        </a:p>
      </dgm:t>
    </dgm:pt>
    <dgm:pt modelId="{9D8DF7E7-DC00-4AF1-BDE6-D267E5A98346}" type="pres">
      <dgm:prSet presAssocID="{767D896B-0545-4476-97AE-EB9A9D853AB5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FBDBA5-F996-4048-9F4D-B0E8E02E05B4}" type="pres">
      <dgm:prSet presAssocID="{767D896B-0545-4476-97AE-EB9A9D853AB5}" presName="accent_1" presStyleCnt="0"/>
      <dgm:spPr/>
      <dgm:t>
        <a:bodyPr/>
        <a:lstStyle/>
        <a:p>
          <a:endParaRPr lang="zh-CN" altLang="en-US"/>
        </a:p>
      </dgm:t>
    </dgm:pt>
    <dgm:pt modelId="{624D13DF-2680-406C-B5A2-81F483E15C7B}" type="pres">
      <dgm:prSet presAssocID="{767D896B-0545-4476-97AE-EB9A9D853AB5}" presName="accentRepeatNode" presStyleLbl="solidFgAcc1" presStyleIdx="0" presStyleCnt="3"/>
      <dgm:spPr/>
      <dgm:t>
        <a:bodyPr/>
        <a:lstStyle/>
        <a:p>
          <a:endParaRPr lang="zh-CN" altLang="en-US"/>
        </a:p>
      </dgm:t>
    </dgm:pt>
    <dgm:pt modelId="{81304A0D-DFAB-458C-8572-BBFA0C9E8803}" type="pres">
      <dgm:prSet presAssocID="{5D4D4FE4-A7B9-494C-852E-4F3FA3B7818B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71A696-4E61-430F-89D3-1AB1CE6D10A2}" type="pres">
      <dgm:prSet presAssocID="{5D4D4FE4-A7B9-494C-852E-4F3FA3B7818B}" presName="accent_2" presStyleCnt="0"/>
      <dgm:spPr/>
      <dgm:t>
        <a:bodyPr/>
        <a:lstStyle/>
        <a:p>
          <a:endParaRPr lang="zh-CN" altLang="en-US"/>
        </a:p>
      </dgm:t>
    </dgm:pt>
    <dgm:pt modelId="{52C43CB5-4EB9-428A-ACB5-40035C9E55FA}" type="pres">
      <dgm:prSet presAssocID="{5D4D4FE4-A7B9-494C-852E-4F3FA3B7818B}" presName="accentRepeatNode" presStyleLbl="solidFgAcc1" presStyleIdx="1" presStyleCnt="3"/>
      <dgm:spPr/>
      <dgm:t>
        <a:bodyPr/>
        <a:lstStyle/>
        <a:p>
          <a:endParaRPr lang="zh-CN" altLang="en-US"/>
        </a:p>
      </dgm:t>
    </dgm:pt>
    <dgm:pt modelId="{70FA5C3D-59BF-4A9E-9E72-5AAC6A728E81}" type="pres">
      <dgm:prSet presAssocID="{52297982-710D-4E91-BEAF-C00237D4B565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BE0D92-EC94-4436-A243-06AA5150CD2E}" type="pres">
      <dgm:prSet presAssocID="{52297982-710D-4E91-BEAF-C00237D4B565}" presName="accent_3" presStyleCnt="0"/>
      <dgm:spPr/>
      <dgm:t>
        <a:bodyPr/>
        <a:lstStyle/>
        <a:p>
          <a:endParaRPr lang="zh-CN" altLang="en-US"/>
        </a:p>
      </dgm:t>
    </dgm:pt>
    <dgm:pt modelId="{83BA937A-6B84-40F0-99A8-C120C689647B}" type="pres">
      <dgm:prSet presAssocID="{52297982-710D-4E91-BEAF-C00237D4B565}" presName="accentRepeatNode" presStyleLbl="solidFgAcc1" presStyleIdx="2" presStyleCnt="3"/>
      <dgm:spPr/>
      <dgm:t>
        <a:bodyPr/>
        <a:lstStyle/>
        <a:p>
          <a:endParaRPr lang="zh-CN" altLang="en-US"/>
        </a:p>
      </dgm:t>
    </dgm:pt>
  </dgm:ptLst>
  <dgm:cxnLst>
    <dgm:cxn modelId="{C1EF4C45-192D-45EC-8538-AF1E2AF0F873}" type="presOf" srcId="{52297982-710D-4E91-BEAF-C00237D4B565}" destId="{70FA5C3D-59BF-4A9E-9E72-5AAC6A728E81}" srcOrd="0" destOrd="0" presId="urn:microsoft.com/office/officeart/2008/layout/VerticalCurvedList"/>
    <dgm:cxn modelId="{D4F27E3A-CB00-440C-AC9F-DC7CB461C3E3}" type="presOf" srcId="{767D896B-0545-4476-97AE-EB9A9D853AB5}" destId="{9D8DF7E7-DC00-4AF1-BDE6-D267E5A98346}" srcOrd="0" destOrd="0" presId="urn:microsoft.com/office/officeart/2008/layout/VerticalCurvedList"/>
    <dgm:cxn modelId="{7FFC7BEB-F4B1-47D4-AB8B-E59F3002B23B}" srcId="{E1ED4D01-A637-4A89-98BB-672B743EAC37}" destId="{767D896B-0545-4476-97AE-EB9A9D853AB5}" srcOrd="0" destOrd="0" parTransId="{8C70C6EC-55A0-49F6-98FE-9EBC898E5D48}" sibTransId="{47F7D985-9CDE-4889-B912-E41F5220AF51}"/>
    <dgm:cxn modelId="{E3DC53BC-6250-4192-9C05-8F9F53BD02EC}" srcId="{E1ED4D01-A637-4A89-98BB-672B743EAC37}" destId="{52297982-710D-4E91-BEAF-C00237D4B565}" srcOrd="2" destOrd="0" parTransId="{1E13A53C-3C6F-4136-B007-6E80CC268CD8}" sibTransId="{C8BCDBD4-423A-4DE0-A45E-76CD72F19732}"/>
    <dgm:cxn modelId="{B34CA7F7-AEDB-4914-B4A4-D6E74BAAC549}" type="presOf" srcId="{E1ED4D01-A637-4A89-98BB-672B743EAC37}" destId="{C5E9F77D-839C-40F1-8330-D86BE43534D2}" srcOrd="0" destOrd="0" presId="urn:microsoft.com/office/officeart/2008/layout/VerticalCurvedList"/>
    <dgm:cxn modelId="{D5D9C795-447E-4EE6-8FA9-006BC87960E0}" type="presOf" srcId="{47F7D985-9CDE-4889-B912-E41F5220AF51}" destId="{F6A583FD-20F8-4348-954D-A42FC0E8369F}" srcOrd="0" destOrd="0" presId="urn:microsoft.com/office/officeart/2008/layout/VerticalCurvedList"/>
    <dgm:cxn modelId="{E1C61B44-B760-4AFA-9569-F7EDDF8B2779}" srcId="{E1ED4D01-A637-4A89-98BB-672B743EAC37}" destId="{5D4D4FE4-A7B9-494C-852E-4F3FA3B7818B}" srcOrd="1" destOrd="0" parTransId="{8E5379EE-48FB-4C1B-8107-0C2199055E74}" sibTransId="{FF3C6764-CB9C-45C2-A03D-ED15EFACEAA5}"/>
    <dgm:cxn modelId="{E7066CE8-8431-487B-8AFA-301FF56FADD9}" type="presOf" srcId="{5D4D4FE4-A7B9-494C-852E-4F3FA3B7818B}" destId="{81304A0D-DFAB-458C-8572-BBFA0C9E8803}" srcOrd="0" destOrd="0" presId="urn:microsoft.com/office/officeart/2008/layout/VerticalCurvedList"/>
    <dgm:cxn modelId="{AA8D53E8-FA80-4A92-8953-06565E22E30B}" type="presParOf" srcId="{C5E9F77D-839C-40F1-8330-D86BE43534D2}" destId="{67129992-8B7D-4251-A248-9D660422022A}" srcOrd="0" destOrd="0" presId="urn:microsoft.com/office/officeart/2008/layout/VerticalCurvedList"/>
    <dgm:cxn modelId="{A47FA29C-326A-45B1-9F6F-48C947B44577}" type="presParOf" srcId="{67129992-8B7D-4251-A248-9D660422022A}" destId="{AB0EF389-C087-4902-804E-EC0714EACE19}" srcOrd="0" destOrd="0" presId="urn:microsoft.com/office/officeart/2008/layout/VerticalCurvedList"/>
    <dgm:cxn modelId="{AA04C1A0-35C7-4820-868C-AC71579F4149}" type="presParOf" srcId="{AB0EF389-C087-4902-804E-EC0714EACE19}" destId="{9B80F825-9C31-4717-9456-C02F55F4B85F}" srcOrd="0" destOrd="0" presId="urn:microsoft.com/office/officeart/2008/layout/VerticalCurvedList"/>
    <dgm:cxn modelId="{57AED7F3-94F9-4FF8-A344-F7BB4D7546E6}" type="presParOf" srcId="{AB0EF389-C087-4902-804E-EC0714EACE19}" destId="{F6A583FD-20F8-4348-954D-A42FC0E8369F}" srcOrd="1" destOrd="0" presId="urn:microsoft.com/office/officeart/2008/layout/VerticalCurvedList"/>
    <dgm:cxn modelId="{B894C6D3-0F5C-4BE6-8D07-D6713A2FA51B}" type="presParOf" srcId="{AB0EF389-C087-4902-804E-EC0714EACE19}" destId="{77BB5491-D03B-49E8-A08B-5C589295D150}" srcOrd="2" destOrd="0" presId="urn:microsoft.com/office/officeart/2008/layout/VerticalCurvedList"/>
    <dgm:cxn modelId="{D230E8B9-F608-45B2-A952-051072A9C479}" type="presParOf" srcId="{AB0EF389-C087-4902-804E-EC0714EACE19}" destId="{225B6FD5-ACF3-4D11-A97B-502FC8152F83}" srcOrd="3" destOrd="0" presId="urn:microsoft.com/office/officeart/2008/layout/VerticalCurvedList"/>
    <dgm:cxn modelId="{EA1F0857-BBF9-40B9-B122-7BA3C0BB9BFE}" type="presParOf" srcId="{67129992-8B7D-4251-A248-9D660422022A}" destId="{9D8DF7E7-DC00-4AF1-BDE6-D267E5A98346}" srcOrd="1" destOrd="0" presId="urn:microsoft.com/office/officeart/2008/layout/VerticalCurvedList"/>
    <dgm:cxn modelId="{90BCC098-C878-4C1F-BECF-BA814FB62773}" type="presParOf" srcId="{67129992-8B7D-4251-A248-9D660422022A}" destId="{19FBDBA5-F996-4048-9F4D-B0E8E02E05B4}" srcOrd="2" destOrd="0" presId="urn:microsoft.com/office/officeart/2008/layout/VerticalCurvedList"/>
    <dgm:cxn modelId="{2CAD45C6-C770-4F53-8143-F1CC3264F8EF}" type="presParOf" srcId="{19FBDBA5-F996-4048-9F4D-B0E8E02E05B4}" destId="{624D13DF-2680-406C-B5A2-81F483E15C7B}" srcOrd="0" destOrd="0" presId="urn:microsoft.com/office/officeart/2008/layout/VerticalCurvedList"/>
    <dgm:cxn modelId="{968A35D0-0B02-420E-A2D5-E38D15619389}" type="presParOf" srcId="{67129992-8B7D-4251-A248-9D660422022A}" destId="{81304A0D-DFAB-458C-8572-BBFA0C9E8803}" srcOrd="3" destOrd="0" presId="urn:microsoft.com/office/officeart/2008/layout/VerticalCurvedList"/>
    <dgm:cxn modelId="{1E1FB44D-D650-4F87-BE8A-943735F31DC4}" type="presParOf" srcId="{67129992-8B7D-4251-A248-9D660422022A}" destId="{0471A696-4E61-430F-89D3-1AB1CE6D10A2}" srcOrd="4" destOrd="0" presId="urn:microsoft.com/office/officeart/2008/layout/VerticalCurvedList"/>
    <dgm:cxn modelId="{67573128-7E22-4A36-946E-C3E4ADE35BCC}" type="presParOf" srcId="{0471A696-4E61-430F-89D3-1AB1CE6D10A2}" destId="{52C43CB5-4EB9-428A-ACB5-40035C9E55FA}" srcOrd="0" destOrd="0" presId="urn:microsoft.com/office/officeart/2008/layout/VerticalCurvedList"/>
    <dgm:cxn modelId="{BE93E15B-85F7-450C-9591-3017AC4AE1CC}" type="presParOf" srcId="{67129992-8B7D-4251-A248-9D660422022A}" destId="{70FA5C3D-59BF-4A9E-9E72-5AAC6A728E81}" srcOrd="5" destOrd="0" presId="urn:microsoft.com/office/officeart/2008/layout/VerticalCurvedList"/>
    <dgm:cxn modelId="{995841D2-6CAB-4476-9505-68C2D368B688}" type="presParOf" srcId="{67129992-8B7D-4251-A248-9D660422022A}" destId="{BABE0D92-EC94-4436-A243-06AA5150CD2E}" srcOrd="6" destOrd="0" presId="urn:microsoft.com/office/officeart/2008/layout/VerticalCurvedList"/>
    <dgm:cxn modelId="{12395AB0-DF31-4A44-9501-632CCC73CDC5}" type="presParOf" srcId="{BABE0D92-EC94-4436-A243-06AA5150CD2E}" destId="{83BA937A-6B84-40F0-99A8-C120C689647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ED4D01-A637-4A89-98BB-672B743EAC37}" type="doc">
      <dgm:prSet loTypeId="urn:microsoft.com/office/officeart/2008/layout/VerticalCurvedList" loCatId="list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767D896B-0545-4476-97AE-EB9A9D853AB5}">
      <dgm:prSet phldrT="[文本]" custT="1"/>
      <dgm:spPr/>
      <dgm:t>
        <a:bodyPr/>
        <a:lstStyle/>
        <a:p>
          <a:r>
            <a:rPr lang="zh-CN" altLang="en-US" sz="2400" dirty="0" smtClean="0"/>
            <a:t>为什么进行调试与分析</a:t>
          </a:r>
          <a:endParaRPr lang="zh-CN" altLang="en-US" sz="2400" dirty="0"/>
        </a:p>
      </dgm:t>
    </dgm:pt>
    <dgm:pt modelId="{8C70C6EC-55A0-49F6-98FE-9EBC898E5D48}" type="parTrans" cxnId="{7FFC7BEB-F4B1-47D4-AB8B-E59F3002B23B}">
      <dgm:prSet/>
      <dgm:spPr/>
      <dgm:t>
        <a:bodyPr/>
        <a:lstStyle/>
        <a:p>
          <a:endParaRPr lang="zh-CN" altLang="en-US" sz="2400"/>
        </a:p>
      </dgm:t>
    </dgm:pt>
    <dgm:pt modelId="{47F7D985-9CDE-4889-B912-E41F5220AF51}" type="sibTrans" cxnId="{7FFC7BEB-F4B1-47D4-AB8B-E59F3002B23B}">
      <dgm:prSet/>
      <dgm:spPr/>
      <dgm:t>
        <a:bodyPr/>
        <a:lstStyle/>
        <a:p>
          <a:endParaRPr lang="zh-CN" altLang="en-US" sz="2400"/>
        </a:p>
      </dgm:t>
    </dgm:pt>
    <dgm:pt modelId="{52297982-710D-4E91-BEAF-C00237D4B565}">
      <dgm:prSet phldrT="[文本]" custT="1"/>
      <dgm:spPr/>
      <dgm:t>
        <a:bodyPr/>
        <a:lstStyle/>
        <a:p>
          <a:r>
            <a:rPr lang="zh-CN" altLang="en-US" sz="2400" dirty="0" smtClean="0"/>
            <a:t>用</a:t>
          </a:r>
          <a:r>
            <a:rPr lang="en-US" altLang="zh-CN" sz="2400" dirty="0" smtClean="0"/>
            <a:t>IDA</a:t>
          </a:r>
          <a:r>
            <a:rPr lang="zh-CN" altLang="en-US" sz="2400" dirty="0" smtClean="0"/>
            <a:t>分析与符号获取</a:t>
          </a:r>
          <a:endParaRPr lang="zh-CN" altLang="en-US" sz="2400" dirty="0"/>
        </a:p>
      </dgm:t>
    </dgm:pt>
    <dgm:pt modelId="{1E13A53C-3C6F-4136-B007-6E80CC268CD8}" type="parTrans" cxnId="{E3DC53BC-6250-4192-9C05-8F9F53BD02EC}">
      <dgm:prSet/>
      <dgm:spPr/>
      <dgm:t>
        <a:bodyPr/>
        <a:lstStyle/>
        <a:p>
          <a:endParaRPr lang="zh-CN" altLang="en-US" sz="2400"/>
        </a:p>
      </dgm:t>
    </dgm:pt>
    <dgm:pt modelId="{C8BCDBD4-423A-4DE0-A45E-76CD72F19732}" type="sibTrans" cxnId="{E3DC53BC-6250-4192-9C05-8F9F53BD02EC}">
      <dgm:prSet/>
      <dgm:spPr/>
      <dgm:t>
        <a:bodyPr/>
        <a:lstStyle/>
        <a:p>
          <a:endParaRPr lang="zh-CN" altLang="en-US" sz="2400"/>
        </a:p>
      </dgm:t>
    </dgm:pt>
    <dgm:pt modelId="{5D4D4FE4-A7B9-494C-852E-4F3FA3B7818B}">
      <dgm:prSet phldrT="[文本]" custT="1"/>
      <dgm:spPr/>
      <dgm:t>
        <a:bodyPr/>
        <a:lstStyle/>
        <a:p>
          <a:r>
            <a:rPr lang="zh-CN" altLang="en-US" sz="2400" dirty="0" smtClean="0"/>
            <a:t>如何进行调试与分析</a:t>
          </a:r>
          <a:endParaRPr lang="zh-CN" altLang="en-US" sz="2400" dirty="0"/>
        </a:p>
      </dgm:t>
    </dgm:pt>
    <dgm:pt modelId="{8E5379EE-48FB-4C1B-8107-0C2199055E74}" type="parTrans" cxnId="{E1C61B44-B760-4AFA-9569-F7EDDF8B2779}">
      <dgm:prSet/>
      <dgm:spPr/>
      <dgm:t>
        <a:bodyPr/>
        <a:lstStyle/>
        <a:p>
          <a:endParaRPr lang="zh-CN" altLang="en-US" sz="2400"/>
        </a:p>
      </dgm:t>
    </dgm:pt>
    <dgm:pt modelId="{FF3C6764-CB9C-45C2-A03D-ED15EFACEAA5}" type="sibTrans" cxnId="{E1C61B44-B760-4AFA-9569-F7EDDF8B2779}">
      <dgm:prSet/>
      <dgm:spPr/>
      <dgm:t>
        <a:bodyPr/>
        <a:lstStyle/>
        <a:p>
          <a:endParaRPr lang="zh-CN" altLang="en-US" sz="2400"/>
        </a:p>
      </dgm:t>
    </dgm:pt>
    <dgm:pt modelId="{C5E9F77D-839C-40F1-8330-D86BE43534D2}" type="pres">
      <dgm:prSet presAssocID="{E1ED4D01-A637-4A89-98BB-672B743EAC37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67129992-8B7D-4251-A248-9D660422022A}" type="pres">
      <dgm:prSet presAssocID="{E1ED4D01-A637-4A89-98BB-672B743EAC37}" presName="Name1" presStyleCnt="0"/>
      <dgm:spPr/>
      <dgm:t>
        <a:bodyPr/>
        <a:lstStyle/>
        <a:p>
          <a:endParaRPr lang="zh-CN" altLang="en-US"/>
        </a:p>
      </dgm:t>
    </dgm:pt>
    <dgm:pt modelId="{AB0EF389-C087-4902-804E-EC0714EACE19}" type="pres">
      <dgm:prSet presAssocID="{E1ED4D01-A637-4A89-98BB-672B743EAC37}" presName="cycle" presStyleCnt="0"/>
      <dgm:spPr/>
      <dgm:t>
        <a:bodyPr/>
        <a:lstStyle/>
        <a:p>
          <a:endParaRPr lang="zh-CN" altLang="en-US"/>
        </a:p>
      </dgm:t>
    </dgm:pt>
    <dgm:pt modelId="{9B80F825-9C31-4717-9456-C02F55F4B85F}" type="pres">
      <dgm:prSet presAssocID="{E1ED4D01-A637-4A89-98BB-672B743EAC37}" presName="srcNode" presStyleLbl="node1" presStyleIdx="0" presStyleCnt="3"/>
      <dgm:spPr/>
      <dgm:t>
        <a:bodyPr/>
        <a:lstStyle/>
        <a:p>
          <a:endParaRPr lang="zh-CN" altLang="en-US"/>
        </a:p>
      </dgm:t>
    </dgm:pt>
    <dgm:pt modelId="{F6A583FD-20F8-4348-954D-A42FC0E8369F}" type="pres">
      <dgm:prSet presAssocID="{E1ED4D01-A637-4A89-98BB-672B743EAC37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77BB5491-D03B-49E8-A08B-5C589295D150}" type="pres">
      <dgm:prSet presAssocID="{E1ED4D01-A637-4A89-98BB-672B743EAC37}" presName="extraNode" presStyleLbl="node1" presStyleIdx="0" presStyleCnt="3"/>
      <dgm:spPr/>
      <dgm:t>
        <a:bodyPr/>
        <a:lstStyle/>
        <a:p>
          <a:endParaRPr lang="zh-CN" altLang="en-US"/>
        </a:p>
      </dgm:t>
    </dgm:pt>
    <dgm:pt modelId="{225B6FD5-ACF3-4D11-A97B-502FC8152F83}" type="pres">
      <dgm:prSet presAssocID="{E1ED4D01-A637-4A89-98BB-672B743EAC37}" presName="dstNode" presStyleLbl="node1" presStyleIdx="0" presStyleCnt="3"/>
      <dgm:spPr/>
      <dgm:t>
        <a:bodyPr/>
        <a:lstStyle/>
        <a:p>
          <a:endParaRPr lang="zh-CN" altLang="en-US"/>
        </a:p>
      </dgm:t>
    </dgm:pt>
    <dgm:pt modelId="{9D8DF7E7-DC00-4AF1-BDE6-D267E5A98346}" type="pres">
      <dgm:prSet presAssocID="{767D896B-0545-4476-97AE-EB9A9D853AB5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FBDBA5-F996-4048-9F4D-B0E8E02E05B4}" type="pres">
      <dgm:prSet presAssocID="{767D896B-0545-4476-97AE-EB9A9D853AB5}" presName="accent_1" presStyleCnt="0"/>
      <dgm:spPr/>
      <dgm:t>
        <a:bodyPr/>
        <a:lstStyle/>
        <a:p>
          <a:endParaRPr lang="zh-CN" altLang="en-US"/>
        </a:p>
      </dgm:t>
    </dgm:pt>
    <dgm:pt modelId="{624D13DF-2680-406C-B5A2-81F483E15C7B}" type="pres">
      <dgm:prSet presAssocID="{767D896B-0545-4476-97AE-EB9A9D853AB5}" presName="accentRepeatNode" presStyleLbl="solidFgAcc1" presStyleIdx="0" presStyleCnt="3"/>
      <dgm:spPr/>
      <dgm:t>
        <a:bodyPr/>
        <a:lstStyle/>
        <a:p>
          <a:endParaRPr lang="zh-CN" altLang="en-US"/>
        </a:p>
      </dgm:t>
    </dgm:pt>
    <dgm:pt modelId="{81304A0D-DFAB-458C-8572-BBFA0C9E8803}" type="pres">
      <dgm:prSet presAssocID="{5D4D4FE4-A7B9-494C-852E-4F3FA3B7818B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71A696-4E61-430F-89D3-1AB1CE6D10A2}" type="pres">
      <dgm:prSet presAssocID="{5D4D4FE4-A7B9-494C-852E-4F3FA3B7818B}" presName="accent_2" presStyleCnt="0"/>
      <dgm:spPr/>
      <dgm:t>
        <a:bodyPr/>
        <a:lstStyle/>
        <a:p>
          <a:endParaRPr lang="zh-CN" altLang="en-US"/>
        </a:p>
      </dgm:t>
    </dgm:pt>
    <dgm:pt modelId="{52C43CB5-4EB9-428A-ACB5-40035C9E55FA}" type="pres">
      <dgm:prSet presAssocID="{5D4D4FE4-A7B9-494C-852E-4F3FA3B7818B}" presName="accentRepeatNode" presStyleLbl="solidFgAcc1" presStyleIdx="1" presStyleCnt="3"/>
      <dgm:spPr/>
      <dgm:t>
        <a:bodyPr/>
        <a:lstStyle/>
        <a:p>
          <a:endParaRPr lang="zh-CN" altLang="en-US"/>
        </a:p>
      </dgm:t>
    </dgm:pt>
    <dgm:pt modelId="{70FA5C3D-59BF-4A9E-9E72-5AAC6A728E81}" type="pres">
      <dgm:prSet presAssocID="{52297982-710D-4E91-BEAF-C00237D4B565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BE0D92-EC94-4436-A243-06AA5150CD2E}" type="pres">
      <dgm:prSet presAssocID="{52297982-710D-4E91-BEAF-C00237D4B565}" presName="accent_3" presStyleCnt="0"/>
      <dgm:spPr/>
      <dgm:t>
        <a:bodyPr/>
        <a:lstStyle/>
        <a:p>
          <a:endParaRPr lang="zh-CN" altLang="en-US"/>
        </a:p>
      </dgm:t>
    </dgm:pt>
    <dgm:pt modelId="{83BA937A-6B84-40F0-99A8-C120C689647B}" type="pres">
      <dgm:prSet presAssocID="{52297982-710D-4E91-BEAF-C00237D4B565}" presName="accentRepeatNode" presStyleLbl="solidFgAcc1" presStyleIdx="2" presStyleCnt="3"/>
      <dgm:spPr/>
      <dgm:t>
        <a:bodyPr/>
        <a:lstStyle/>
        <a:p>
          <a:endParaRPr lang="zh-CN" altLang="en-US"/>
        </a:p>
      </dgm:t>
    </dgm:pt>
  </dgm:ptLst>
  <dgm:cxnLst>
    <dgm:cxn modelId="{FB905895-6F9B-4F88-8AD4-83B777E9B7CA}" type="presOf" srcId="{E1ED4D01-A637-4A89-98BB-672B743EAC37}" destId="{C5E9F77D-839C-40F1-8330-D86BE43534D2}" srcOrd="0" destOrd="0" presId="urn:microsoft.com/office/officeart/2008/layout/VerticalCurvedList"/>
    <dgm:cxn modelId="{C463F172-B8BA-45C0-AE3B-263DD7E9B469}" type="presOf" srcId="{47F7D985-9CDE-4889-B912-E41F5220AF51}" destId="{F6A583FD-20F8-4348-954D-A42FC0E8369F}" srcOrd="0" destOrd="0" presId="urn:microsoft.com/office/officeart/2008/layout/VerticalCurvedList"/>
    <dgm:cxn modelId="{9729C3D0-D669-4AD4-B2C6-F8E9FFD7BB73}" type="presOf" srcId="{5D4D4FE4-A7B9-494C-852E-4F3FA3B7818B}" destId="{81304A0D-DFAB-458C-8572-BBFA0C9E8803}" srcOrd="0" destOrd="0" presId="urn:microsoft.com/office/officeart/2008/layout/VerticalCurvedList"/>
    <dgm:cxn modelId="{7FFC7BEB-F4B1-47D4-AB8B-E59F3002B23B}" srcId="{E1ED4D01-A637-4A89-98BB-672B743EAC37}" destId="{767D896B-0545-4476-97AE-EB9A9D853AB5}" srcOrd="0" destOrd="0" parTransId="{8C70C6EC-55A0-49F6-98FE-9EBC898E5D48}" sibTransId="{47F7D985-9CDE-4889-B912-E41F5220AF51}"/>
    <dgm:cxn modelId="{E3DC53BC-6250-4192-9C05-8F9F53BD02EC}" srcId="{E1ED4D01-A637-4A89-98BB-672B743EAC37}" destId="{52297982-710D-4E91-BEAF-C00237D4B565}" srcOrd="2" destOrd="0" parTransId="{1E13A53C-3C6F-4136-B007-6E80CC268CD8}" sibTransId="{C8BCDBD4-423A-4DE0-A45E-76CD72F19732}"/>
    <dgm:cxn modelId="{27956857-EEBC-481A-B106-4EDB1757FABB}" type="presOf" srcId="{767D896B-0545-4476-97AE-EB9A9D853AB5}" destId="{9D8DF7E7-DC00-4AF1-BDE6-D267E5A98346}" srcOrd="0" destOrd="0" presId="urn:microsoft.com/office/officeart/2008/layout/VerticalCurvedList"/>
    <dgm:cxn modelId="{E68C6917-6BA2-4A94-8040-6D89C9CDC747}" type="presOf" srcId="{52297982-710D-4E91-BEAF-C00237D4B565}" destId="{70FA5C3D-59BF-4A9E-9E72-5AAC6A728E81}" srcOrd="0" destOrd="0" presId="urn:microsoft.com/office/officeart/2008/layout/VerticalCurvedList"/>
    <dgm:cxn modelId="{E1C61B44-B760-4AFA-9569-F7EDDF8B2779}" srcId="{E1ED4D01-A637-4A89-98BB-672B743EAC37}" destId="{5D4D4FE4-A7B9-494C-852E-4F3FA3B7818B}" srcOrd="1" destOrd="0" parTransId="{8E5379EE-48FB-4C1B-8107-0C2199055E74}" sibTransId="{FF3C6764-CB9C-45C2-A03D-ED15EFACEAA5}"/>
    <dgm:cxn modelId="{34E1F354-2BD8-4376-A956-F4BAD8A2A0E9}" type="presParOf" srcId="{C5E9F77D-839C-40F1-8330-D86BE43534D2}" destId="{67129992-8B7D-4251-A248-9D660422022A}" srcOrd="0" destOrd="0" presId="urn:microsoft.com/office/officeart/2008/layout/VerticalCurvedList"/>
    <dgm:cxn modelId="{4ADC71E4-A783-4D19-B3D2-0A488B248764}" type="presParOf" srcId="{67129992-8B7D-4251-A248-9D660422022A}" destId="{AB0EF389-C087-4902-804E-EC0714EACE19}" srcOrd="0" destOrd="0" presId="urn:microsoft.com/office/officeart/2008/layout/VerticalCurvedList"/>
    <dgm:cxn modelId="{F7F9D2F6-6A63-43D7-ACD6-BA6FF0385207}" type="presParOf" srcId="{AB0EF389-C087-4902-804E-EC0714EACE19}" destId="{9B80F825-9C31-4717-9456-C02F55F4B85F}" srcOrd="0" destOrd="0" presId="urn:microsoft.com/office/officeart/2008/layout/VerticalCurvedList"/>
    <dgm:cxn modelId="{83AF8BEB-F7C4-43DE-85EA-815F387E7AE6}" type="presParOf" srcId="{AB0EF389-C087-4902-804E-EC0714EACE19}" destId="{F6A583FD-20F8-4348-954D-A42FC0E8369F}" srcOrd="1" destOrd="0" presId="urn:microsoft.com/office/officeart/2008/layout/VerticalCurvedList"/>
    <dgm:cxn modelId="{1E55D96D-6AD3-4EF7-9D2E-7BAA6A2B097C}" type="presParOf" srcId="{AB0EF389-C087-4902-804E-EC0714EACE19}" destId="{77BB5491-D03B-49E8-A08B-5C589295D150}" srcOrd="2" destOrd="0" presId="urn:microsoft.com/office/officeart/2008/layout/VerticalCurvedList"/>
    <dgm:cxn modelId="{5BA41D6D-3343-40C0-88F1-5BE9E7264C5A}" type="presParOf" srcId="{AB0EF389-C087-4902-804E-EC0714EACE19}" destId="{225B6FD5-ACF3-4D11-A97B-502FC8152F83}" srcOrd="3" destOrd="0" presId="urn:microsoft.com/office/officeart/2008/layout/VerticalCurvedList"/>
    <dgm:cxn modelId="{D467282C-3E3E-4395-BE26-D4F9AD7A365F}" type="presParOf" srcId="{67129992-8B7D-4251-A248-9D660422022A}" destId="{9D8DF7E7-DC00-4AF1-BDE6-D267E5A98346}" srcOrd="1" destOrd="0" presId="urn:microsoft.com/office/officeart/2008/layout/VerticalCurvedList"/>
    <dgm:cxn modelId="{97B38B88-6740-4844-B318-D1E32AC97C17}" type="presParOf" srcId="{67129992-8B7D-4251-A248-9D660422022A}" destId="{19FBDBA5-F996-4048-9F4D-B0E8E02E05B4}" srcOrd="2" destOrd="0" presId="urn:microsoft.com/office/officeart/2008/layout/VerticalCurvedList"/>
    <dgm:cxn modelId="{EEE89E5C-9CA9-4F4F-AA2A-BB9F05FFE0C1}" type="presParOf" srcId="{19FBDBA5-F996-4048-9F4D-B0E8E02E05B4}" destId="{624D13DF-2680-406C-B5A2-81F483E15C7B}" srcOrd="0" destOrd="0" presId="urn:microsoft.com/office/officeart/2008/layout/VerticalCurvedList"/>
    <dgm:cxn modelId="{2E4DF520-22EA-4BAF-A38E-1DDBF833EBE7}" type="presParOf" srcId="{67129992-8B7D-4251-A248-9D660422022A}" destId="{81304A0D-DFAB-458C-8572-BBFA0C9E8803}" srcOrd="3" destOrd="0" presId="urn:microsoft.com/office/officeart/2008/layout/VerticalCurvedList"/>
    <dgm:cxn modelId="{7D651832-7D6B-4F12-9B87-E9294E66773D}" type="presParOf" srcId="{67129992-8B7D-4251-A248-9D660422022A}" destId="{0471A696-4E61-430F-89D3-1AB1CE6D10A2}" srcOrd="4" destOrd="0" presId="urn:microsoft.com/office/officeart/2008/layout/VerticalCurvedList"/>
    <dgm:cxn modelId="{65063F34-5F9E-4DEC-807A-E6FB58CE11EB}" type="presParOf" srcId="{0471A696-4E61-430F-89D3-1AB1CE6D10A2}" destId="{52C43CB5-4EB9-428A-ACB5-40035C9E55FA}" srcOrd="0" destOrd="0" presId="urn:microsoft.com/office/officeart/2008/layout/VerticalCurvedList"/>
    <dgm:cxn modelId="{453A1672-FCCE-4A70-A3F7-01C2DF7AC10C}" type="presParOf" srcId="{67129992-8B7D-4251-A248-9D660422022A}" destId="{70FA5C3D-59BF-4A9E-9E72-5AAC6A728E81}" srcOrd="5" destOrd="0" presId="urn:microsoft.com/office/officeart/2008/layout/VerticalCurvedList"/>
    <dgm:cxn modelId="{E7CF8535-86D6-4F12-97AB-ABB5C76E7766}" type="presParOf" srcId="{67129992-8B7D-4251-A248-9D660422022A}" destId="{BABE0D92-EC94-4436-A243-06AA5150CD2E}" srcOrd="6" destOrd="0" presId="urn:microsoft.com/office/officeart/2008/layout/VerticalCurvedList"/>
    <dgm:cxn modelId="{57DE0F03-20F9-4C20-83FC-CBE165FB79CC}" type="presParOf" srcId="{BABE0D92-EC94-4436-A243-06AA5150CD2E}" destId="{83BA937A-6B84-40F0-99A8-C120C689647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1ED4D01-A637-4A89-98BB-672B743EAC37}" type="doc">
      <dgm:prSet loTypeId="urn:microsoft.com/office/officeart/2008/layout/VerticalCurvedList" loCatId="list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767D896B-0545-4476-97AE-EB9A9D853AB5}">
      <dgm:prSet phldrT="[文本]" custT="1"/>
      <dgm:spPr/>
      <dgm:t>
        <a:bodyPr/>
        <a:lstStyle/>
        <a:p>
          <a:r>
            <a:rPr lang="zh-CN" altLang="en-US" sz="2400" dirty="0" smtClean="0"/>
            <a:t>为什么进行调试与分析</a:t>
          </a:r>
          <a:endParaRPr lang="zh-CN" altLang="en-US" sz="2400" dirty="0"/>
        </a:p>
      </dgm:t>
    </dgm:pt>
    <dgm:pt modelId="{8C70C6EC-55A0-49F6-98FE-9EBC898E5D48}" type="parTrans" cxnId="{7FFC7BEB-F4B1-47D4-AB8B-E59F3002B23B}">
      <dgm:prSet/>
      <dgm:spPr/>
      <dgm:t>
        <a:bodyPr/>
        <a:lstStyle/>
        <a:p>
          <a:endParaRPr lang="zh-CN" altLang="en-US" sz="2400"/>
        </a:p>
      </dgm:t>
    </dgm:pt>
    <dgm:pt modelId="{47F7D985-9CDE-4889-B912-E41F5220AF51}" type="sibTrans" cxnId="{7FFC7BEB-F4B1-47D4-AB8B-E59F3002B23B}">
      <dgm:prSet/>
      <dgm:spPr/>
      <dgm:t>
        <a:bodyPr/>
        <a:lstStyle/>
        <a:p>
          <a:endParaRPr lang="zh-CN" altLang="en-US" sz="2400"/>
        </a:p>
      </dgm:t>
    </dgm:pt>
    <dgm:pt modelId="{52297982-710D-4E91-BEAF-C00237D4B565}">
      <dgm:prSet phldrT="[文本]" custT="1"/>
      <dgm:spPr/>
      <dgm:t>
        <a:bodyPr/>
        <a:lstStyle/>
        <a:p>
          <a:r>
            <a:rPr lang="zh-CN" altLang="en-US" sz="2400" dirty="0" smtClean="0"/>
            <a:t>用</a:t>
          </a:r>
          <a:r>
            <a:rPr lang="en-US" altLang="zh-CN" sz="2400" dirty="0" smtClean="0"/>
            <a:t>IDA</a:t>
          </a:r>
          <a:r>
            <a:rPr lang="zh-CN" altLang="en-US" sz="2400" dirty="0" smtClean="0"/>
            <a:t>分析与符号获取</a:t>
          </a:r>
          <a:endParaRPr lang="zh-CN" altLang="en-US" sz="2400" dirty="0"/>
        </a:p>
      </dgm:t>
    </dgm:pt>
    <dgm:pt modelId="{1E13A53C-3C6F-4136-B007-6E80CC268CD8}" type="parTrans" cxnId="{E3DC53BC-6250-4192-9C05-8F9F53BD02EC}">
      <dgm:prSet/>
      <dgm:spPr/>
      <dgm:t>
        <a:bodyPr/>
        <a:lstStyle/>
        <a:p>
          <a:endParaRPr lang="zh-CN" altLang="en-US" sz="2400"/>
        </a:p>
      </dgm:t>
    </dgm:pt>
    <dgm:pt modelId="{C8BCDBD4-423A-4DE0-A45E-76CD72F19732}" type="sibTrans" cxnId="{E3DC53BC-6250-4192-9C05-8F9F53BD02EC}">
      <dgm:prSet/>
      <dgm:spPr/>
      <dgm:t>
        <a:bodyPr/>
        <a:lstStyle/>
        <a:p>
          <a:endParaRPr lang="zh-CN" altLang="en-US" sz="2400"/>
        </a:p>
      </dgm:t>
    </dgm:pt>
    <dgm:pt modelId="{5D4D4FE4-A7B9-494C-852E-4F3FA3B7818B}">
      <dgm:prSet phldrT="[文本]" custT="1"/>
      <dgm:spPr/>
      <dgm:t>
        <a:bodyPr/>
        <a:lstStyle/>
        <a:p>
          <a:r>
            <a:rPr lang="zh-CN" altLang="en-US" sz="2400" dirty="0" smtClean="0"/>
            <a:t>如何进行调试与分析</a:t>
          </a:r>
          <a:endParaRPr lang="zh-CN" altLang="en-US" sz="2400" dirty="0"/>
        </a:p>
      </dgm:t>
    </dgm:pt>
    <dgm:pt modelId="{8E5379EE-48FB-4C1B-8107-0C2199055E74}" type="parTrans" cxnId="{E1C61B44-B760-4AFA-9569-F7EDDF8B2779}">
      <dgm:prSet/>
      <dgm:spPr/>
      <dgm:t>
        <a:bodyPr/>
        <a:lstStyle/>
        <a:p>
          <a:endParaRPr lang="zh-CN" altLang="en-US" sz="2400"/>
        </a:p>
      </dgm:t>
    </dgm:pt>
    <dgm:pt modelId="{FF3C6764-CB9C-45C2-A03D-ED15EFACEAA5}" type="sibTrans" cxnId="{E1C61B44-B760-4AFA-9569-F7EDDF8B2779}">
      <dgm:prSet/>
      <dgm:spPr/>
      <dgm:t>
        <a:bodyPr/>
        <a:lstStyle/>
        <a:p>
          <a:endParaRPr lang="zh-CN" altLang="en-US" sz="2400"/>
        </a:p>
      </dgm:t>
    </dgm:pt>
    <dgm:pt modelId="{C5E9F77D-839C-40F1-8330-D86BE43534D2}" type="pres">
      <dgm:prSet presAssocID="{E1ED4D01-A637-4A89-98BB-672B743EAC37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67129992-8B7D-4251-A248-9D660422022A}" type="pres">
      <dgm:prSet presAssocID="{E1ED4D01-A637-4A89-98BB-672B743EAC37}" presName="Name1" presStyleCnt="0"/>
      <dgm:spPr/>
      <dgm:t>
        <a:bodyPr/>
        <a:lstStyle/>
        <a:p>
          <a:endParaRPr lang="zh-CN" altLang="en-US"/>
        </a:p>
      </dgm:t>
    </dgm:pt>
    <dgm:pt modelId="{AB0EF389-C087-4902-804E-EC0714EACE19}" type="pres">
      <dgm:prSet presAssocID="{E1ED4D01-A637-4A89-98BB-672B743EAC37}" presName="cycle" presStyleCnt="0"/>
      <dgm:spPr/>
      <dgm:t>
        <a:bodyPr/>
        <a:lstStyle/>
        <a:p>
          <a:endParaRPr lang="zh-CN" altLang="en-US"/>
        </a:p>
      </dgm:t>
    </dgm:pt>
    <dgm:pt modelId="{9B80F825-9C31-4717-9456-C02F55F4B85F}" type="pres">
      <dgm:prSet presAssocID="{E1ED4D01-A637-4A89-98BB-672B743EAC37}" presName="srcNode" presStyleLbl="node1" presStyleIdx="0" presStyleCnt="3"/>
      <dgm:spPr/>
      <dgm:t>
        <a:bodyPr/>
        <a:lstStyle/>
        <a:p>
          <a:endParaRPr lang="zh-CN" altLang="en-US"/>
        </a:p>
      </dgm:t>
    </dgm:pt>
    <dgm:pt modelId="{F6A583FD-20F8-4348-954D-A42FC0E8369F}" type="pres">
      <dgm:prSet presAssocID="{E1ED4D01-A637-4A89-98BB-672B743EAC37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77BB5491-D03B-49E8-A08B-5C589295D150}" type="pres">
      <dgm:prSet presAssocID="{E1ED4D01-A637-4A89-98BB-672B743EAC37}" presName="extraNode" presStyleLbl="node1" presStyleIdx="0" presStyleCnt="3"/>
      <dgm:spPr/>
      <dgm:t>
        <a:bodyPr/>
        <a:lstStyle/>
        <a:p>
          <a:endParaRPr lang="zh-CN" altLang="en-US"/>
        </a:p>
      </dgm:t>
    </dgm:pt>
    <dgm:pt modelId="{225B6FD5-ACF3-4D11-A97B-502FC8152F83}" type="pres">
      <dgm:prSet presAssocID="{E1ED4D01-A637-4A89-98BB-672B743EAC37}" presName="dstNode" presStyleLbl="node1" presStyleIdx="0" presStyleCnt="3"/>
      <dgm:spPr/>
      <dgm:t>
        <a:bodyPr/>
        <a:lstStyle/>
        <a:p>
          <a:endParaRPr lang="zh-CN" altLang="en-US"/>
        </a:p>
      </dgm:t>
    </dgm:pt>
    <dgm:pt modelId="{9D8DF7E7-DC00-4AF1-BDE6-D267E5A98346}" type="pres">
      <dgm:prSet presAssocID="{767D896B-0545-4476-97AE-EB9A9D853AB5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FBDBA5-F996-4048-9F4D-B0E8E02E05B4}" type="pres">
      <dgm:prSet presAssocID="{767D896B-0545-4476-97AE-EB9A9D853AB5}" presName="accent_1" presStyleCnt="0"/>
      <dgm:spPr/>
      <dgm:t>
        <a:bodyPr/>
        <a:lstStyle/>
        <a:p>
          <a:endParaRPr lang="zh-CN" altLang="en-US"/>
        </a:p>
      </dgm:t>
    </dgm:pt>
    <dgm:pt modelId="{624D13DF-2680-406C-B5A2-81F483E15C7B}" type="pres">
      <dgm:prSet presAssocID="{767D896B-0545-4476-97AE-EB9A9D853AB5}" presName="accentRepeatNode" presStyleLbl="solidFgAcc1" presStyleIdx="0" presStyleCnt="3"/>
      <dgm:spPr/>
      <dgm:t>
        <a:bodyPr/>
        <a:lstStyle/>
        <a:p>
          <a:endParaRPr lang="zh-CN" altLang="en-US"/>
        </a:p>
      </dgm:t>
    </dgm:pt>
    <dgm:pt modelId="{81304A0D-DFAB-458C-8572-BBFA0C9E8803}" type="pres">
      <dgm:prSet presAssocID="{5D4D4FE4-A7B9-494C-852E-4F3FA3B7818B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71A696-4E61-430F-89D3-1AB1CE6D10A2}" type="pres">
      <dgm:prSet presAssocID="{5D4D4FE4-A7B9-494C-852E-4F3FA3B7818B}" presName="accent_2" presStyleCnt="0"/>
      <dgm:spPr/>
      <dgm:t>
        <a:bodyPr/>
        <a:lstStyle/>
        <a:p>
          <a:endParaRPr lang="zh-CN" altLang="en-US"/>
        </a:p>
      </dgm:t>
    </dgm:pt>
    <dgm:pt modelId="{52C43CB5-4EB9-428A-ACB5-40035C9E55FA}" type="pres">
      <dgm:prSet presAssocID="{5D4D4FE4-A7B9-494C-852E-4F3FA3B7818B}" presName="accentRepeatNode" presStyleLbl="solidFgAcc1" presStyleIdx="1" presStyleCnt="3"/>
      <dgm:spPr/>
      <dgm:t>
        <a:bodyPr/>
        <a:lstStyle/>
        <a:p>
          <a:endParaRPr lang="zh-CN" altLang="en-US"/>
        </a:p>
      </dgm:t>
    </dgm:pt>
    <dgm:pt modelId="{70FA5C3D-59BF-4A9E-9E72-5AAC6A728E81}" type="pres">
      <dgm:prSet presAssocID="{52297982-710D-4E91-BEAF-C00237D4B565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BE0D92-EC94-4436-A243-06AA5150CD2E}" type="pres">
      <dgm:prSet presAssocID="{52297982-710D-4E91-BEAF-C00237D4B565}" presName="accent_3" presStyleCnt="0"/>
      <dgm:spPr/>
      <dgm:t>
        <a:bodyPr/>
        <a:lstStyle/>
        <a:p>
          <a:endParaRPr lang="zh-CN" altLang="en-US"/>
        </a:p>
      </dgm:t>
    </dgm:pt>
    <dgm:pt modelId="{83BA937A-6B84-40F0-99A8-C120C689647B}" type="pres">
      <dgm:prSet presAssocID="{52297982-710D-4E91-BEAF-C00237D4B565}" presName="accentRepeatNode" presStyleLbl="solidFgAcc1" presStyleIdx="2" presStyleCnt="3"/>
      <dgm:spPr/>
      <dgm:t>
        <a:bodyPr/>
        <a:lstStyle/>
        <a:p>
          <a:endParaRPr lang="zh-CN" altLang="en-US"/>
        </a:p>
      </dgm:t>
    </dgm:pt>
  </dgm:ptLst>
  <dgm:cxnLst>
    <dgm:cxn modelId="{E0BAE508-2985-40C0-9204-780D8378DAD2}" type="presOf" srcId="{5D4D4FE4-A7B9-494C-852E-4F3FA3B7818B}" destId="{81304A0D-DFAB-458C-8572-BBFA0C9E8803}" srcOrd="0" destOrd="0" presId="urn:microsoft.com/office/officeart/2008/layout/VerticalCurvedList"/>
    <dgm:cxn modelId="{538FFEE9-D428-4EDE-BA79-F2F758ED9800}" type="presOf" srcId="{52297982-710D-4E91-BEAF-C00237D4B565}" destId="{70FA5C3D-59BF-4A9E-9E72-5AAC6A728E81}" srcOrd="0" destOrd="0" presId="urn:microsoft.com/office/officeart/2008/layout/VerticalCurvedList"/>
    <dgm:cxn modelId="{7FFC7BEB-F4B1-47D4-AB8B-E59F3002B23B}" srcId="{E1ED4D01-A637-4A89-98BB-672B743EAC37}" destId="{767D896B-0545-4476-97AE-EB9A9D853AB5}" srcOrd="0" destOrd="0" parTransId="{8C70C6EC-55A0-49F6-98FE-9EBC898E5D48}" sibTransId="{47F7D985-9CDE-4889-B912-E41F5220AF51}"/>
    <dgm:cxn modelId="{2E33CE82-AD2B-46B7-B99C-74577C7D714E}" type="presOf" srcId="{47F7D985-9CDE-4889-B912-E41F5220AF51}" destId="{F6A583FD-20F8-4348-954D-A42FC0E8369F}" srcOrd="0" destOrd="0" presId="urn:microsoft.com/office/officeart/2008/layout/VerticalCurvedList"/>
    <dgm:cxn modelId="{E3DC53BC-6250-4192-9C05-8F9F53BD02EC}" srcId="{E1ED4D01-A637-4A89-98BB-672B743EAC37}" destId="{52297982-710D-4E91-BEAF-C00237D4B565}" srcOrd="2" destOrd="0" parTransId="{1E13A53C-3C6F-4136-B007-6E80CC268CD8}" sibTransId="{C8BCDBD4-423A-4DE0-A45E-76CD72F19732}"/>
    <dgm:cxn modelId="{E1C61B44-B760-4AFA-9569-F7EDDF8B2779}" srcId="{E1ED4D01-A637-4A89-98BB-672B743EAC37}" destId="{5D4D4FE4-A7B9-494C-852E-4F3FA3B7818B}" srcOrd="1" destOrd="0" parTransId="{8E5379EE-48FB-4C1B-8107-0C2199055E74}" sibTransId="{FF3C6764-CB9C-45C2-A03D-ED15EFACEAA5}"/>
    <dgm:cxn modelId="{B50F7D83-53C8-4764-9847-B5DA0FB6F880}" type="presOf" srcId="{E1ED4D01-A637-4A89-98BB-672B743EAC37}" destId="{C5E9F77D-839C-40F1-8330-D86BE43534D2}" srcOrd="0" destOrd="0" presId="urn:microsoft.com/office/officeart/2008/layout/VerticalCurvedList"/>
    <dgm:cxn modelId="{3B1BFF8D-2938-41B5-BE77-274E1E687709}" type="presOf" srcId="{767D896B-0545-4476-97AE-EB9A9D853AB5}" destId="{9D8DF7E7-DC00-4AF1-BDE6-D267E5A98346}" srcOrd="0" destOrd="0" presId="urn:microsoft.com/office/officeart/2008/layout/VerticalCurvedList"/>
    <dgm:cxn modelId="{82F17162-13DD-41B5-B202-30F83AA05E72}" type="presParOf" srcId="{C5E9F77D-839C-40F1-8330-D86BE43534D2}" destId="{67129992-8B7D-4251-A248-9D660422022A}" srcOrd="0" destOrd="0" presId="urn:microsoft.com/office/officeart/2008/layout/VerticalCurvedList"/>
    <dgm:cxn modelId="{E545C503-0E57-4C48-B115-4C6E78C3E87B}" type="presParOf" srcId="{67129992-8B7D-4251-A248-9D660422022A}" destId="{AB0EF389-C087-4902-804E-EC0714EACE19}" srcOrd="0" destOrd="0" presId="urn:microsoft.com/office/officeart/2008/layout/VerticalCurvedList"/>
    <dgm:cxn modelId="{752E914D-1C1B-4B1B-B6BA-8DBFFDA62035}" type="presParOf" srcId="{AB0EF389-C087-4902-804E-EC0714EACE19}" destId="{9B80F825-9C31-4717-9456-C02F55F4B85F}" srcOrd="0" destOrd="0" presId="urn:microsoft.com/office/officeart/2008/layout/VerticalCurvedList"/>
    <dgm:cxn modelId="{ABB12933-EB27-472A-BAE7-F9E971BFEED2}" type="presParOf" srcId="{AB0EF389-C087-4902-804E-EC0714EACE19}" destId="{F6A583FD-20F8-4348-954D-A42FC0E8369F}" srcOrd="1" destOrd="0" presId="urn:microsoft.com/office/officeart/2008/layout/VerticalCurvedList"/>
    <dgm:cxn modelId="{39A68966-8B9E-4490-A1C0-2E66D29B5A6A}" type="presParOf" srcId="{AB0EF389-C087-4902-804E-EC0714EACE19}" destId="{77BB5491-D03B-49E8-A08B-5C589295D150}" srcOrd="2" destOrd="0" presId="urn:microsoft.com/office/officeart/2008/layout/VerticalCurvedList"/>
    <dgm:cxn modelId="{817C45CE-8B6A-4F1B-850E-AA83321A058C}" type="presParOf" srcId="{AB0EF389-C087-4902-804E-EC0714EACE19}" destId="{225B6FD5-ACF3-4D11-A97B-502FC8152F83}" srcOrd="3" destOrd="0" presId="urn:microsoft.com/office/officeart/2008/layout/VerticalCurvedList"/>
    <dgm:cxn modelId="{097F7B83-42BD-47D9-9FEE-7E492569247D}" type="presParOf" srcId="{67129992-8B7D-4251-A248-9D660422022A}" destId="{9D8DF7E7-DC00-4AF1-BDE6-D267E5A98346}" srcOrd="1" destOrd="0" presId="urn:microsoft.com/office/officeart/2008/layout/VerticalCurvedList"/>
    <dgm:cxn modelId="{615CC96D-5D47-4773-8ACC-9A5AA9B293D6}" type="presParOf" srcId="{67129992-8B7D-4251-A248-9D660422022A}" destId="{19FBDBA5-F996-4048-9F4D-B0E8E02E05B4}" srcOrd="2" destOrd="0" presId="urn:microsoft.com/office/officeart/2008/layout/VerticalCurvedList"/>
    <dgm:cxn modelId="{A98C554B-FF62-470E-A3C5-7B78746397CD}" type="presParOf" srcId="{19FBDBA5-F996-4048-9F4D-B0E8E02E05B4}" destId="{624D13DF-2680-406C-B5A2-81F483E15C7B}" srcOrd="0" destOrd="0" presId="urn:microsoft.com/office/officeart/2008/layout/VerticalCurvedList"/>
    <dgm:cxn modelId="{B10F55D2-78D1-4622-8BA6-0CD6A04605E3}" type="presParOf" srcId="{67129992-8B7D-4251-A248-9D660422022A}" destId="{81304A0D-DFAB-458C-8572-BBFA0C9E8803}" srcOrd="3" destOrd="0" presId="urn:microsoft.com/office/officeart/2008/layout/VerticalCurvedList"/>
    <dgm:cxn modelId="{F73743F1-4A3B-4DE4-933F-B428A6B0B373}" type="presParOf" srcId="{67129992-8B7D-4251-A248-9D660422022A}" destId="{0471A696-4E61-430F-89D3-1AB1CE6D10A2}" srcOrd="4" destOrd="0" presId="urn:microsoft.com/office/officeart/2008/layout/VerticalCurvedList"/>
    <dgm:cxn modelId="{03EA88E6-863D-4184-89B1-B98F08238A0C}" type="presParOf" srcId="{0471A696-4E61-430F-89D3-1AB1CE6D10A2}" destId="{52C43CB5-4EB9-428A-ACB5-40035C9E55FA}" srcOrd="0" destOrd="0" presId="urn:microsoft.com/office/officeart/2008/layout/VerticalCurvedList"/>
    <dgm:cxn modelId="{3BC53365-DA41-4493-846F-20BE9B52D537}" type="presParOf" srcId="{67129992-8B7D-4251-A248-9D660422022A}" destId="{70FA5C3D-59BF-4A9E-9E72-5AAC6A728E81}" srcOrd="5" destOrd="0" presId="urn:microsoft.com/office/officeart/2008/layout/VerticalCurvedList"/>
    <dgm:cxn modelId="{7B0F841E-900E-4F5C-A5AF-42C6816D036F}" type="presParOf" srcId="{67129992-8B7D-4251-A248-9D660422022A}" destId="{BABE0D92-EC94-4436-A243-06AA5150CD2E}" srcOrd="6" destOrd="0" presId="urn:microsoft.com/office/officeart/2008/layout/VerticalCurvedList"/>
    <dgm:cxn modelId="{35FB5756-EAB1-421F-BF0A-0BB279129EEB}" type="presParOf" srcId="{BABE0D92-EC94-4436-A243-06AA5150CD2E}" destId="{83BA937A-6B84-40F0-99A8-C120C689647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A583FD-20F8-4348-954D-A42FC0E8369F}">
      <dsp:nvSpPr>
        <dsp:cNvPr id="0" name=""/>
        <dsp:cNvSpPr/>
      </dsp:nvSpPr>
      <dsp:spPr>
        <a:xfrm>
          <a:off x="-4651809" y="-713145"/>
          <a:ext cx="5541091" cy="5541091"/>
        </a:xfrm>
        <a:prstGeom prst="blockArc">
          <a:avLst>
            <a:gd name="adj1" fmla="val 18900000"/>
            <a:gd name="adj2" fmla="val 2700000"/>
            <a:gd name="adj3" fmla="val 390"/>
          </a:avLst>
        </a:pr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8DF7E7-DC00-4AF1-BDE6-D267E5A98346}">
      <dsp:nvSpPr>
        <dsp:cNvPr id="0" name=""/>
        <dsp:cNvSpPr/>
      </dsp:nvSpPr>
      <dsp:spPr>
        <a:xfrm>
          <a:off x="571929" y="411480"/>
          <a:ext cx="5696681" cy="82296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53225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为什么进行调试与分析</a:t>
          </a:r>
          <a:endParaRPr lang="zh-CN" altLang="en-US" sz="2400" kern="1200" dirty="0"/>
        </a:p>
      </dsp:txBody>
      <dsp:txXfrm>
        <a:off x="571929" y="411480"/>
        <a:ext cx="5696681" cy="822960"/>
      </dsp:txXfrm>
    </dsp:sp>
    <dsp:sp modelId="{624D13DF-2680-406C-B5A2-81F483E15C7B}">
      <dsp:nvSpPr>
        <dsp:cNvPr id="0" name=""/>
        <dsp:cNvSpPr/>
      </dsp:nvSpPr>
      <dsp:spPr>
        <a:xfrm>
          <a:off x="57579" y="308610"/>
          <a:ext cx="1028700" cy="10287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1304A0D-DFAB-458C-8572-BBFA0C9E8803}">
      <dsp:nvSpPr>
        <dsp:cNvPr id="0" name=""/>
        <dsp:cNvSpPr/>
      </dsp:nvSpPr>
      <dsp:spPr>
        <a:xfrm>
          <a:off x="871075" y="1645920"/>
          <a:ext cx="5397535" cy="822960"/>
        </a:xfrm>
        <a:prstGeom prst="rec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shade val="51000"/>
                <a:satMod val="130000"/>
              </a:schemeClr>
            </a:gs>
            <a:gs pos="80000">
              <a:schemeClr val="accent5">
                <a:hueOff val="-4966938"/>
                <a:satOff val="19906"/>
                <a:lumOff val="4314"/>
                <a:alphaOff val="0"/>
                <a:shade val="93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53225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如何进行调试与分析</a:t>
          </a:r>
          <a:endParaRPr lang="zh-CN" altLang="en-US" sz="2400" kern="1200" dirty="0"/>
        </a:p>
      </dsp:txBody>
      <dsp:txXfrm>
        <a:off x="871075" y="1645920"/>
        <a:ext cx="5397535" cy="822960"/>
      </dsp:txXfrm>
    </dsp:sp>
    <dsp:sp modelId="{52C43CB5-4EB9-428A-ACB5-40035C9E55FA}">
      <dsp:nvSpPr>
        <dsp:cNvPr id="0" name=""/>
        <dsp:cNvSpPr/>
      </dsp:nvSpPr>
      <dsp:spPr>
        <a:xfrm>
          <a:off x="356725" y="1543049"/>
          <a:ext cx="1028700" cy="10287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0FA5C3D-59BF-4A9E-9E72-5AAC6A728E81}">
      <dsp:nvSpPr>
        <dsp:cNvPr id="0" name=""/>
        <dsp:cNvSpPr/>
      </dsp:nvSpPr>
      <dsp:spPr>
        <a:xfrm>
          <a:off x="571929" y="2880359"/>
          <a:ext cx="5696681" cy="822960"/>
        </a:xfrm>
        <a:prstGeom prst="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53225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用</a:t>
          </a:r>
          <a:r>
            <a:rPr lang="en-US" altLang="zh-CN" sz="2400" kern="1200" dirty="0" smtClean="0"/>
            <a:t>IDA</a:t>
          </a:r>
          <a:r>
            <a:rPr lang="zh-CN" altLang="en-US" sz="2400" kern="1200" dirty="0" smtClean="0"/>
            <a:t>分析与符号获取</a:t>
          </a:r>
          <a:endParaRPr lang="zh-CN" altLang="en-US" sz="2400" kern="1200" dirty="0"/>
        </a:p>
      </dsp:txBody>
      <dsp:txXfrm>
        <a:off x="571929" y="2880359"/>
        <a:ext cx="5696681" cy="822960"/>
      </dsp:txXfrm>
    </dsp:sp>
    <dsp:sp modelId="{83BA937A-6B84-40F0-99A8-C120C689647B}">
      <dsp:nvSpPr>
        <dsp:cNvPr id="0" name=""/>
        <dsp:cNvSpPr/>
      </dsp:nvSpPr>
      <dsp:spPr>
        <a:xfrm>
          <a:off x="57579" y="2777490"/>
          <a:ext cx="1028700" cy="10287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A583FD-20F8-4348-954D-A42FC0E8369F}">
      <dsp:nvSpPr>
        <dsp:cNvPr id="0" name=""/>
        <dsp:cNvSpPr/>
      </dsp:nvSpPr>
      <dsp:spPr>
        <a:xfrm>
          <a:off x="-4651809" y="-713145"/>
          <a:ext cx="5541091" cy="5541091"/>
        </a:xfrm>
        <a:prstGeom prst="blockArc">
          <a:avLst>
            <a:gd name="adj1" fmla="val 18900000"/>
            <a:gd name="adj2" fmla="val 2700000"/>
            <a:gd name="adj3" fmla="val 390"/>
          </a:avLst>
        </a:pr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8DF7E7-DC00-4AF1-BDE6-D267E5A98346}">
      <dsp:nvSpPr>
        <dsp:cNvPr id="0" name=""/>
        <dsp:cNvSpPr/>
      </dsp:nvSpPr>
      <dsp:spPr>
        <a:xfrm>
          <a:off x="571929" y="411480"/>
          <a:ext cx="5696681" cy="82296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53225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为什么进行调试与分析</a:t>
          </a:r>
          <a:endParaRPr lang="zh-CN" altLang="en-US" sz="2400" kern="1200" dirty="0"/>
        </a:p>
      </dsp:txBody>
      <dsp:txXfrm>
        <a:off x="571929" y="411480"/>
        <a:ext cx="5696681" cy="822960"/>
      </dsp:txXfrm>
    </dsp:sp>
    <dsp:sp modelId="{624D13DF-2680-406C-B5A2-81F483E15C7B}">
      <dsp:nvSpPr>
        <dsp:cNvPr id="0" name=""/>
        <dsp:cNvSpPr/>
      </dsp:nvSpPr>
      <dsp:spPr>
        <a:xfrm>
          <a:off x="57579" y="308610"/>
          <a:ext cx="1028700" cy="10287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1304A0D-DFAB-458C-8572-BBFA0C9E8803}">
      <dsp:nvSpPr>
        <dsp:cNvPr id="0" name=""/>
        <dsp:cNvSpPr/>
      </dsp:nvSpPr>
      <dsp:spPr>
        <a:xfrm>
          <a:off x="871075" y="1645920"/>
          <a:ext cx="5397535" cy="822960"/>
        </a:xfrm>
        <a:prstGeom prst="rec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shade val="51000"/>
                <a:satMod val="130000"/>
              </a:schemeClr>
            </a:gs>
            <a:gs pos="80000">
              <a:schemeClr val="accent5">
                <a:hueOff val="-4966938"/>
                <a:satOff val="19906"/>
                <a:lumOff val="4314"/>
                <a:alphaOff val="0"/>
                <a:shade val="93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53225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如何进行调试与分析</a:t>
          </a:r>
          <a:endParaRPr lang="zh-CN" altLang="en-US" sz="2400" kern="1200" dirty="0"/>
        </a:p>
      </dsp:txBody>
      <dsp:txXfrm>
        <a:off x="871075" y="1645920"/>
        <a:ext cx="5397535" cy="822960"/>
      </dsp:txXfrm>
    </dsp:sp>
    <dsp:sp modelId="{52C43CB5-4EB9-428A-ACB5-40035C9E55FA}">
      <dsp:nvSpPr>
        <dsp:cNvPr id="0" name=""/>
        <dsp:cNvSpPr/>
      </dsp:nvSpPr>
      <dsp:spPr>
        <a:xfrm>
          <a:off x="356725" y="1543049"/>
          <a:ext cx="1028700" cy="10287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0FA5C3D-59BF-4A9E-9E72-5AAC6A728E81}">
      <dsp:nvSpPr>
        <dsp:cNvPr id="0" name=""/>
        <dsp:cNvSpPr/>
      </dsp:nvSpPr>
      <dsp:spPr>
        <a:xfrm>
          <a:off x="571929" y="2880359"/>
          <a:ext cx="5696681" cy="822960"/>
        </a:xfrm>
        <a:prstGeom prst="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53225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用</a:t>
          </a:r>
          <a:r>
            <a:rPr lang="en-US" altLang="zh-CN" sz="2400" kern="1200" dirty="0" smtClean="0"/>
            <a:t>IDA</a:t>
          </a:r>
          <a:r>
            <a:rPr lang="zh-CN" altLang="en-US" sz="2400" kern="1200" dirty="0" smtClean="0"/>
            <a:t>分析与符号获取</a:t>
          </a:r>
          <a:endParaRPr lang="zh-CN" altLang="en-US" sz="2400" kern="1200" dirty="0"/>
        </a:p>
      </dsp:txBody>
      <dsp:txXfrm>
        <a:off x="571929" y="2880359"/>
        <a:ext cx="5696681" cy="822960"/>
      </dsp:txXfrm>
    </dsp:sp>
    <dsp:sp modelId="{83BA937A-6B84-40F0-99A8-C120C689647B}">
      <dsp:nvSpPr>
        <dsp:cNvPr id="0" name=""/>
        <dsp:cNvSpPr/>
      </dsp:nvSpPr>
      <dsp:spPr>
        <a:xfrm>
          <a:off x="57579" y="2777490"/>
          <a:ext cx="1028700" cy="10287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A583FD-20F8-4348-954D-A42FC0E8369F}">
      <dsp:nvSpPr>
        <dsp:cNvPr id="0" name=""/>
        <dsp:cNvSpPr/>
      </dsp:nvSpPr>
      <dsp:spPr>
        <a:xfrm>
          <a:off x="-4651809" y="-713145"/>
          <a:ext cx="5541091" cy="5541091"/>
        </a:xfrm>
        <a:prstGeom prst="blockArc">
          <a:avLst>
            <a:gd name="adj1" fmla="val 18900000"/>
            <a:gd name="adj2" fmla="val 2700000"/>
            <a:gd name="adj3" fmla="val 390"/>
          </a:avLst>
        </a:pr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8DF7E7-DC00-4AF1-BDE6-D267E5A98346}">
      <dsp:nvSpPr>
        <dsp:cNvPr id="0" name=""/>
        <dsp:cNvSpPr/>
      </dsp:nvSpPr>
      <dsp:spPr>
        <a:xfrm>
          <a:off x="571929" y="411480"/>
          <a:ext cx="5696681" cy="82296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53225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为什么进行调试与分析</a:t>
          </a:r>
          <a:endParaRPr lang="zh-CN" altLang="en-US" sz="2400" kern="1200" dirty="0"/>
        </a:p>
      </dsp:txBody>
      <dsp:txXfrm>
        <a:off x="571929" y="411480"/>
        <a:ext cx="5696681" cy="822960"/>
      </dsp:txXfrm>
    </dsp:sp>
    <dsp:sp modelId="{624D13DF-2680-406C-B5A2-81F483E15C7B}">
      <dsp:nvSpPr>
        <dsp:cNvPr id="0" name=""/>
        <dsp:cNvSpPr/>
      </dsp:nvSpPr>
      <dsp:spPr>
        <a:xfrm>
          <a:off x="57579" y="308610"/>
          <a:ext cx="1028700" cy="10287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1304A0D-DFAB-458C-8572-BBFA0C9E8803}">
      <dsp:nvSpPr>
        <dsp:cNvPr id="0" name=""/>
        <dsp:cNvSpPr/>
      </dsp:nvSpPr>
      <dsp:spPr>
        <a:xfrm>
          <a:off x="871075" y="1645920"/>
          <a:ext cx="5397535" cy="822960"/>
        </a:xfrm>
        <a:prstGeom prst="rec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shade val="51000"/>
                <a:satMod val="130000"/>
              </a:schemeClr>
            </a:gs>
            <a:gs pos="80000">
              <a:schemeClr val="accent5">
                <a:hueOff val="-4966938"/>
                <a:satOff val="19906"/>
                <a:lumOff val="4314"/>
                <a:alphaOff val="0"/>
                <a:shade val="93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53225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如何进行调试与分析</a:t>
          </a:r>
          <a:endParaRPr lang="zh-CN" altLang="en-US" sz="2400" kern="1200" dirty="0"/>
        </a:p>
      </dsp:txBody>
      <dsp:txXfrm>
        <a:off x="871075" y="1645920"/>
        <a:ext cx="5397535" cy="822960"/>
      </dsp:txXfrm>
    </dsp:sp>
    <dsp:sp modelId="{52C43CB5-4EB9-428A-ACB5-40035C9E55FA}">
      <dsp:nvSpPr>
        <dsp:cNvPr id="0" name=""/>
        <dsp:cNvSpPr/>
      </dsp:nvSpPr>
      <dsp:spPr>
        <a:xfrm>
          <a:off x="356725" y="1543049"/>
          <a:ext cx="1028700" cy="10287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0FA5C3D-59BF-4A9E-9E72-5AAC6A728E81}">
      <dsp:nvSpPr>
        <dsp:cNvPr id="0" name=""/>
        <dsp:cNvSpPr/>
      </dsp:nvSpPr>
      <dsp:spPr>
        <a:xfrm>
          <a:off x="571929" y="2880359"/>
          <a:ext cx="5696681" cy="822960"/>
        </a:xfrm>
        <a:prstGeom prst="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53225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用</a:t>
          </a:r>
          <a:r>
            <a:rPr lang="en-US" altLang="zh-CN" sz="2400" kern="1200" dirty="0" smtClean="0"/>
            <a:t>IDA</a:t>
          </a:r>
          <a:r>
            <a:rPr lang="zh-CN" altLang="en-US" sz="2400" kern="1200" dirty="0" smtClean="0"/>
            <a:t>分析与符号获取</a:t>
          </a:r>
          <a:endParaRPr lang="zh-CN" altLang="en-US" sz="2400" kern="1200" dirty="0"/>
        </a:p>
      </dsp:txBody>
      <dsp:txXfrm>
        <a:off x="571929" y="2880359"/>
        <a:ext cx="5696681" cy="822960"/>
      </dsp:txXfrm>
    </dsp:sp>
    <dsp:sp modelId="{83BA937A-6B84-40F0-99A8-C120C689647B}">
      <dsp:nvSpPr>
        <dsp:cNvPr id="0" name=""/>
        <dsp:cNvSpPr/>
      </dsp:nvSpPr>
      <dsp:spPr>
        <a:xfrm>
          <a:off x="57579" y="2777490"/>
          <a:ext cx="1028700" cy="10287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8001000" cy="1470025"/>
          </a:xfrm>
        </p:spPr>
        <p:txBody>
          <a:bodyPr/>
          <a:lstStyle/>
          <a:p>
            <a:r>
              <a:rPr lang="en-US" altLang="zh-CN" dirty="0" err="1" smtClean="0"/>
              <a:t>iOS</a:t>
            </a:r>
            <a:r>
              <a:rPr lang="zh-CN" altLang="en-US" dirty="0" smtClean="0"/>
              <a:t>平台的应用程序调试与分析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err="1" smtClean="0"/>
              <a:t>zhuliang</a:t>
            </a:r>
            <a:r>
              <a:rPr lang="en-US" dirty="0" smtClean="0"/>
              <a:t> </a:t>
            </a:r>
            <a:r>
              <a:rPr lang="zh-CN" altLang="en-US" dirty="0" smtClean="0"/>
              <a:t>黄</a:t>
            </a:r>
            <a:r>
              <a:rPr lang="zh-CN" altLang="en-US" dirty="0"/>
              <a:t>彩洪</a:t>
            </a:r>
            <a:endParaRPr lang="en-US" dirty="0" smtClean="0"/>
          </a:p>
          <a:p>
            <a:pPr algn="r"/>
            <a:r>
              <a:rPr lang="en-US" altLang="zh-CN" dirty="0" smtClean="0"/>
              <a:t>huang-caihong@qq.com</a:t>
            </a:r>
          </a:p>
          <a:p>
            <a:pPr algn="r"/>
            <a:r>
              <a:rPr lang="en-US" altLang="zh-CN" dirty="0" smtClean="0"/>
              <a:t>2011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10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15 </a:t>
            </a:r>
            <a:r>
              <a:rPr lang="zh-CN" altLang="en-US" dirty="0" smtClean="0"/>
              <a:t>重庆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607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</a:t>
            </a:r>
            <a:r>
              <a:rPr lang="zh-CN" altLang="en-US" dirty="0" smtClean="0"/>
              <a:t>用</a:t>
            </a:r>
            <a:r>
              <a:rPr lang="en-US" altLang="zh-CN" dirty="0" smtClean="0"/>
              <a:t>IDA pro</a:t>
            </a:r>
            <a:r>
              <a:rPr lang="zh-CN" altLang="en-US" dirty="0" smtClean="0"/>
              <a:t>分析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去除</a:t>
            </a:r>
            <a:r>
              <a:rPr lang="en-US" dirty="0" smtClean="0"/>
              <a:t>DRM</a:t>
            </a:r>
            <a:r>
              <a:rPr lang="zh-CN" altLang="en-US" dirty="0" smtClean="0"/>
              <a:t>（</a:t>
            </a:r>
            <a:r>
              <a:rPr lang="en-US" dirty="0" smtClean="0"/>
              <a:t>Digital </a:t>
            </a:r>
            <a:r>
              <a:rPr lang="en-US" dirty="0"/>
              <a:t>Rights </a:t>
            </a:r>
            <a:r>
              <a:rPr lang="en-US" dirty="0" smtClean="0"/>
              <a:t>Management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zh-CN" altLang="en-US" dirty="0" smtClean="0"/>
              <a:t>去除</a:t>
            </a:r>
            <a:r>
              <a:rPr lang="en-US" altLang="zh-CN" dirty="0" smtClean="0"/>
              <a:t>DRM</a:t>
            </a:r>
            <a:r>
              <a:rPr lang="zh-CN" altLang="en-US" dirty="0" smtClean="0"/>
              <a:t>才能用</a:t>
            </a:r>
            <a:r>
              <a:rPr lang="en-US" altLang="zh-CN" dirty="0" smtClean="0"/>
              <a:t>IDA</a:t>
            </a:r>
            <a:r>
              <a:rPr lang="zh-CN" altLang="en-US" dirty="0" smtClean="0"/>
              <a:t>进行分析。</a:t>
            </a:r>
            <a:endParaRPr lang="en-US" altLang="zh-CN" dirty="0" smtClean="0"/>
          </a:p>
          <a:p>
            <a:r>
              <a:rPr lang="zh-CN" altLang="en-US" dirty="0"/>
              <a:t>代</a:t>
            </a:r>
            <a:r>
              <a:rPr lang="zh-CN" altLang="en-US" dirty="0" smtClean="0"/>
              <a:t>码是怎样被加密的？</a:t>
            </a:r>
            <a:endParaRPr lang="en-US" altLang="zh-CN" dirty="0" smtClean="0"/>
          </a:p>
          <a:p>
            <a:r>
              <a:rPr lang="zh-CN" altLang="en-US" dirty="0"/>
              <a:t>如何</a:t>
            </a:r>
            <a:r>
              <a:rPr lang="zh-CN" altLang="en-US" dirty="0" smtClean="0"/>
              <a:t>去</a:t>
            </a:r>
            <a:r>
              <a:rPr lang="zh-CN" altLang="en-US" dirty="0"/>
              <a:t>掉</a:t>
            </a:r>
            <a:r>
              <a:rPr lang="en-US" altLang="zh-CN" dirty="0"/>
              <a:t>DRM</a:t>
            </a:r>
            <a:r>
              <a:rPr lang="zh-CN" altLang="en-US" dirty="0"/>
              <a:t>保护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1</a:t>
            </a:r>
            <a:r>
              <a:rPr lang="zh-CN" altLang="en-US" dirty="0" smtClean="0"/>
              <a:t>麻烦，但便于理解过程</a:t>
            </a:r>
            <a:endParaRPr lang="en-US" altLang="zh-CN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2</a:t>
            </a:r>
            <a:r>
              <a:rPr lang="zh-CN" altLang="en-US" dirty="0" smtClean="0"/>
              <a:t>是全自动化的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146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DRM</a:t>
            </a:r>
            <a:r>
              <a:rPr lang="zh-CN" altLang="en-US" dirty="0" smtClean="0"/>
              <a:t>破解基</a:t>
            </a:r>
            <a:r>
              <a:rPr lang="zh-CN" altLang="en-US" dirty="0"/>
              <a:t>本原</a:t>
            </a:r>
            <a:r>
              <a:rPr lang="zh-CN" altLang="en-US" dirty="0" smtClean="0"/>
              <a:t>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通过输入信息在</a:t>
            </a:r>
            <a:r>
              <a:rPr lang="en-US" altLang="zh-CN" dirty="0" err="1"/>
              <a:t>var</a:t>
            </a:r>
            <a:r>
              <a:rPr lang="en-US" altLang="zh-CN" dirty="0"/>
              <a:t>/mobile/Applications</a:t>
            </a:r>
            <a:r>
              <a:rPr lang="zh-CN" altLang="en-US" dirty="0"/>
              <a:t>下定位待破解软件所在位置 </a:t>
            </a:r>
          </a:p>
          <a:p>
            <a:r>
              <a:rPr lang="zh-CN" altLang="en-US" dirty="0" smtClean="0"/>
              <a:t>复</a:t>
            </a:r>
            <a:r>
              <a:rPr lang="zh-CN" altLang="en-US" dirty="0"/>
              <a:t>制软件目录下所有的文件到一个临时目录 </a:t>
            </a:r>
          </a:p>
          <a:p>
            <a:r>
              <a:rPr lang="zh-CN" altLang="en-US" dirty="0" smtClean="0"/>
              <a:t>用工具</a:t>
            </a:r>
            <a:r>
              <a:rPr lang="en-US" altLang="zh-CN" dirty="0" err="1" smtClean="0"/>
              <a:t>otool</a:t>
            </a:r>
            <a:r>
              <a:rPr lang="zh-CN" altLang="en-US" dirty="0"/>
              <a:t>分析程序主文件，找出</a:t>
            </a:r>
            <a:r>
              <a:rPr lang="en-US" altLang="zh-CN" dirty="0" err="1"/>
              <a:t>cryptsize</a:t>
            </a:r>
            <a:r>
              <a:rPr lang="zh-CN" altLang="en-US" dirty="0"/>
              <a:t>和</a:t>
            </a:r>
            <a:r>
              <a:rPr lang="en-US" altLang="zh-CN" dirty="0" err="1"/>
              <a:t>cryptid</a:t>
            </a:r>
            <a:r>
              <a:rPr lang="en-US" altLang="zh-CN" dirty="0"/>
              <a:t> </a:t>
            </a:r>
          </a:p>
          <a:p>
            <a:r>
              <a:rPr lang="zh-CN" altLang="en-US" dirty="0" smtClean="0"/>
              <a:t>运</a:t>
            </a:r>
            <a:r>
              <a:rPr lang="zh-CN" altLang="en-US" dirty="0"/>
              <a:t>行待破解程序</a:t>
            </a:r>
            <a:r>
              <a:rPr lang="zh-CN" altLang="en-US" dirty="0" smtClean="0"/>
              <a:t>，</a:t>
            </a:r>
            <a:r>
              <a:rPr lang="zh-CN" altLang="en-US" dirty="0"/>
              <a:t>用</a:t>
            </a:r>
            <a:r>
              <a:rPr lang="en-US" altLang="zh-CN" dirty="0" err="1" smtClean="0"/>
              <a:t>gdb</a:t>
            </a:r>
            <a:r>
              <a:rPr lang="zh-CN" altLang="en-US" dirty="0" smtClean="0"/>
              <a:t>附加到目标进程 </a:t>
            </a:r>
            <a:endParaRPr lang="zh-CN" altLang="en-US" dirty="0"/>
          </a:p>
          <a:p>
            <a:r>
              <a:rPr lang="zh-CN" altLang="en-US" dirty="0" smtClean="0"/>
              <a:t>因</a:t>
            </a:r>
            <a:r>
              <a:rPr lang="zh-CN" altLang="en-US" dirty="0"/>
              <a:t>为程序已经运行，所以此时是解密状态。</a:t>
            </a:r>
            <a:r>
              <a:rPr lang="en-US" altLang="zh-CN" dirty="0"/>
              <a:t>dump</a:t>
            </a:r>
            <a:r>
              <a:rPr lang="zh-CN" altLang="en-US" dirty="0"/>
              <a:t>当前未加密的内存 </a:t>
            </a:r>
          </a:p>
          <a:p>
            <a:r>
              <a:rPr lang="zh-CN" altLang="en-US" dirty="0" smtClean="0"/>
              <a:t>将</a:t>
            </a:r>
            <a:r>
              <a:rPr lang="en-US" altLang="zh-CN" dirty="0" err="1"/>
              <a:t>dunp</a:t>
            </a:r>
            <a:r>
              <a:rPr lang="zh-CN" altLang="en-US" dirty="0"/>
              <a:t>结果输出到一个</a:t>
            </a:r>
            <a:r>
              <a:rPr lang="en-US" altLang="zh-CN" dirty="0"/>
              <a:t>bin</a:t>
            </a:r>
            <a:r>
              <a:rPr lang="zh-CN" altLang="en-US" dirty="0"/>
              <a:t>文件，退出</a:t>
            </a:r>
            <a:r>
              <a:rPr lang="en-US" altLang="zh-CN" dirty="0" err="1"/>
              <a:t>gdb</a:t>
            </a:r>
            <a:r>
              <a:rPr lang="zh-CN" altLang="en-US" dirty="0"/>
              <a:t>调试程序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856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DRM</a:t>
            </a:r>
            <a:r>
              <a:rPr lang="zh-CN" altLang="en-US" dirty="0" smtClean="0"/>
              <a:t>破解基</a:t>
            </a:r>
            <a:r>
              <a:rPr lang="zh-CN" altLang="en-US" dirty="0"/>
              <a:t>本原</a:t>
            </a:r>
            <a:r>
              <a:rPr lang="zh-CN" altLang="en-US" dirty="0" smtClean="0"/>
              <a:t>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29200"/>
          </a:xfrm>
        </p:spPr>
        <p:txBody>
          <a:bodyPr>
            <a:normAutofit/>
          </a:bodyPr>
          <a:lstStyle/>
          <a:p>
            <a:r>
              <a:rPr lang="zh-CN" altLang="en-US" dirty="0"/>
              <a:t>将主程序文件的</a:t>
            </a:r>
            <a:r>
              <a:rPr lang="en-US" altLang="zh-CN" dirty="0" err="1"/>
              <a:t>cryptid</a:t>
            </a:r>
            <a:r>
              <a:rPr lang="zh-CN" altLang="en-US" dirty="0" smtClean="0"/>
              <a:t>字段改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，改加密状态为未加密 </a:t>
            </a:r>
          </a:p>
          <a:p>
            <a:r>
              <a:rPr lang="zh-CN" altLang="en-US" dirty="0" smtClean="0"/>
              <a:t>将</a:t>
            </a:r>
            <a:r>
              <a:rPr lang="en-US" altLang="zh-CN" dirty="0"/>
              <a:t>dump</a:t>
            </a:r>
            <a:r>
              <a:rPr lang="zh-CN" altLang="en-US" dirty="0"/>
              <a:t>出来的</a:t>
            </a:r>
            <a:r>
              <a:rPr lang="en-US" altLang="zh-CN" dirty="0"/>
              <a:t>bin</a:t>
            </a:r>
            <a:r>
              <a:rPr lang="zh-CN" altLang="en-US" dirty="0"/>
              <a:t>文件中的未加密内存的内容覆盖到原主程序文件的相应位置 </a:t>
            </a:r>
          </a:p>
          <a:p>
            <a:r>
              <a:rPr lang="zh-CN" altLang="en-US" dirty="0" smtClean="0"/>
              <a:t>对</a:t>
            </a:r>
            <a:r>
              <a:rPr lang="zh-CN" altLang="en-US" dirty="0"/>
              <a:t>主程序签名 </a:t>
            </a:r>
          </a:p>
          <a:p>
            <a:r>
              <a:rPr lang="zh-CN" altLang="en-US" dirty="0" smtClean="0"/>
              <a:t>删</a:t>
            </a:r>
            <a:r>
              <a:rPr lang="zh-CN" altLang="en-US" dirty="0"/>
              <a:t>除一些垃圾文件 </a:t>
            </a:r>
          </a:p>
          <a:p>
            <a:r>
              <a:rPr lang="zh-CN" altLang="en-US" dirty="0" smtClean="0"/>
              <a:t>打</a:t>
            </a:r>
            <a:r>
              <a:rPr lang="zh-CN" altLang="en-US" dirty="0"/>
              <a:t>包</a:t>
            </a:r>
            <a:r>
              <a:rPr lang="en-US" altLang="zh-CN" dirty="0"/>
              <a:t>IPA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846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全自动化的破解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Cydia</a:t>
            </a:r>
            <a:r>
              <a:rPr lang="zh-CN" altLang="en-US" dirty="0"/>
              <a:t>里安</a:t>
            </a:r>
            <a:r>
              <a:rPr lang="zh-CN" altLang="en-US" dirty="0" smtClean="0"/>
              <a:t>装</a:t>
            </a:r>
            <a:r>
              <a:rPr lang="en-US" altLang="zh-CN" dirty="0" err="1" smtClean="0"/>
              <a:t>Crackulous</a:t>
            </a:r>
            <a:endParaRPr lang="en-US" altLang="zh-CN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altLang="zh-CN" dirty="0" err="1" smtClean="0"/>
              <a:t>Crackulous</a:t>
            </a:r>
            <a:r>
              <a:rPr lang="zh-CN" altLang="en-US" dirty="0"/>
              <a:t>是</a:t>
            </a:r>
            <a:r>
              <a:rPr lang="zh-CN" altLang="en-US" dirty="0" smtClean="0"/>
              <a:t>全自动化的图形界面的破解</a:t>
            </a:r>
            <a:r>
              <a:rPr lang="en-US" altLang="zh-CN" dirty="0" smtClean="0"/>
              <a:t>	</a:t>
            </a:r>
            <a:r>
              <a:rPr lang="zh-CN" altLang="en-US" dirty="0" smtClean="0"/>
              <a:t>程序。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641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 </a:t>
            </a:r>
            <a:r>
              <a:rPr lang="zh-CN" altLang="en-US" dirty="0" smtClean="0"/>
              <a:t>获取符</a:t>
            </a:r>
            <a:r>
              <a:rPr lang="zh-CN" altLang="en-US" dirty="0"/>
              <a:t>号信</a:t>
            </a:r>
            <a:r>
              <a:rPr lang="zh-CN" altLang="en-US" dirty="0" smtClean="0"/>
              <a:t>息便于调试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smtClean="0"/>
              <a:t>class-dump-z</a:t>
            </a:r>
            <a:r>
              <a:rPr lang="zh-CN" altLang="en-US" dirty="0" smtClean="0"/>
              <a:t>获取更多的符号信息</a:t>
            </a:r>
            <a:endParaRPr lang="en-US" altLang="zh-CN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class-dump-z.exe –u armv6 –A –a </a:t>
            </a:r>
            <a:r>
              <a:rPr lang="en-US" dirty="0" err="1" smtClean="0"/>
              <a:t>QQGame</a:t>
            </a:r>
            <a:r>
              <a:rPr lang="en-US" dirty="0" smtClean="0"/>
              <a:t>   	class-dump-z.exe –u armv6 –A –a </a:t>
            </a:r>
            <a:r>
              <a:rPr lang="en-US" dirty="0" err="1" smtClean="0"/>
              <a:t>QQGame</a:t>
            </a:r>
            <a:r>
              <a:rPr lang="en-US" dirty="0" smtClean="0"/>
              <a:t> 	–H –o C:\</a:t>
            </a:r>
          </a:p>
          <a:p>
            <a:r>
              <a:rPr lang="en-US" dirty="0"/>
              <a:t>-u armv6</a:t>
            </a:r>
            <a:r>
              <a:rPr lang="zh-CN" altLang="en-US" dirty="0"/>
              <a:t>这个参数比较重</a:t>
            </a:r>
            <a:r>
              <a:rPr lang="zh-CN" altLang="en-US" dirty="0" smtClean="0"/>
              <a:t>要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class-dump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class-dump-x</a:t>
            </a:r>
            <a:r>
              <a:rPr lang="zh-CN" altLang="en-US" dirty="0"/>
              <a:t> </a:t>
            </a:r>
            <a:r>
              <a:rPr lang="zh-CN" altLang="en-US" dirty="0" smtClean="0"/>
              <a:t>不支持</a:t>
            </a:r>
            <a:r>
              <a:rPr lang="en-US" altLang="zh-CN" dirty="0" smtClean="0"/>
              <a:t>-u armv6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693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感谢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感谢会务组</a:t>
            </a:r>
            <a:endParaRPr lang="en-US" altLang="zh-CN" dirty="0" smtClean="0"/>
          </a:p>
          <a:p>
            <a:r>
              <a:rPr lang="zh-CN" altLang="en-US" dirty="0"/>
              <a:t>感</a:t>
            </a:r>
            <a:r>
              <a:rPr lang="zh-CN" altLang="en-US" smtClean="0"/>
              <a:t>谢</a:t>
            </a:r>
            <a:r>
              <a:rPr lang="zh-CN" altLang="en-US" smtClean="0"/>
              <a:t>主、承办</a:t>
            </a:r>
            <a:r>
              <a:rPr lang="zh-CN" altLang="en-US" dirty="0" smtClean="0"/>
              <a:t>方</a:t>
            </a:r>
            <a:endParaRPr lang="en-US" altLang="zh-CN" dirty="0" smtClean="0"/>
          </a:p>
          <a:p>
            <a:r>
              <a:rPr lang="zh-CN" altLang="en-US" dirty="0"/>
              <a:t>感</a:t>
            </a:r>
            <a:r>
              <a:rPr lang="zh-CN" altLang="en-US" dirty="0" smtClean="0"/>
              <a:t>谢陈小波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266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723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iOS</a:t>
            </a:r>
            <a:r>
              <a:rPr lang="zh-CN" altLang="en-US" dirty="0"/>
              <a:t>平台的应用程序调试与分析</a:t>
            </a:r>
            <a:endParaRPr lang="en-US" dirty="0"/>
          </a:p>
        </p:txBody>
      </p:sp>
      <p:graphicFrame>
        <p:nvGraphicFramePr>
          <p:cNvPr id="18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1418553"/>
              </p:ext>
            </p:extLst>
          </p:nvPr>
        </p:nvGraphicFramePr>
        <p:xfrm>
          <a:off x="1447800" y="1828800"/>
          <a:ext cx="63246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矩形 6"/>
          <p:cNvSpPr/>
          <p:nvPr/>
        </p:nvSpPr>
        <p:spPr>
          <a:xfrm>
            <a:off x="1828800" y="2362200"/>
            <a:ext cx="381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3600" b="1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Eras Bold ITC" pitchFamily="34" charset="0"/>
              </a:rPr>
              <a:t>1</a:t>
            </a:r>
            <a:endParaRPr lang="zh-CN" altLang="en-US" sz="3600" b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Eras Bold ITC" pitchFamily="34" charset="0"/>
            </a:endParaRPr>
          </a:p>
        </p:txBody>
      </p:sp>
      <p:sp>
        <p:nvSpPr>
          <p:cNvPr id="20" name="矩形 7"/>
          <p:cNvSpPr/>
          <p:nvPr/>
        </p:nvSpPr>
        <p:spPr>
          <a:xfrm>
            <a:off x="2133600" y="3505200"/>
            <a:ext cx="381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3600" b="1" dirty="0">
                <a:ln w="1905"/>
                <a:solidFill>
                  <a:srgbClr val="CC339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Eras Bold ITC" pitchFamily="34" charset="0"/>
              </a:rPr>
              <a:t>2</a:t>
            </a:r>
            <a:endParaRPr lang="zh-CN" altLang="en-US" sz="3600" b="1" dirty="0">
              <a:ln w="1905"/>
              <a:solidFill>
                <a:srgbClr val="CC3399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Eras Bold ITC" pitchFamily="34" charset="0"/>
            </a:endParaRPr>
          </a:p>
        </p:txBody>
      </p:sp>
      <p:sp>
        <p:nvSpPr>
          <p:cNvPr id="21" name="矩形 8"/>
          <p:cNvSpPr/>
          <p:nvPr/>
        </p:nvSpPr>
        <p:spPr>
          <a:xfrm>
            <a:off x="1885227" y="4800600"/>
            <a:ext cx="381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3600" b="1" dirty="0">
                <a:ln w="1905"/>
                <a:solidFill>
                  <a:srgbClr val="33339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Eras Bold ITC" pitchFamily="34" charset="0"/>
              </a:rPr>
              <a:t>3</a:t>
            </a:r>
            <a:endParaRPr lang="zh-CN" altLang="en-US" sz="3600" b="1" dirty="0">
              <a:ln w="1905"/>
              <a:solidFill>
                <a:srgbClr val="333399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Eras Bold ITC" pitchFamily="34" charset="0"/>
            </a:endParaRPr>
          </a:p>
        </p:txBody>
      </p:sp>
      <p:sp>
        <p:nvSpPr>
          <p:cNvPr id="22" name="左箭头 9"/>
          <p:cNvSpPr/>
          <p:nvPr/>
        </p:nvSpPr>
        <p:spPr>
          <a:xfrm rot="10800000">
            <a:off x="303835" y="2423970"/>
            <a:ext cx="990600" cy="646330"/>
          </a:xfrm>
          <a:prstGeom prst="leftArrow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2250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1.1</a:t>
            </a:r>
            <a:r>
              <a:rPr lang="zh-CN" altLang="en-US" dirty="0" smtClean="0"/>
              <a:t>为</a:t>
            </a:r>
            <a:r>
              <a:rPr lang="zh-CN" altLang="en-US" dirty="0"/>
              <a:t>什么进行调试与分</a:t>
            </a:r>
            <a:r>
              <a:rPr lang="zh-CN" altLang="en-US" dirty="0" smtClean="0"/>
              <a:t>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/>
              <a:t>找</a:t>
            </a:r>
            <a:r>
              <a:rPr lang="en-US" altLang="zh-CN" sz="4800" dirty="0" smtClean="0"/>
              <a:t>Bug</a:t>
            </a:r>
            <a:r>
              <a:rPr lang="zh-CN" altLang="en-US" sz="4800" dirty="0" smtClean="0"/>
              <a:t>？</a:t>
            </a:r>
            <a:endParaRPr lang="en-US" altLang="zh-CN" sz="4800" dirty="0" smtClean="0"/>
          </a:p>
          <a:p>
            <a:r>
              <a:rPr lang="zh-CN" altLang="en-US" sz="4800" dirty="0" smtClean="0"/>
              <a:t>想知道某功能如何实现？</a:t>
            </a:r>
            <a:endParaRPr lang="en-US" altLang="zh-CN" sz="4800" dirty="0" smtClean="0"/>
          </a:p>
          <a:p>
            <a:r>
              <a:rPr lang="zh-CN" altLang="en-US" sz="4800" dirty="0" smtClean="0"/>
              <a:t>有没有漏洞？</a:t>
            </a:r>
            <a:endParaRPr lang="en-US" altLang="zh-CN" sz="4800" dirty="0" smtClean="0"/>
          </a:p>
          <a:p>
            <a:r>
              <a:rPr lang="zh-CN" altLang="en-US" sz="4800" dirty="0" smtClean="0"/>
              <a:t>对程序进行</a:t>
            </a:r>
            <a:r>
              <a:rPr lang="en-US" altLang="zh-CN" sz="4800" dirty="0" smtClean="0"/>
              <a:t>DIY</a:t>
            </a:r>
            <a:r>
              <a:rPr lang="zh-CN" altLang="en-US" sz="4800" dirty="0" smtClean="0"/>
              <a:t>扩展功能？</a:t>
            </a:r>
            <a:endParaRPr lang="en-US" altLang="zh-CN" sz="4800" dirty="0" smtClean="0"/>
          </a:p>
          <a:p>
            <a:r>
              <a:rPr lang="zh-CN" altLang="en-US" sz="4800" dirty="0" smtClean="0"/>
              <a:t>目的和</a:t>
            </a:r>
            <a:r>
              <a:rPr lang="en-US" altLang="zh-CN" sz="4800" dirty="0" smtClean="0"/>
              <a:t>Windows</a:t>
            </a:r>
            <a:r>
              <a:rPr lang="zh-CN" altLang="en-US" sz="4800" dirty="0" smtClean="0"/>
              <a:t>下一样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82963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iOS</a:t>
            </a:r>
            <a:r>
              <a:rPr lang="zh-CN" altLang="en-US" dirty="0"/>
              <a:t>平台的应用程序调试与分析</a:t>
            </a:r>
            <a:endParaRPr lang="en-US" dirty="0"/>
          </a:p>
        </p:txBody>
      </p:sp>
      <p:graphicFrame>
        <p:nvGraphicFramePr>
          <p:cNvPr id="18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0630955"/>
              </p:ext>
            </p:extLst>
          </p:nvPr>
        </p:nvGraphicFramePr>
        <p:xfrm>
          <a:off x="1447800" y="1828800"/>
          <a:ext cx="63246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矩形 6"/>
          <p:cNvSpPr/>
          <p:nvPr/>
        </p:nvSpPr>
        <p:spPr>
          <a:xfrm>
            <a:off x="1828800" y="2362200"/>
            <a:ext cx="381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3600" b="1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Eras Bold ITC" pitchFamily="34" charset="0"/>
              </a:rPr>
              <a:t>1</a:t>
            </a:r>
            <a:endParaRPr lang="zh-CN" altLang="en-US" sz="3600" b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Eras Bold ITC" pitchFamily="34" charset="0"/>
            </a:endParaRPr>
          </a:p>
        </p:txBody>
      </p:sp>
      <p:sp>
        <p:nvSpPr>
          <p:cNvPr id="20" name="矩形 7"/>
          <p:cNvSpPr/>
          <p:nvPr/>
        </p:nvSpPr>
        <p:spPr>
          <a:xfrm>
            <a:off x="2133600" y="3505200"/>
            <a:ext cx="381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3600" b="1" dirty="0">
                <a:ln w="1905"/>
                <a:solidFill>
                  <a:srgbClr val="CC339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Eras Bold ITC" pitchFamily="34" charset="0"/>
              </a:rPr>
              <a:t>2</a:t>
            </a:r>
            <a:endParaRPr lang="zh-CN" altLang="en-US" sz="3600" b="1" dirty="0">
              <a:ln w="1905"/>
              <a:solidFill>
                <a:srgbClr val="CC3399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Eras Bold ITC" pitchFamily="34" charset="0"/>
            </a:endParaRPr>
          </a:p>
        </p:txBody>
      </p:sp>
      <p:sp>
        <p:nvSpPr>
          <p:cNvPr id="21" name="矩形 8"/>
          <p:cNvSpPr/>
          <p:nvPr/>
        </p:nvSpPr>
        <p:spPr>
          <a:xfrm>
            <a:off x="1885227" y="4800600"/>
            <a:ext cx="381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3600" b="1" dirty="0">
                <a:ln w="1905"/>
                <a:solidFill>
                  <a:srgbClr val="33339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Eras Bold ITC" pitchFamily="34" charset="0"/>
              </a:rPr>
              <a:t>3</a:t>
            </a:r>
            <a:endParaRPr lang="zh-CN" altLang="en-US" sz="3600" b="1" dirty="0">
              <a:ln w="1905"/>
              <a:solidFill>
                <a:srgbClr val="333399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Eras Bold ITC" pitchFamily="34" charset="0"/>
            </a:endParaRPr>
          </a:p>
        </p:txBody>
      </p:sp>
      <p:sp>
        <p:nvSpPr>
          <p:cNvPr id="22" name="左箭头 9"/>
          <p:cNvSpPr/>
          <p:nvPr/>
        </p:nvSpPr>
        <p:spPr>
          <a:xfrm rot="10800000">
            <a:off x="533400" y="3505201"/>
            <a:ext cx="990600" cy="646330"/>
          </a:xfrm>
          <a:prstGeom prst="leftArrow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161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2.1 </a:t>
            </a:r>
            <a:r>
              <a:rPr lang="en-US" altLang="zh-CN" dirty="0" err="1" smtClean="0"/>
              <a:t>iOS</a:t>
            </a:r>
            <a:r>
              <a:rPr lang="zh-CN" altLang="en-US" dirty="0" smtClean="0"/>
              <a:t>的封闭性增大研究它的难度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SandBox</a:t>
            </a:r>
            <a:r>
              <a:rPr lang="zh-CN" altLang="en-US" dirty="0" smtClean="0"/>
              <a:t>（沙盒）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dirty="0"/>
              <a:t>code </a:t>
            </a:r>
            <a:r>
              <a:rPr lang="en-US" dirty="0" smtClean="0"/>
              <a:t>signing</a:t>
            </a:r>
            <a:r>
              <a:rPr lang="zh-CN" altLang="en-US" dirty="0" smtClean="0"/>
              <a:t>（代码签名）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研究它的难度比</a:t>
            </a:r>
            <a:r>
              <a:rPr lang="en-US" altLang="zh-CN" dirty="0" smtClean="0"/>
              <a:t>Linux/Windows</a:t>
            </a:r>
            <a:r>
              <a:rPr lang="zh-CN" altLang="en-US" dirty="0" smtClean="0"/>
              <a:t>要大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647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必要的硬</a:t>
            </a:r>
            <a:r>
              <a:rPr lang="zh-CN" altLang="en-US" dirty="0"/>
              <a:t>件</a:t>
            </a:r>
            <a:r>
              <a:rPr lang="zh-CN" altLang="en-US" dirty="0" smtClean="0"/>
              <a:t>准备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一个越狱的设备，最好是</a:t>
            </a:r>
            <a:r>
              <a:rPr lang="en-US" altLang="zh-CN" dirty="0" smtClean="0"/>
              <a:t>iPhone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越狱的必要的，因为只有越狱才能装非   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AppStore</a:t>
            </a:r>
            <a:r>
              <a:rPr lang="zh-CN" altLang="en-US" dirty="0" smtClean="0"/>
              <a:t>上的软件。</a:t>
            </a:r>
            <a:r>
              <a:rPr lang="en-US" dirty="0"/>
              <a:t>	</a:t>
            </a:r>
          </a:p>
          <a:p>
            <a:r>
              <a:rPr lang="zh-CN" altLang="en-US" dirty="0" smtClean="0"/>
              <a:t>装上必要的软件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86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/>
              <a:t>必要</a:t>
            </a:r>
            <a:r>
              <a:rPr lang="zh-CN" altLang="en-US" dirty="0" smtClean="0"/>
              <a:t>的软件</a:t>
            </a:r>
            <a:r>
              <a:rPr lang="zh-CN" altLang="en-US" dirty="0"/>
              <a:t>准备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Cydia</a:t>
            </a:r>
            <a:r>
              <a:rPr lang="zh-CN" altLang="en-US" dirty="0" smtClean="0"/>
              <a:t>里安装下面的软件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1.OpenSSH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OpenSSH</a:t>
            </a:r>
            <a:r>
              <a:rPr lang="zh-CN" altLang="en-US" dirty="0" smtClean="0"/>
              <a:t>是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下常用的服       </a:t>
            </a:r>
            <a:r>
              <a:rPr lang="en-US" altLang="zh-CN" dirty="0" smtClean="0"/>
              <a:t>     	</a:t>
            </a:r>
            <a:r>
              <a:rPr lang="zh-CN" altLang="en-US" dirty="0" smtClean="0"/>
              <a:t>务，装上后设备可充当服务</a:t>
            </a:r>
            <a:r>
              <a:rPr lang="en-US" altLang="zh-CN" dirty="0" smtClean="0"/>
              <a:t>SSH</a:t>
            </a:r>
            <a:r>
              <a:rPr lang="zh-CN" altLang="en-US" dirty="0" smtClean="0"/>
              <a:t>服务端</a:t>
            </a:r>
            <a:endParaRPr lang="en-US" altLang="zh-CN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altLang="zh-CN" dirty="0" smtClean="0"/>
              <a:t>2.GNU Debugger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gdb</a:t>
            </a:r>
            <a:r>
              <a:rPr lang="zh-CN" altLang="en-US" dirty="0" smtClean="0"/>
              <a:t>）调试工具</a:t>
            </a:r>
            <a:endParaRPr lang="en-US" altLang="zh-CN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altLang="zh-CN" dirty="0" smtClean="0"/>
              <a:t>3.adv-cmds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ps</a:t>
            </a:r>
            <a:r>
              <a:rPr lang="zh-CN" altLang="en-US" dirty="0" smtClean="0"/>
              <a:t>命令）</a:t>
            </a:r>
            <a:endParaRPr lang="en-US" altLang="zh-CN" dirty="0" smtClean="0"/>
          </a:p>
          <a:p>
            <a:r>
              <a:rPr lang="en-US" altLang="zh-CN" dirty="0"/>
              <a:t>PC</a:t>
            </a:r>
            <a:r>
              <a:rPr lang="zh-CN" altLang="en-US" dirty="0"/>
              <a:t>机端安装</a:t>
            </a:r>
            <a:r>
              <a:rPr lang="en-US" altLang="zh-CN" dirty="0"/>
              <a:t>SSH Secure Shell Client</a:t>
            </a:r>
            <a:r>
              <a:rPr lang="zh-CN" altLang="en-US" dirty="0"/>
              <a:t>或</a:t>
            </a:r>
            <a:r>
              <a:rPr lang="en-US" altLang="zh-CN" dirty="0"/>
              <a:t>putty</a:t>
            </a:r>
            <a:r>
              <a:rPr lang="zh-CN" altLang="en-US" dirty="0"/>
              <a:t>等</a:t>
            </a:r>
            <a:r>
              <a:rPr lang="en-US" altLang="zh-CN" dirty="0"/>
              <a:t>SSH</a:t>
            </a:r>
            <a:r>
              <a:rPr lang="zh-CN" altLang="en-US" dirty="0"/>
              <a:t>客户端软件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9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 </a:t>
            </a:r>
            <a:r>
              <a:rPr lang="zh-CN" altLang="en-US" dirty="0" smtClean="0"/>
              <a:t>开始调试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PC</a:t>
            </a:r>
            <a:r>
              <a:rPr lang="zh-CN" altLang="en-US" dirty="0" smtClean="0"/>
              <a:t>端运行</a:t>
            </a:r>
            <a:r>
              <a:rPr lang="en-US" altLang="zh-CN" dirty="0" smtClean="0"/>
              <a:t>SSH</a:t>
            </a:r>
            <a:r>
              <a:rPr lang="zh-CN" altLang="en-US" dirty="0" smtClean="0"/>
              <a:t>客户端，连接到设备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用户名：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，默认密码：</a:t>
            </a:r>
            <a:r>
              <a:rPr lang="en-US" dirty="0" smtClean="0"/>
              <a:t>alpine</a:t>
            </a:r>
            <a:endParaRPr lang="en-US" altLang="zh-CN" dirty="0" smtClean="0"/>
          </a:p>
          <a:p>
            <a:r>
              <a:rPr lang="zh-CN" altLang="en-US" dirty="0" smtClean="0"/>
              <a:t>运行想调试的程序，如</a:t>
            </a:r>
            <a:r>
              <a:rPr lang="en-US" altLang="zh-CN" dirty="0" err="1" smtClean="0"/>
              <a:t>QQGame</a:t>
            </a:r>
            <a:endParaRPr lang="en-US" altLang="zh-CN" dirty="0" smtClean="0"/>
          </a:p>
          <a:p>
            <a:r>
              <a:rPr lang="zh-CN" altLang="en-US" dirty="0"/>
              <a:t>运</a:t>
            </a:r>
            <a:r>
              <a:rPr lang="zh-CN" altLang="en-US" dirty="0" smtClean="0"/>
              <a:t>行命令</a:t>
            </a:r>
            <a:r>
              <a:rPr lang="en-US" altLang="zh-CN" dirty="0" err="1" smtClean="0"/>
              <a:t>ps</a:t>
            </a:r>
            <a:r>
              <a:rPr lang="en-US" altLang="zh-CN" dirty="0" smtClean="0"/>
              <a:t> –ax</a:t>
            </a:r>
            <a:r>
              <a:rPr lang="zh-CN" altLang="en-US" dirty="0" smtClean="0"/>
              <a:t>可以看到所有运行的进程</a:t>
            </a:r>
            <a:r>
              <a:rPr lang="en-US" altLang="zh-CN" dirty="0" smtClean="0"/>
              <a:t>id</a:t>
            </a:r>
          </a:p>
          <a:p>
            <a:r>
              <a:rPr lang="en-US" dirty="0" err="1" smtClean="0"/>
              <a:t>gdb</a:t>
            </a:r>
            <a:r>
              <a:rPr lang="en-US" dirty="0" smtClean="0"/>
              <a:t> –p </a:t>
            </a:r>
            <a:r>
              <a:rPr lang="zh-CN" altLang="en-US" dirty="0" smtClean="0"/>
              <a:t>加进程</a:t>
            </a:r>
            <a:r>
              <a:rPr lang="en-US" altLang="zh-CN" dirty="0" smtClean="0"/>
              <a:t>id</a:t>
            </a:r>
            <a:r>
              <a:rPr lang="zh-CN" altLang="en-US" dirty="0" smtClean="0"/>
              <a:t>可调试指定进程</a:t>
            </a:r>
            <a:endParaRPr lang="en-US" altLang="zh-CN" dirty="0" smtClean="0"/>
          </a:p>
          <a:p>
            <a:r>
              <a:rPr lang="zh-CN" altLang="en-US" dirty="0" smtClean="0"/>
              <a:t>从</a:t>
            </a:r>
            <a:r>
              <a:rPr lang="en-US" dirty="0" err="1" smtClean="0"/>
              <a:t>otool</a:t>
            </a:r>
            <a:r>
              <a:rPr lang="en-US" dirty="0" smtClean="0"/>
              <a:t> –l </a:t>
            </a:r>
            <a:r>
              <a:rPr lang="zh-CN" altLang="en-US" dirty="0" smtClean="0"/>
              <a:t>输出可知道代码已加密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351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iOS</a:t>
            </a:r>
            <a:r>
              <a:rPr lang="zh-CN" altLang="en-US" dirty="0"/>
              <a:t>平台的应用程序调试与分析</a:t>
            </a:r>
            <a:endParaRPr lang="en-US" dirty="0"/>
          </a:p>
        </p:txBody>
      </p:sp>
      <p:graphicFrame>
        <p:nvGraphicFramePr>
          <p:cNvPr id="18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5337328"/>
              </p:ext>
            </p:extLst>
          </p:nvPr>
        </p:nvGraphicFramePr>
        <p:xfrm>
          <a:off x="1447800" y="1828800"/>
          <a:ext cx="63246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矩形 6"/>
          <p:cNvSpPr/>
          <p:nvPr/>
        </p:nvSpPr>
        <p:spPr>
          <a:xfrm>
            <a:off x="1828800" y="2362200"/>
            <a:ext cx="381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3600" b="1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Eras Bold ITC" pitchFamily="34" charset="0"/>
              </a:rPr>
              <a:t>1</a:t>
            </a:r>
            <a:endParaRPr lang="zh-CN" altLang="en-US" sz="3600" b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Eras Bold ITC" pitchFamily="34" charset="0"/>
            </a:endParaRPr>
          </a:p>
        </p:txBody>
      </p:sp>
      <p:sp>
        <p:nvSpPr>
          <p:cNvPr id="20" name="矩形 7"/>
          <p:cNvSpPr/>
          <p:nvPr/>
        </p:nvSpPr>
        <p:spPr>
          <a:xfrm>
            <a:off x="2133600" y="3505200"/>
            <a:ext cx="381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3600" b="1" dirty="0">
                <a:ln w="1905"/>
                <a:solidFill>
                  <a:srgbClr val="CC339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Eras Bold ITC" pitchFamily="34" charset="0"/>
              </a:rPr>
              <a:t>2</a:t>
            </a:r>
            <a:endParaRPr lang="zh-CN" altLang="en-US" sz="3600" b="1" dirty="0">
              <a:ln w="1905"/>
              <a:solidFill>
                <a:srgbClr val="CC3399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Eras Bold ITC" pitchFamily="34" charset="0"/>
            </a:endParaRPr>
          </a:p>
        </p:txBody>
      </p:sp>
      <p:sp>
        <p:nvSpPr>
          <p:cNvPr id="21" name="矩形 8"/>
          <p:cNvSpPr/>
          <p:nvPr/>
        </p:nvSpPr>
        <p:spPr>
          <a:xfrm>
            <a:off x="1885227" y="4800600"/>
            <a:ext cx="381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3600" b="1" dirty="0">
                <a:ln w="1905"/>
                <a:solidFill>
                  <a:srgbClr val="33339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Eras Bold ITC" pitchFamily="34" charset="0"/>
              </a:rPr>
              <a:t>3</a:t>
            </a:r>
            <a:endParaRPr lang="zh-CN" altLang="en-US" sz="3600" b="1" dirty="0">
              <a:ln w="1905"/>
              <a:solidFill>
                <a:srgbClr val="333399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Eras Bold ITC" pitchFamily="34" charset="0"/>
            </a:endParaRPr>
          </a:p>
        </p:txBody>
      </p:sp>
      <p:sp>
        <p:nvSpPr>
          <p:cNvPr id="22" name="左箭头 9"/>
          <p:cNvSpPr/>
          <p:nvPr/>
        </p:nvSpPr>
        <p:spPr>
          <a:xfrm rot="10800000">
            <a:off x="533400" y="4800601"/>
            <a:ext cx="990600" cy="646330"/>
          </a:xfrm>
          <a:prstGeom prst="leftArrow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9393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2858</TotalTime>
  <Words>590</Words>
  <Application>Microsoft Office PowerPoint</Application>
  <PresentationFormat>On-screen Show (4:3)</PresentationFormat>
  <Paragraphs>88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iOS平台的应用程序调试与分析</vt:lpstr>
      <vt:lpstr>iOS平台的应用程序调试与分析</vt:lpstr>
      <vt:lpstr>1.1为什么进行调试与分析</vt:lpstr>
      <vt:lpstr>iOS平台的应用程序调试与分析</vt:lpstr>
      <vt:lpstr>2.1 iOS的封闭性增大研究它的难度</vt:lpstr>
      <vt:lpstr>2.2 必要的硬件准备</vt:lpstr>
      <vt:lpstr>2.3 必要的软件准备</vt:lpstr>
      <vt:lpstr>2.4 开始调试</vt:lpstr>
      <vt:lpstr>iOS平台的应用程序调试与分析</vt:lpstr>
      <vt:lpstr>3.1 用IDA pro分析</vt:lpstr>
      <vt:lpstr>DRM破解基本原理</vt:lpstr>
      <vt:lpstr>DRM破解基本原理</vt:lpstr>
      <vt:lpstr>全自动化的破解</vt:lpstr>
      <vt:lpstr>3.2 获取符号信息便于调试</vt:lpstr>
      <vt:lpstr>感谢</vt:lpstr>
      <vt:lpstr>The End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iOS平台的应用程序调试与分析</dc:title>
  <dc:creator>Caihong Huang (APU)</dc:creator>
  <cp:lastModifiedBy>Caihong Huang</cp:lastModifiedBy>
  <cp:revision>38</cp:revision>
  <dcterms:created xsi:type="dcterms:W3CDTF">2006-08-16T00:00:00Z</dcterms:created>
  <dcterms:modified xsi:type="dcterms:W3CDTF">2011-10-15T01:35:51Z</dcterms:modified>
</cp:coreProperties>
</file>