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28F6-740E-4BF7-B190-957E0D47C9EC}" type="datetimeFigureOut">
              <a:rPr lang="zh-CN" altLang="en-US" smtClean="0"/>
              <a:t>2013/1/11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CD22-A979-41CF-A497-7B2C4ADB2E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28F6-740E-4BF7-B190-957E0D47C9EC}" type="datetimeFigureOut">
              <a:rPr lang="zh-CN" altLang="en-US" smtClean="0"/>
              <a:t>2013/1/11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CD22-A979-41CF-A497-7B2C4ADB2E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28F6-740E-4BF7-B190-957E0D47C9EC}" type="datetimeFigureOut">
              <a:rPr lang="zh-CN" altLang="en-US" smtClean="0"/>
              <a:t>2013/1/11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CD22-A979-41CF-A497-7B2C4ADB2E3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28F6-740E-4BF7-B190-957E0D47C9EC}" type="datetimeFigureOut">
              <a:rPr lang="zh-CN" altLang="en-US" smtClean="0"/>
              <a:t>2013/1/11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CD22-A979-41CF-A497-7B2C4ADB2E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28F6-740E-4BF7-B190-957E0D47C9EC}" type="datetimeFigureOut">
              <a:rPr lang="zh-CN" altLang="en-US" smtClean="0"/>
              <a:t>2013/1/11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CD22-A979-41CF-A497-7B2C4ADB2E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28F6-740E-4BF7-B190-957E0D47C9EC}" type="datetimeFigureOut">
              <a:rPr lang="zh-CN" altLang="en-US" smtClean="0"/>
              <a:t>2013/1/11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CD22-A979-41CF-A497-7B2C4ADB2E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28F6-740E-4BF7-B190-957E0D47C9EC}" type="datetimeFigureOut">
              <a:rPr lang="zh-CN" altLang="en-US" smtClean="0"/>
              <a:t>2013/1/11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CD22-A979-41CF-A497-7B2C4ADB2E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28F6-740E-4BF7-B190-957E0D47C9EC}" type="datetimeFigureOut">
              <a:rPr lang="zh-CN" altLang="en-US" smtClean="0"/>
              <a:t>2013/1/11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CD22-A979-41CF-A497-7B2C4ADB2E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28F6-740E-4BF7-B190-957E0D47C9EC}" type="datetimeFigureOut">
              <a:rPr lang="zh-CN" altLang="en-US" smtClean="0"/>
              <a:t>2013/1/11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CD22-A979-41CF-A497-7B2C4ADB2E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28F6-740E-4BF7-B190-957E0D47C9EC}" type="datetimeFigureOut">
              <a:rPr lang="zh-CN" altLang="en-US" smtClean="0"/>
              <a:t>2013/1/11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CD22-A979-41CF-A497-7B2C4ADB2E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28F6-740E-4BF7-B190-957E0D47C9EC}" type="datetimeFigureOut">
              <a:rPr lang="zh-CN" altLang="en-US" smtClean="0"/>
              <a:t>2013/1/11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CD22-A979-41CF-A497-7B2C4ADB2E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30428F6-740E-4BF7-B190-957E0D47C9EC}" type="datetimeFigureOut">
              <a:rPr lang="zh-CN" altLang="en-US" smtClean="0"/>
              <a:t>2013/1/11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7BFCD22-A979-41CF-A497-7B2C4ADB2E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TCP-Over-DNS</a:t>
            </a:r>
            <a:br>
              <a:rPr lang="en-US" altLang="zh-CN" dirty="0" smtClean="0"/>
            </a:br>
            <a:r>
              <a:rPr lang="zh-CN" altLang="en-US" dirty="0" smtClean="0"/>
              <a:t>绕过运营商</a:t>
            </a:r>
            <a:r>
              <a:rPr lang="en-US" altLang="zh-CN" dirty="0" smtClean="0"/>
              <a:t>WLAN</a:t>
            </a:r>
            <a:r>
              <a:rPr lang="zh-CN" altLang="en-US" dirty="0" smtClean="0"/>
              <a:t>认证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傅奎 </a:t>
            </a:r>
            <a:r>
              <a:rPr lang="en-US" altLang="zh-CN" dirty="0" smtClean="0"/>
              <a:t>/ i@isclab.org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094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i@isclab.org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62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060848"/>
            <a:ext cx="7516357" cy="453650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代理</a:t>
            </a:r>
          </a:p>
          <a:p>
            <a:r>
              <a:rPr lang="en-US" altLang="zh-CN" dirty="0"/>
              <a:t>Socks</a:t>
            </a:r>
            <a:r>
              <a:rPr lang="zh-CN" altLang="en-US" dirty="0"/>
              <a:t>代理</a:t>
            </a:r>
          </a:p>
          <a:p>
            <a:r>
              <a:rPr lang="zh-CN" altLang="en-US" dirty="0"/>
              <a:t>在线代理</a:t>
            </a:r>
          </a:p>
          <a:p>
            <a:r>
              <a:rPr lang="en-US" altLang="zh-CN" dirty="0"/>
              <a:t>XX</a:t>
            </a:r>
            <a:r>
              <a:rPr lang="zh-CN" altLang="en-US" dirty="0"/>
              <a:t>门系列</a:t>
            </a:r>
          </a:p>
          <a:p>
            <a:r>
              <a:rPr lang="en-US" altLang="zh-CN" dirty="0" err="1"/>
              <a:t>GoAgent</a:t>
            </a:r>
            <a:endParaRPr lang="en-US" altLang="zh-CN" dirty="0"/>
          </a:p>
          <a:p>
            <a:r>
              <a:rPr lang="en-US" altLang="zh-CN" dirty="0"/>
              <a:t>SSH Tunnel</a:t>
            </a:r>
          </a:p>
          <a:p>
            <a:r>
              <a:rPr lang="en-US" altLang="zh-CN" dirty="0" smtClean="0"/>
              <a:t>PPTP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L2TP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IPSec</a:t>
            </a:r>
            <a:endParaRPr lang="en-US" altLang="zh-CN" dirty="0"/>
          </a:p>
          <a:p>
            <a:r>
              <a:rPr lang="en-US" altLang="zh-CN" dirty="0"/>
              <a:t>Open </a:t>
            </a:r>
            <a:r>
              <a:rPr lang="en-US" altLang="zh-CN" dirty="0" smtClean="0"/>
              <a:t>VPN</a:t>
            </a:r>
            <a:endParaRPr lang="en-US" altLang="zh-CN" dirty="0"/>
          </a:p>
          <a:p>
            <a:r>
              <a:rPr lang="en-US" altLang="zh-CN" dirty="0" smtClean="0"/>
              <a:t>TCP-Over-DNS</a:t>
            </a:r>
          </a:p>
          <a:p>
            <a:r>
              <a:rPr lang="zh-CN" altLang="en-US" dirty="0" smtClean="0"/>
              <a:t>西厢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XX</a:t>
            </a:r>
            <a:r>
              <a:rPr lang="zh-CN" altLang="en-US" dirty="0" smtClean="0"/>
              <a:t>必备技术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76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TCP-Over-DNS</a:t>
            </a:r>
            <a:endParaRPr lang="zh-CN" altLang="en-US" dirty="0"/>
          </a:p>
        </p:txBody>
      </p:sp>
      <p:pic>
        <p:nvPicPr>
          <p:cNvPr id="1026" name="Picture 2" descr="tcp-over-dns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54825"/>
            <a:ext cx="528637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50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 QAZWXEdc1532rTVGHyu.dnstun8.mooo.com</a:t>
            </a:r>
          </a:p>
          <a:p>
            <a:r>
              <a:rPr lang="en-US" altLang="zh-CN" sz="2800" dirty="0" smtClean="0"/>
              <a:t>=&gt;=&gt;=&gt; GET http://www.facebook.com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TCP-Over-DNS</a:t>
            </a:r>
            <a:endParaRPr lang="zh-CN" altLang="en-US" dirty="0"/>
          </a:p>
        </p:txBody>
      </p:sp>
      <p:pic>
        <p:nvPicPr>
          <p:cNvPr id="3074" name="Picture 2" descr="freedns.afraid.org s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933056"/>
            <a:ext cx="5820375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1331640" y="3140968"/>
            <a:ext cx="36724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86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TCP-Over-DNS</a:t>
            </a:r>
            <a:endParaRPr lang="zh-CN" altLang="en-US" dirty="0"/>
          </a:p>
        </p:txBody>
      </p:sp>
      <p:pic>
        <p:nvPicPr>
          <p:cNvPr id="2050" name="Picture 2" descr="Hexdump of tcp-over-dns pack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7144"/>
            <a:ext cx="5328592" cy="486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76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ChinaNet</a:t>
            </a:r>
            <a:endParaRPr lang="en-US" altLang="zh-CN" dirty="0" smtClean="0"/>
          </a:p>
          <a:p>
            <a:r>
              <a:rPr lang="en-US" altLang="zh-CN" dirty="0" err="1" smtClean="0"/>
              <a:t>ChinaUnicom</a:t>
            </a:r>
            <a:endParaRPr lang="en-US" altLang="zh-CN" dirty="0" smtClean="0"/>
          </a:p>
          <a:p>
            <a:r>
              <a:rPr lang="en-US" altLang="zh-CN" dirty="0" smtClean="0"/>
              <a:t>CMCC</a:t>
            </a:r>
          </a:p>
          <a:p>
            <a:r>
              <a:rPr lang="en-US" altLang="zh-CN" dirty="0" smtClean="0"/>
              <a:t>WASU</a:t>
            </a:r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运营商</a:t>
            </a:r>
            <a:r>
              <a:rPr lang="en-US" altLang="zh-CN" dirty="0"/>
              <a:t>WLAN</a:t>
            </a:r>
            <a:r>
              <a:rPr lang="zh-CN" altLang="en-US" dirty="0"/>
              <a:t>认证绕过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924944"/>
            <a:ext cx="251460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053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运营商</a:t>
            </a:r>
            <a:r>
              <a:rPr lang="en-US" altLang="zh-CN" dirty="0"/>
              <a:t>WLAN</a:t>
            </a:r>
            <a:r>
              <a:rPr lang="zh-CN" altLang="en-US" dirty="0"/>
              <a:t>认证绕过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" y="2614188"/>
            <a:ext cx="644842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 descr="D:\Private\Picture\Snagit\SNAG-00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2084784"/>
            <a:ext cx="404812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37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运营商</a:t>
            </a:r>
            <a:r>
              <a:rPr lang="en-US" altLang="zh-CN" dirty="0"/>
              <a:t>WLAN</a:t>
            </a:r>
            <a:r>
              <a:rPr lang="zh-CN" altLang="en-US" dirty="0"/>
              <a:t>认证绕过</a:t>
            </a:r>
          </a:p>
        </p:txBody>
      </p:sp>
      <p:pic>
        <p:nvPicPr>
          <p:cNvPr id="7170" name="Picture 2" descr="D:\Private\Picture\Snagit\SNAG-00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92896"/>
            <a:ext cx="5664493" cy="417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857" y="2492897"/>
            <a:ext cx="5893143" cy="433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964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绕过认证，免费上网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隐藏真实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，安全通讯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/>
              <a:t>必须</a:t>
            </a:r>
            <a:r>
              <a:rPr lang="zh-CN" altLang="en-US" dirty="0" smtClean="0"/>
              <a:t>有独立外网服务器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数据包分割频繁，影响速度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优缺点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527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30</TotalTime>
  <Words>93</Words>
  <Application>Microsoft Office PowerPoint</Application>
  <PresentationFormat>全屏显示(4:3)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波形</vt:lpstr>
      <vt:lpstr>TCP-Over-DNS 绕过运营商WLAN认证</vt:lpstr>
      <vt:lpstr>XX必备技术</vt:lpstr>
      <vt:lpstr>TCP-Over-DNS</vt:lpstr>
      <vt:lpstr>TCP-Over-DNS</vt:lpstr>
      <vt:lpstr>TCP-Over-DNS</vt:lpstr>
      <vt:lpstr>运营商WLAN认证绕过</vt:lpstr>
      <vt:lpstr>运营商WLAN认证绕过</vt:lpstr>
      <vt:lpstr>运营商WLAN认证绕过</vt:lpstr>
      <vt:lpstr>优缺点</vt:lpstr>
      <vt:lpstr>Thank you！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TCP-Over-DNS 绕过运营商WLAN认证</dc:title>
  <dc:creator>Leander</dc:creator>
  <cp:lastModifiedBy>Leander</cp:lastModifiedBy>
  <cp:revision>13</cp:revision>
  <dcterms:created xsi:type="dcterms:W3CDTF">2013-01-11T15:46:40Z</dcterms:created>
  <dcterms:modified xsi:type="dcterms:W3CDTF">2013-01-11T16:16:43Z</dcterms:modified>
</cp:coreProperties>
</file>