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9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6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0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3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7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5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7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C3487-5DC4-40AB-B010-69D65F4C38F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V="1">
            <a:off x="3557524" y="948071"/>
            <a:ext cx="294396" cy="1320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6"/>
          </p:cNvCxnSpPr>
          <p:nvPr/>
        </p:nvCxnSpPr>
        <p:spPr>
          <a:xfrm>
            <a:off x="7105131" y="3543438"/>
            <a:ext cx="14568" cy="46162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494654" y="5283076"/>
            <a:ext cx="113928" cy="14037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628853" y="5013178"/>
            <a:ext cx="455315" cy="3582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5163989" y="1450186"/>
            <a:ext cx="344586" cy="14037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317824" y="3582572"/>
            <a:ext cx="21928" cy="27847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835696" y="908720"/>
            <a:ext cx="5269435" cy="5269435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317824" y="1340768"/>
            <a:ext cx="4346875" cy="4346875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717948" y="3831572"/>
            <a:ext cx="1485900" cy="1989138"/>
            <a:chOff x="768" y="2736"/>
            <a:chExt cx="936" cy="1253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768" y="2736"/>
              <a:ext cx="936" cy="954"/>
              <a:chOff x="624" y="1584"/>
              <a:chExt cx="1248" cy="1296"/>
            </a:xfrm>
          </p:grpSpPr>
          <p:grpSp>
            <p:nvGrpSpPr>
              <p:cNvPr id="7" name="Group 8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9" name="Oval 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" name="Freeform 1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" name="Text Box 11"/>
              <p:cNvSpPr txBox="1">
                <a:spLocks noChangeArrowheads="1"/>
              </p:cNvSpPr>
              <p:nvPr/>
            </p:nvSpPr>
            <p:spPr bwMode="gray">
              <a:xfrm>
                <a:off x="675" y="1931"/>
                <a:ext cx="1133" cy="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de-AT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Markdown</a:t>
                </a:r>
                <a:endParaRPr lang="en-US" alt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ctr" eaLnBrk="0" hangingPunct="0"/>
                <a:r>
                  <a:rPr lang="en-US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</a:t>
                </a:r>
                <a:r>
                  <a:rPr lang="en-US" altLang="en-US" sz="2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Rmd</a:t>
                </a:r>
                <a:r>
                  <a:rPr lang="en-US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.md</a:t>
                </a:r>
                <a:endParaRPr lang="en-US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6" name="Oval 12"/>
            <p:cNvSpPr>
              <a:spLocks noChangeArrowheads="1"/>
            </p:cNvSpPr>
            <p:nvPr/>
          </p:nvSpPr>
          <p:spPr bwMode="gray">
            <a:xfrm>
              <a:off x="864" y="3744"/>
              <a:ext cx="760" cy="245"/>
            </a:xfrm>
            <a:prstGeom prst="ellipse">
              <a:avLst/>
            </a:prstGeom>
            <a:gradFill rotWithShape="1">
              <a:gsLst>
                <a:gs pos="0">
                  <a:srgbClr val="969696">
                    <a:alpha val="58000"/>
                  </a:srgbClr>
                </a:gs>
                <a:gs pos="100000">
                  <a:srgbClr val="969696">
                    <a:gamma/>
                    <a:tint val="69804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5782720" y="3738339"/>
            <a:ext cx="1524001" cy="2066925"/>
            <a:chOff x="3119" y="2784"/>
            <a:chExt cx="960" cy="1302"/>
          </a:xfrm>
        </p:grpSpPr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3119" y="2784"/>
              <a:ext cx="960" cy="965"/>
              <a:chOff x="2400" y="1488"/>
              <a:chExt cx="1152" cy="1152"/>
            </a:xfrm>
          </p:grpSpPr>
          <p:grpSp>
            <p:nvGrpSpPr>
              <p:cNvPr id="14" name="Group 15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16" name="Oval 16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" name="Text Box 18"/>
              <p:cNvSpPr txBox="1">
                <a:spLocks noChangeArrowheads="1"/>
              </p:cNvSpPr>
              <p:nvPr/>
            </p:nvSpPr>
            <p:spPr bwMode="gray">
              <a:xfrm>
                <a:off x="2465" y="1806"/>
                <a:ext cx="1055" cy="5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Mind Maps</a:t>
                </a:r>
              </a:p>
              <a:p>
                <a:pPr algn="ctr" eaLnBrk="0" hangingPunct="0"/>
                <a:r>
                  <a:rPr lang="en-US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.mm</a:t>
                </a:r>
                <a:endParaRPr lang="en-US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3" name="Oval 19"/>
            <p:cNvSpPr>
              <a:spLocks noChangeArrowheads="1"/>
            </p:cNvSpPr>
            <p:nvPr/>
          </p:nvSpPr>
          <p:spPr bwMode="gray">
            <a:xfrm>
              <a:off x="3147" y="3779"/>
              <a:ext cx="917" cy="307"/>
            </a:xfrm>
            <a:prstGeom prst="ellipse">
              <a:avLst/>
            </a:prstGeom>
            <a:gradFill rotWithShape="1">
              <a:gsLst>
                <a:gs pos="0">
                  <a:srgbClr val="969696">
                    <a:alpha val="58000"/>
                  </a:srgbClr>
                </a:gs>
                <a:gs pos="100000">
                  <a:srgbClr val="969696">
                    <a:gamma/>
                    <a:tint val="69804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757447" y="486387"/>
            <a:ext cx="1524000" cy="2089150"/>
            <a:chOff x="1968" y="2784"/>
            <a:chExt cx="960" cy="1316"/>
          </a:xfrm>
        </p:grpSpPr>
        <p:grpSp>
          <p:nvGrpSpPr>
            <p:cNvPr id="19" name="Group 21"/>
            <p:cNvGrpSpPr>
              <a:grpSpLocks/>
            </p:cNvGrpSpPr>
            <p:nvPr/>
          </p:nvGrpSpPr>
          <p:grpSpPr bwMode="auto">
            <a:xfrm>
              <a:off x="1968" y="2784"/>
              <a:ext cx="960" cy="958"/>
              <a:chOff x="2016" y="1920"/>
              <a:chExt cx="1680" cy="1680"/>
            </a:xfrm>
          </p:grpSpPr>
          <p:sp>
            <p:nvSpPr>
              <p:cNvPr id="22" name="Oval 2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-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Text Box 24"/>
            <p:cNvSpPr txBox="1">
              <a:spLocks noChangeArrowheads="1"/>
            </p:cNvSpPr>
            <p:nvPr/>
          </p:nvSpPr>
          <p:spPr bwMode="gray">
            <a:xfrm>
              <a:off x="2016" y="3064"/>
              <a:ext cx="86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de-AT" alt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 Script</a:t>
              </a:r>
            </a:p>
            <a:p>
              <a:pPr algn="ctr" eaLnBrk="0" hangingPunct="0"/>
              <a:r>
                <a:rPr lang="de-AT" alt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.R</a:t>
              </a:r>
              <a:endParaRPr lang="en-US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" name="Oval 25"/>
            <p:cNvSpPr>
              <a:spLocks noChangeArrowheads="1"/>
            </p:cNvSpPr>
            <p:nvPr/>
          </p:nvSpPr>
          <p:spPr bwMode="gray">
            <a:xfrm>
              <a:off x="1968" y="3792"/>
              <a:ext cx="916" cy="308"/>
            </a:xfrm>
            <a:prstGeom prst="ellipse">
              <a:avLst/>
            </a:prstGeom>
            <a:gradFill rotWithShape="1">
              <a:gsLst>
                <a:gs pos="0">
                  <a:srgbClr val="969696">
                    <a:alpha val="58000"/>
                  </a:srgbClr>
                </a:gs>
                <a:gs pos="100000">
                  <a:srgbClr val="969696">
                    <a:gamma/>
                    <a:tint val="69804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Oval 28"/>
          <p:cNvSpPr>
            <a:spLocks noChangeArrowheads="1"/>
          </p:cNvSpPr>
          <p:nvPr/>
        </p:nvSpPr>
        <p:spPr bwMode="gray">
          <a:xfrm>
            <a:off x="3570238" y="2492424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gray">
          <a:xfrm>
            <a:off x="3563888" y="2476549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gray">
          <a:xfrm>
            <a:off x="3697238" y="2619424"/>
            <a:ext cx="1690687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gray">
          <a:xfrm>
            <a:off x="3679775" y="2592437"/>
            <a:ext cx="1690688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gray">
          <a:xfrm>
            <a:off x="3781375" y="2703562"/>
            <a:ext cx="1522413" cy="1522412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gray">
          <a:xfrm>
            <a:off x="3803600" y="2722612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gray">
          <a:xfrm>
            <a:off x="3821063" y="2732137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gray">
          <a:xfrm>
            <a:off x="3836938" y="2746424"/>
            <a:ext cx="1366837" cy="13414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gray">
          <a:xfrm>
            <a:off x="3917900" y="2782937"/>
            <a:ext cx="1214438" cy="1090612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gray">
          <a:xfrm>
            <a:off x="3726548" y="3131823"/>
            <a:ext cx="16209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3600" b="1" dirty="0" err="1" smtClean="0">
                <a:solidFill>
                  <a:srgbClr val="000000"/>
                </a:solidFill>
                <a:latin typeface="Arial Black" panose="020B0A04020102020204" pitchFamily="34" charset="0"/>
              </a:rPr>
              <a:t>mindr</a:t>
            </a:r>
            <a:endParaRPr lang="en-US" altLang="en-US" sz="3600" b="1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3101" y="2031231"/>
            <a:ext cx="139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 smtClean="0"/>
              <a:t>md2r()</a:t>
            </a:r>
            <a:endParaRPr lang="en-US" sz="2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461253" y="2535287"/>
            <a:ext cx="139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 smtClean="0"/>
              <a:t>r2md()</a:t>
            </a:r>
            <a:endParaRPr lang="en-US" sz="2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23928" y="5085184"/>
            <a:ext cx="151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 smtClean="0"/>
              <a:t>md2mm()</a:t>
            </a:r>
            <a:endParaRPr lang="en-US" sz="2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995936" y="6207695"/>
            <a:ext cx="151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 smtClean="0"/>
              <a:t>mm2md()</a:t>
            </a:r>
            <a:endParaRPr lang="en-US" sz="2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948264" y="2060848"/>
            <a:ext cx="151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 smtClean="0"/>
              <a:t>md2mm()</a:t>
            </a:r>
            <a:endParaRPr lang="en-US" sz="2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004048" y="2348880"/>
            <a:ext cx="151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 smtClean="0"/>
              <a:t>mm2md()</a:t>
            </a:r>
            <a:endParaRPr lang="en-US" sz="2400" b="1" dirty="0"/>
          </a:p>
        </p:txBody>
      </p:sp>
      <p:pic>
        <p:nvPicPr>
          <p:cNvPr id="1031" name="Picture 7" descr="Datei:Mindmap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534" y="3847402"/>
            <a:ext cx="947738" cy="51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âr logoâçå¾çæç´¢ç»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125" y="548680"/>
            <a:ext cx="386698" cy="2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âmarkdown logo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33897"/>
            <a:ext cx="631478" cy="38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14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26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Zhao</dc:creator>
  <cp:lastModifiedBy>Peng Zhao</cp:lastModifiedBy>
  <cp:revision>9</cp:revision>
  <dcterms:created xsi:type="dcterms:W3CDTF">2018-10-27T09:11:23Z</dcterms:created>
  <dcterms:modified xsi:type="dcterms:W3CDTF">2018-10-27T20:25:24Z</dcterms:modified>
</cp:coreProperties>
</file>