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7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3487-5DC4-40AB-B010-69D65F4C38F9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5622-4488-4DA2-882F-2236677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717948" y="3831572"/>
            <a:ext cx="1485900" cy="1989138"/>
            <a:chOff x="768" y="2736"/>
            <a:chExt cx="936" cy="125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768" y="2736"/>
              <a:ext cx="936" cy="954"/>
              <a:chOff x="624" y="1584"/>
              <a:chExt cx="1248" cy="1296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9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" name="Text Box 11"/>
              <p:cNvSpPr txBox="1">
                <a:spLocks noChangeArrowheads="1"/>
              </p:cNvSpPr>
              <p:nvPr/>
            </p:nvSpPr>
            <p:spPr bwMode="gray">
              <a:xfrm>
                <a:off x="675" y="1931"/>
                <a:ext cx="1133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de-AT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Markdown</a:t>
                </a:r>
                <a:endParaRPr lang="en-US" alt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/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</a:t>
                </a:r>
                <a:r>
                  <a:rPr lang="en-US" altLang="en-US" sz="2000" b="1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Rmd</a:t>
                </a:r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.md</a:t>
                </a:r>
                <a:endParaRPr lang="en-US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6" name="Oval 12"/>
            <p:cNvSpPr>
              <a:spLocks noChangeArrowheads="1"/>
            </p:cNvSpPr>
            <p:nvPr/>
          </p:nvSpPr>
          <p:spPr bwMode="gray">
            <a:xfrm>
              <a:off x="864" y="3744"/>
              <a:ext cx="760" cy="245"/>
            </a:xfrm>
            <a:prstGeom prst="ellipse">
              <a:avLst/>
            </a:prstGeom>
            <a:gradFill rotWithShape="1">
              <a:gsLst>
                <a:gs pos="0">
                  <a:srgbClr val="969696">
                    <a:alpha val="58000"/>
                  </a:srgbClr>
                </a:gs>
                <a:gs pos="100000">
                  <a:srgbClr val="969696">
                    <a:gamma/>
                    <a:tint val="69804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5782720" y="3738339"/>
            <a:ext cx="1524001" cy="2066925"/>
            <a:chOff x="3119" y="2784"/>
            <a:chExt cx="960" cy="1302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3119" y="2784"/>
              <a:ext cx="960" cy="965"/>
              <a:chOff x="2400" y="1488"/>
              <a:chExt cx="1152" cy="1152"/>
            </a:xfrm>
          </p:grpSpPr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6" name="Oval 16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gray">
              <a:xfrm>
                <a:off x="2465" y="1806"/>
                <a:ext cx="1055" cy="5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Mind Maps</a:t>
                </a:r>
              </a:p>
              <a:p>
                <a:pPr algn="ctr" eaLnBrk="0" hangingPunct="0"/>
                <a:r>
                  <a:rPr lang="en-US" altLang="en-US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.mm</a:t>
                </a:r>
                <a:endParaRPr lang="en-US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13" name="Oval 19"/>
            <p:cNvSpPr>
              <a:spLocks noChangeArrowheads="1"/>
            </p:cNvSpPr>
            <p:nvPr/>
          </p:nvSpPr>
          <p:spPr bwMode="gray">
            <a:xfrm>
              <a:off x="3147" y="3779"/>
              <a:ext cx="917" cy="307"/>
            </a:xfrm>
            <a:prstGeom prst="ellipse">
              <a:avLst/>
            </a:prstGeom>
            <a:gradFill rotWithShape="1">
              <a:gsLst>
                <a:gs pos="0">
                  <a:srgbClr val="969696">
                    <a:alpha val="58000"/>
                  </a:srgbClr>
                </a:gs>
                <a:gs pos="100000">
                  <a:srgbClr val="969696">
                    <a:gamma/>
                    <a:tint val="69804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757447" y="486387"/>
            <a:ext cx="1524000" cy="2089150"/>
            <a:chOff x="1968" y="2784"/>
            <a:chExt cx="960" cy="1316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1968" y="2784"/>
              <a:ext cx="960" cy="958"/>
              <a:chOff x="2016" y="1920"/>
              <a:chExt cx="1680" cy="1680"/>
            </a:xfrm>
          </p:grpSpPr>
          <p:sp>
            <p:nvSpPr>
              <p:cNvPr id="22" name="Oval 2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gray">
            <a:xfrm>
              <a:off x="2016" y="3064"/>
              <a:ext cx="86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de-AT" alt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 Script</a:t>
              </a:r>
            </a:p>
            <a:p>
              <a:pPr algn="ctr" eaLnBrk="0" hangingPunct="0"/>
              <a:r>
                <a:rPr lang="de-AT" altLang="en-US" sz="2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.R</a:t>
              </a:r>
              <a:endParaRPr lang="en-US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gray">
            <a:xfrm>
              <a:off x="1968" y="3792"/>
              <a:ext cx="916" cy="308"/>
            </a:xfrm>
            <a:prstGeom prst="ellipse">
              <a:avLst/>
            </a:prstGeom>
            <a:gradFill rotWithShape="1">
              <a:gsLst>
                <a:gs pos="0">
                  <a:srgbClr val="969696">
                    <a:alpha val="58000"/>
                  </a:srgbClr>
                </a:gs>
                <a:gs pos="100000">
                  <a:srgbClr val="969696">
                    <a:gamma/>
                    <a:tint val="69804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Oval 28"/>
          <p:cNvSpPr>
            <a:spLocks noChangeArrowheads="1"/>
          </p:cNvSpPr>
          <p:nvPr/>
        </p:nvSpPr>
        <p:spPr bwMode="gray">
          <a:xfrm>
            <a:off x="3570238" y="2492424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3563888" y="2476549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gray">
          <a:xfrm>
            <a:off x="3697238" y="2619424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gray">
          <a:xfrm>
            <a:off x="3679775" y="2592437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gray">
          <a:xfrm>
            <a:off x="3781375" y="2703562"/>
            <a:ext cx="1522413" cy="1522412"/>
          </a:xfrm>
          <a:prstGeom prst="ellipse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gray">
          <a:xfrm>
            <a:off x="3803600" y="2722612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gray">
          <a:xfrm>
            <a:off x="3821063" y="2732137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gray">
          <a:xfrm>
            <a:off x="3836938" y="2746424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gray">
          <a:xfrm>
            <a:off x="3917900" y="2782937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gray">
          <a:xfrm>
            <a:off x="3726548" y="3131823"/>
            <a:ext cx="16209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3600" b="1" dirty="0" err="1" smtClean="0">
                <a:solidFill>
                  <a:srgbClr val="000000"/>
                </a:solidFill>
                <a:latin typeface="Arial Black" panose="020B0A04020102020204" pitchFamily="34" charset="0"/>
              </a:rPr>
              <a:t>mindr</a:t>
            </a:r>
            <a:endParaRPr lang="en-US" altLang="en-US" sz="36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48079" y="1865821"/>
            <a:ext cx="139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rmd2r()</a:t>
            </a:r>
            <a:endParaRPr lang="en-US" sz="2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461253" y="2535287"/>
            <a:ext cx="139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r2rmd()</a:t>
            </a:r>
            <a:endParaRPr lang="en-US" sz="2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89908" y="5085184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md2mm()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989908" y="6207695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mm2md()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948264" y="2060848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r</a:t>
            </a:r>
            <a:r>
              <a:rPr lang="de-AT" sz="2400" b="1" dirty="0" smtClean="0"/>
              <a:t>2mm()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286052" y="2348880"/>
            <a:ext cx="1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smtClean="0"/>
              <a:t>mm2r()</a:t>
            </a:r>
            <a:endParaRPr lang="en-US" sz="2400" b="1" dirty="0"/>
          </a:p>
        </p:txBody>
      </p:sp>
      <p:pic>
        <p:nvPicPr>
          <p:cNvPr id="1033" name="Picture 9" descr="âr logoâçå¾çæç´¢ç»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125" y="548680"/>
            <a:ext cx="386698" cy="2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âmarkdown logo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897"/>
            <a:ext cx="631478" cy="3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c 23"/>
          <p:cNvSpPr/>
          <p:nvPr/>
        </p:nvSpPr>
        <p:spPr>
          <a:xfrm>
            <a:off x="1812255" y="871364"/>
            <a:ext cx="5358011" cy="5358011"/>
          </a:xfrm>
          <a:prstGeom prst="arc">
            <a:avLst>
              <a:gd name="adj1" fmla="val 10052165"/>
              <a:gd name="adj2" fmla="val 15326899"/>
            </a:avLst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>
            <a:off x="2267744" y="1268760"/>
            <a:ext cx="4436459" cy="4436459"/>
          </a:xfrm>
          <a:prstGeom prst="arc">
            <a:avLst>
              <a:gd name="adj1" fmla="val 17446918"/>
              <a:gd name="adj2" fmla="val 359086"/>
            </a:avLst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2266291" y="1262219"/>
            <a:ext cx="4436459" cy="4436459"/>
          </a:xfrm>
          <a:prstGeom prst="arc">
            <a:avLst>
              <a:gd name="adj1" fmla="val 2728104"/>
              <a:gd name="adj2" fmla="val 7991355"/>
            </a:avLst>
          </a:prstGeom>
          <a:ln w="57150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2266292" y="1271473"/>
            <a:ext cx="4436459" cy="4436459"/>
          </a:xfrm>
          <a:prstGeom prst="arc">
            <a:avLst>
              <a:gd name="adj1" fmla="val 10282897"/>
              <a:gd name="adj2" fmla="val 15064530"/>
            </a:avLst>
          </a:prstGeom>
          <a:ln w="571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/>
          <p:cNvSpPr/>
          <p:nvPr/>
        </p:nvSpPr>
        <p:spPr>
          <a:xfrm>
            <a:off x="1787424" y="849684"/>
            <a:ext cx="5358011" cy="5358011"/>
          </a:xfrm>
          <a:prstGeom prst="arc">
            <a:avLst>
              <a:gd name="adj1" fmla="val 17190406"/>
              <a:gd name="adj2" fmla="val 604095"/>
            </a:avLst>
          </a:prstGeom>
          <a:ln w="762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1805514" y="871364"/>
            <a:ext cx="5358011" cy="5358011"/>
          </a:xfrm>
          <a:prstGeom prst="arc">
            <a:avLst>
              <a:gd name="adj1" fmla="val 2430561"/>
              <a:gd name="adj2" fmla="val 8239300"/>
            </a:avLst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9" descr="C:\Users\PengZhao\AppData\Local\Microsoft\Windows\Temporary Internet Files\Content.IE5\QKHW6T1U\logiciels-mind-mapping-software-1342pmmd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05" y="3825044"/>
            <a:ext cx="635851" cy="47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4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26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Zhao</dc:creator>
  <cp:lastModifiedBy>Peng Zhao</cp:lastModifiedBy>
  <cp:revision>13</cp:revision>
  <dcterms:created xsi:type="dcterms:W3CDTF">2018-10-27T09:11:23Z</dcterms:created>
  <dcterms:modified xsi:type="dcterms:W3CDTF">2018-11-16T18:48:45Z</dcterms:modified>
</cp:coreProperties>
</file>