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4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45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7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8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13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00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7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1041-C251-4284-A67E-F4D37A0B8E60}" type="datetimeFigureOut">
              <a:rPr lang="LID4096" smtClean="0"/>
              <a:t>03/13/2020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D9FB-5EFD-4839-AF91-FB39282DB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5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unstats.un.org/unsd/demographic/products/dyb/dyb2012/Table03.pd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D84D6-1CB6-4244-999A-38547FED8F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" y="109537"/>
            <a:ext cx="4029075" cy="1152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12F7D-93B8-4556-B644-B900F05FDE01}"/>
              </a:ext>
            </a:extLst>
          </p:cNvPr>
          <p:cNvSpPr txBox="1"/>
          <p:nvPr/>
        </p:nvSpPr>
        <p:spPr>
          <a:xfrm>
            <a:off x="4226011" y="362633"/>
            <a:ext cx="505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Республикасы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халқының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жынысы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жекелеген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топтары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6DAE3-C0DD-4923-A868-8F3C2B29F130}"/>
              </a:ext>
            </a:extLst>
          </p:cNvPr>
          <p:cNvSpPr txBox="1"/>
          <p:nvPr/>
        </p:nvSpPr>
        <p:spPr>
          <a:xfrm>
            <a:off x="9601201" y="362632"/>
            <a:ext cx="259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Серікбай Бауыржан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19-12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ВСиТ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0E32DAA5-3608-4006-A741-2168229B498F}"/>
              </a:ext>
            </a:extLst>
          </p:cNvPr>
          <p:cNvSpPr/>
          <p:nvPr/>
        </p:nvSpPr>
        <p:spPr>
          <a:xfrm>
            <a:off x="0" y="1346885"/>
            <a:ext cx="12703133" cy="9885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C9178DC-15A2-4B99-A291-3B784A5A4B03}"/>
              </a:ext>
            </a:extLst>
          </p:cNvPr>
          <p:cNvCxnSpPr/>
          <p:nvPr/>
        </p:nvCxnSpPr>
        <p:spPr>
          <a:xfrm>
            <a:off x="3867666" y="2042810"/>
            <a:ext cx="0" cy="598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8FF8AEC-2558-4AFE-9343-810949F7BF5F}"/>
              </a:ext>
            </a:extLst>
          </p:cNvPr>
          <p:cNvCxnSpPr/>
          <p:nvPr/>
        </p:nvCxnSpPr>
        <p:spPr>
          <a:xfrm>
            <a:off x="8394358" y="1968953"/>
            <a:ext cx="0" cy="598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33DBC9-5E28-4B53-B93C-912D52E0D088}"/>
              </a:ext>
            </a:extLst>
          </p:cNvPr>
          <p:cNvSpPr/>
          <p:nvPr/>
        </p:nvSpPr>
        <p:spPr>
          <a:xfrm>
            <a:off x="446809" y="1560905"/>
            <a:ext cx="3076819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4717F-0E0A-4AFB-AA3E-B4F688F3037E}"/>
              </a:ext>
            </a:extLst>
          </p:cNvPr>
          <p:cNvSpPr txBox="1"/>
          <p:nvPr/>
        </p:nvSpPr>
        <p:spPr>
          <a:xfrm>
            <a:off x="1062685" y="1568749"/>
            <a:ext cx="151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1.Кіріспе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D5E630-3303-4FFF-BABA-802D77DA2E81}"/>
              </a:ext>
            </a:extLst>
          </p:cNvPr>
          <p:cNvSpPr/>
          <p:nvPr/>
        </p:nvSpPr>
        <p:spPr>
          <a:xfrm>
            <a:off x="369787" y="6213123"/>
            <a:ext cx="3076819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15EDE7D-616A-4F36-82B3-C000B03C67B2}"/>
              </a:ext>
            </a:extLst>
          </p:cNvPr>
          <p:cNvSpPr/>
          <p:nvPr/>
        </p:nvSpPr>
        <p:spPr>
          <a:xfrm>
            <a:off x="4414897" y="1560852"/>
            <a:ext cx="3076819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D7B9B2-ED13-4457-A34E-265C2238B6C4}"/>
              </a:ext>
            </a:extLst>
          </p:cNvPr>
          <p:cNvSpPr/>
          <p:nvPr/>
        </p:nvSpPr>
        <p:spPr>
          <a:xfrm>
            <a:off x="4397382" y="3847413"/>
            <a:ext cx="3076819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25B9C6-445E-4774-8F2F-90608AD05654}"/>
              </a:ext>
            </a:extLst>
          </p:cNvPr>
          <p:cNvSpPr/>
          <p:nvPr/>
        </p:nvSpPr>
        <p:spPr>
          <a:xfrm>
            <a:off x="8847776" y="4501933"/>
            <a:ext cx="3076819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96D8B-CDB9-48C0-9CA7-DE8A4E140553}"/>
              </a:ext>
            </a:extLst>
          </p:cNvPr>
          <p:cNvSpPr txBox="1"/>
          <p:nvPr/>
        </p:nvSpPr>
        <p:spPr>
          <a:xfrm>
            <a:off x="734191" y="6151292"/>
            <a:ext cx="223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Мақсаттар</a:t>
            </a:r>
            <a:endParaRPr lang="LID4096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96DA0-6AC6-4D85-95E0-9DB1237690CC}"/>
              </a:ext>
            </a:extLst>
          </p:cNvPr>
          <p:cNvSpPr txBox="1"/>
          <p:nvPr/>
        </p:nvSpPr>
        <p:spPr>
          <a:xfrm>
            <a:off x="4994634" y="1595689"/>
            <a:ext cx="247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3.Әдіснама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1C59F-FD86-4DDE-BDEE-A97719E65843}"/>
              </a:ext>
            </a:extLst>
          </p:cNvPr>
          <p:cNvSpPr txBox="1"/>
          <p:nvPr/>
        </p:nvSpPr>
        <p:spPr>
          <a:xfrm>
            <a:off x="4864876" y="3882402"/>
            <a:ext cx="214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4.Реализация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AAD9C-B57F-405C-B157-E723CA0F9605}"/>
              </a:ext>
            </a:extLst>
          </p:cNvPr>
          <p:cNvSpPr txBox="1"/>
          <p:nvPr/>
        </p:nvSpPr>
        <p:spPr>
          <a:xfrm>
            <a:off x="9415852" y="4536770"/>
            <a:ext cx="23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5.Қорытынды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136CD0C-DC64-40C7-8292-A152640C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533" y="6708893"/>
            <a:ext cx="3925408" cy="24004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F9FEED6-9CF5-4578-9F82-7F635F318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27" y="4611257"/>
            <a:ext cx="3525808" cy="16764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5474B7B-8C08-41B4-8E9A-26BB5B179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120" y="1968953"/>
            <a:ext cx="3368486" cy="20059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FE2584-A3EE-4E8D-B94A-445C9A379D7F}"/>
              </a:ext>
            </a:extLst>
          </p:cNvPr>
          <p:cNvSpPr txBox="1"/>
          <p:nvPr/>
        </p:nvSpPr>
        <p:spPr>
          <a:xfrm>
            <a:off x="369787" y="7041684"/>
            <a:ext cx="30150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1.ҚР-ның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облысында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жынысы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2.Негізгі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көрсеткіфштер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арасындағы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корреляция мен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регрессияны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кластеризация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жәнеграфикалық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бейнелеу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DCE80-83B1-40C3-8A20-6CB93054577B}"/>
              </a:ext>
            </a:extLst>
          </p:cNvPr>
          <p:cNvSpPr txBox="1"/>
          <p:nvPr/>
        </p:nvSpPr>
        <p:spPr>
          <a:xfrm>
            <a:off x="4330459" y="2076020"/>
            <a:ext cx="3260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жұмыста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сипатталады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корреляция, регрессия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кластерлеу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Кластерлеу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ортаңғы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Регрессия –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регрессия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Корреляция - Пирсон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endParaRPr lang="LID4096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02F44-8BFE-4268-8768-328C346815F0}"/>
              </a:ext>
            </a:extLst>
          </p:cNvPr>
          <p:cNvSpPr txBox="1"/>
          <p:nvPr/>
        </p:nvSpPr>
        <p:spPr>
          <a:xfrm>
            <a:off x="358901" y="2092245"/>
            <a:ext cx="30768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Біріккен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Ұлттар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Ұйымының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Статистика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департаментінің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мәліметтеріне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Қазақстанның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аумағы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2 724 900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шаршы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шақырымды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құрайды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        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құрлық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алаңы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халықаралық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шекаралар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шегіндегі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мемлекеттің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беттерінің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алаңы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түсініледі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тығыздығы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аумақта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санының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аумақтың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ауданына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қатынасы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есептеледі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Біздің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есептеуімізге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жылдың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басына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халқы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шамамен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18 896 318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адамды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құрады.Осылайша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халқының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тығыздығы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шаршы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километрге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6.9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адамға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LID4096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тең</a:t>
            </a:r>
            <a:r>
              <a:rPr lang="ru-RU" altLang="LID4096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altLang="LID4096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hlinkClick r:id="rId6" tooltip="Департамент Статистики ООН. Численность населения с учётом пола, коэффициенты прироста населения, площадь и плотность населения - внешняя ссылка (английский)"/>
            <a:extLst>
              <a:ext uri="{FF2B5EF4-FFF2-40B4-BE49-F238E27FC236}">
                <a16:creationId xmlns:a16="http://schemas.microsoft.com/office/drawing/2014/main" id="{EEBB1E2B-8F7C-442F-9D7F-F44AD749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8" y="-274638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1D04E9-E4DC-45A3-9BD9-0031DF7A2332}"/>
              </a:ext>
            </a:extLst>
          </p:cNvPr>
          <p:cNvSpPr txBox="1"/>
          <p:nvPr/>
        </p:nvSpPr>
        <p:spPr>
          <a:xfrm>
            <a:off x="8847776" y="5449457"/>
            <a:ext cx="3219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Қазақстан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Республикасы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халқының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жынысы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жекелеген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топтары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жүргізе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облыстағы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категориялары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визуалды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алдық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1.Максималды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корреляция 63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жастан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ер мен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әйелдер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байқалады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k-KZ" sz="1400" dirty="0"/>
              <a:t>2.Максималды теріс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0-15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жастағы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ер мен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әйелдер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байқалады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Басқада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жоба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литингнан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ала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162611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227</Words>
  <Application>Microsoft Office PowerPoint</Application>
  <PresentationFormat>A3 (297x420 мм)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mustafa mustaka</dc:creator>
  <cp:lastModifiedBy>mustafa mustaka</cp:lastModifiedBy>
  <cp:revision>5</cp:revision>
  <dcterms:created xsi:type="dcterms:W3CDTF">2020-03-13T04:18:02Z</dcterms:created>
  <dcterms:modified xsi:type="dcterms:W3CDTF">2020-03-13T05:00:42Z</dcterms:modified>
</cp:coreProperties>
</file>