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s/comment7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Ruoss, Simeon" initials="R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<Relationship Id="rId14" Type="http://schemas.openxmlformats.org/officeDocument/2006/relationships/commentAuthors" Target="commentAuthors.xml"/>
</Relationships>
</file>

<file path=ppt/comments/comment7.xml><?xml version="1.0" encoding="utf-8"?>
<p:cmLst xmlns:p="http://schemas.openxmlformats.org/presentationml/2006/main">
  <p:cm authorId="0" dt="2022-02-03T17:27:14.662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49600" y="4104720"/>
            <a:ext cx="1042740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19272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49600" y="410472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192720" y="410472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75080" y="206604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900920" y="206604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49600" y="410472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75080" y="410472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900920" y="410472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5088240" cy="390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192720" y="2066040"/>
            <a:ext cx="5088240" cy="390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49600" y="876240"/>
            <a:ext cx="10427400" cy="50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192720" y="2066040"/>
            <a:ext cx="5088240" cy="390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849600" y="410472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5088240" cy="390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19272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192720" y="410472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19272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49600" y="4104720"/>
            <a:ext cx="1042740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49600" y="4104720"/>
            <a:ext cx="1042740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19272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49600" y="410472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192720" y="410472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75080" y="206604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900920" y="206604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849600" y="410472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75080" y="410472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900920" y="4104720"/>
            <a:ext cx="335736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5088240" cy="390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192720" y="2066040"/>
            <a:ext cx="5088240" cy="390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49600" y="876240"/>
            <a:ext cx="10427400" cy="50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192720" y="2066040"/>
            <a:ext cx="5088240" cy="390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49600" y="410472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5088240" cy="390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19272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192720" y="410472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192720" y="2066040"/>
            <a:ext cx="508824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49600" y="4104720"/>
            <a:ext cx="1042740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33"/>
          <p:cNvSpPr/>
          <p:nvPr/>
        </p:nvSpPr>
        <p:spPr>
          <a:xfrm>
            <a:off x="952200" y="6252480"/>
            <a:ext cx="10325160" cy="360"/>
          </a:xfrm>
          <a:prstGeom prst="line">
            <a:avLst/>
          </a:prstGeom>
          <a:ln w="10795">
            <a:solidFill>
              <a:srgbClr val="e2e8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55000" y="1122480"/>
            <a:ext cx="7276320" cy="3381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e2e8e2"/>
                </a:solidFill>
                <a:latin typeface="Georgia Pro Light"/>
              </a:rPr>
              <a:t>Click to edit Master title style</a:t>
            </a:r>
            <a:endParaRPr b="0" lang="de-DE" sz="4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7382880" y="6356520"/>
            <a:ext cx="3360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2FCA8891-76D7-4CCF-9EA0-8BD7295D58B6}" type="datetime">
              <a:rPr b="0" lang="en-US" sz="900" spc="-1" strike="noStrike">
                <a:solidFill>
                  <a:srgbClr val="e2e8e2"/>
                </a:solidFill>
                <a:latin typeface="Georgia Pro Light"/>
              </a:rPr>
              <a:t>2/10/22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85860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0820520" y="635652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1CEF2DEE-AE75-4DED-A543-DD610C3C1F52}" type="slidenum">
              <a:rPr b="0" i="1" lang="en-US" sz="900" spc="-1" strike="noStrike">
                <a:solidFill>
                  <a:srgbClr val="e2e8e2"/>
                </a:solidFill>
                <a:latin typeface="Georgia Pro Ligh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Click to edit the outline text format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e2e8e2"/>
                </a:solidFill>
                <a:latin typeface="Georgia Pro Light"/>
              </a:rPr>
              <a:t>Second Outline Level</a:t>
            </a:r>
            <a:endParaRPr b="0" lang="de-DE" sz="1800" spc="-1" strike="noStrike">
              <a:solidFill>
                <a:srgbClr val="e2e8e2"/>
              </a:solidFill>
              <a:latin typeface="Georgia Pro Light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de-DE" sz="1600" spc="-1" strike="noStrike">
                <a:solidFill>
                  <a:srgbClr val="e2e8e2"/>
                </a:solidFill>
                <a:latin typeface="Georgia Pro Light"/>
              </a:rPr>
              <a:t>Third Outline Level</a:t>
            </a:r>
            <a:endParaRPr b="0" i="1" lang="de-DE" sz="1600" spc="-1" strike="noStrike">
              <a:solidFill>
                <a:srgbClr val="e2e8e2"/>
              </a:solidFill>
              <a:latin typeface="Georgia Pro Light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e2e8e2"/>
                </a:solidFill>
                <a:latin typeface="Georgia Pro Light"/>
              </a:rPr>
              <a:t>Fourth Outline Level</a:t>
            </a:r>
            <a:endParaRPr b="0" lang="de-DE" sz="1600" spc="-1" strike="noStrike">
              <a:solidFill>
                <a:srgbClr val="e2e8e2"/>
              </a:solidFill>
              <a:latin typeface="Georgia Pro Light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Fifth Outline Level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Sixth Outline Level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Seventh Outline Level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traight Connector 33"/>
          <p:cNvSpPr/>
          <p:nvPr/>
        </p:nvSpPr>
        <p:spPr>
          <a:xfrm>
            <a:off x="952200" y="6252480"/>
            <a:ext cx="10325160" cy="360"/>
          </a:xfrm>
          <a:prstGeom prst="line">
            <a:avLst/>
          </a:prstGeom>
          <a:ln w="10795">
            <a:solidFill>
              <a:srgbClr val="e2e8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e2e8e2"/>
                </a:solidFill>
                <a:latin typeface="Georgia Pro Light"/>
              </a:rPr>
              <a:t>Click to edit Master title style</a:t>
            </a:r>
            <a:endParaRPr b="0" lang="de-DE" sz="44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en-US" sz="2000" spc="-1" strike="noStrike">
                <a:solidFill>
                  <a:srgbClr val="e2e8e2"/>
                </a:solidFill>
                <a:latin typeface="Georgia Pro Light"/>
              </a:rPr>
              <a:t>Click to edit Master text styles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7432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e2e8e2"/>
                </a:solidFill>
                <a:latin typeface="Georgia Pro Light"/>
              </a:rPr>
              <a:t>Second level</a:t>
            </a:r>
            <a:endParaRPr b="0" lang="de-DE" sz="1800" spc="-1" strike="noStrike">
              <a:solidFill>
                <a:srgbClr val="e2e8e2"/>
              </a:solidFill>
              <a:latin typeface="Georgia Pro Light"/>
            </a:endParaRPr>
          </a:p>
          <a:p>
            <a:pPr lvl="2" marL="502920" indent="-228600">
              <a:lnSpc>
                <a:spcPct val="120000"/>
              </a:lnSpc>
              <a:spcBef>
                <a:spcPts val="499"/>
              </a:spcBef>
              <a:buClr>
                <a:srgbClr val="e2e8e2"/>
              </a:buClr>
              <a:buSzPct val="70000"/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e2e8e2"/>
                </a:solidFill>
                <a:latin typeface="Georgia Pro Light"/>
              </a:rPr>
              <a:t>Third level</a:t>
            </a:r>
            <a:endParaRPr b="0" i="1" lang="de-DE" sz="1800" spc="-1" strike="noStrike">
              <a:solidFill>
                <a:srgbClr val="e2e8e2"/>
              </a:solidFill>
              <a:latin typeface="Georgia Pro Light"/>
            </a:endParaRPr>
          </a:p>
          <a:p>
            <a:pPr marL="54864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e2e8e2"/>
                </a:solidFill>
                <a:latin typeface="Georgia Pro Light"/>
              </a:rPr>
              <a:t>Fourth level</a:t>
            </a:r>
            <a:endParaRPr b="0" lang="de-DE" sz="1600" spc="-1" strike="noStrike">
              <a:solidFill>
                <a:srgbClr val="e2e8e2"/>
              </a:solidFill>
              <a:latin typeface="Georgia Pro Light"/>
            </a:endParaRPr>
          </a:p>
          <a:p>
            <a:pPr lvl="4" marL="822960" indent="-228600">
              <a:lnSpc>
                <a:spcPct val="120000"/>
              </a:lnSpc>
              <a:spcBef>
                <a:spcPts val="499"/>
              </a:spcBef>
              <a:buClr>
                <a:srgbClr val="e2e8e2"/>
              </a:buClr>
              <a:buSzPct val="70000"/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e2e8e2"/>
                </a:solidFill>
                <a:latin typeface="Georgia Pro Light"/>
              </a:rPr>
              <a:t>Fifth level</a:t>
            </a:r>
            <a:endParaRPr b="0" lang="de-DE" sz="16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7382880" y="6356520"/>
            <a:ext cx="3360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CBB1A1D4-47E4-4E4E-91EA-40490340F298}" type="datetime">
              <a:rPr b="0" lang="en-US" sz="900" spc="-1" strike="noStrike">
                <a:solidFill>
                  <a:srgbClr val="e2e8e2"/>
                </a:solidFill>
                <a:latin typeface="Georgia Pro Light"/>
              </a:rPr>
              <a:t>2/10/22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85860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820520" y="635652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80B93FA1-9CEA-46D9-A28C-DD59F5F2485D}" type="slidenum">
              <a:rPr b="0" i="1" lang="en-US" sz="900" spc="-1" strike="noStrike">
                <a:solidFill>
                  <a:srgbClr val="e2e8e2"/>
                </a:solidFill>
                <a:latin typeface="Georgia Pro Ligh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3.xml"/><Relationship Id="rId8" Type="http://schemas.openxmlformats.org/officeDocument/2006/relationships/comments" Target="../comments/commen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c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3" descr="Verbundene Drahtrahmenlinien und Punkte"/>
          <p:cNvPicPr/>
          <p:nvPr/>
        </p:nvPicPr>
        <p:blipFill>
          <a:blip r:embed="rId1"/>
          <a:srcRect l="0" t="11546" r="0" b="418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6" name="Freeform: Shape 10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85720" y="1161360"/>
            <a:ext cx="5003640" cy="2485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4800" spc="-1" strike="noStrike">
                <a:solidFill>
                  <a:srgbClr val="ffffff"/>
                </a:solidFill>
                <a:latin typeface="Georgia Pro Light"/>
              </a:rPr>
              <a:t>Smartbooze</a:t>
            </a:r>
            <a:endParaRPr b="0" lang="de-DE" sz="48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683040" y="4993200"/>
            <a:ext cx="3693600" cy="1136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1800" spc="299" strike="noStrike" cap="all">
                <a:solidFill>
                  <a:srgbClr val="ffffff"/>
                </a:solidFill>
                <a:latin typeface="Georgia Pro Light"/>
              </a:rPr>
              <a:t>Internet of THINGS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Straight Connector 12"/>
          <p:cNvSpPr/>
          <p:nvPr/>
        </p:nvSpPr>
        <p:spPr>
          <a:xfrm>
            <a:off x="6109560" y="4003200"/>
            <a:ext cx="360" cy="205452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</a:rPr>
              <a:t>Idee und Ziel</a:t>
            </a:r>
            <a:endParaRPr b="0" lang="de-DE" sz="44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Smarter Alkoholtest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Aufzeichnung der Promille-Werte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Applikation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Cloud-Anbindung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Alexa-Skill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Alkoholkonsumtracker -&gt; Analyse des Trinkverhaltens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</a:rPr>
              <a:t>Mögliche App Features</a:t>
            </a:r>
            <a:r>
              <a:rPr b="0" lang="de-DE" sz="4400" spc="-1" strike="noStrike">
                <a:solidFill>
                  <a:srgbClr val="e2e8e2"/>
                </a:solidFill>
                <a:latin typeface="Georgia Pro Light"/>
              </a:rPr>
              <a:t>	</a:t>
            </a:r>
            <a:endParaRPr b="0" lang="de-DE" sz="44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Anzeigen des aktuellen (berechneten) Promillewertes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Kalendereintrag, um den Alkoholkonsum zu analysieren und ggf. zu verringern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Punkte-System, in dem man für längere Abstinenz belohnt wird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Ranking und Freunde -&gt; Wer weniger trinkt gewinnt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Katerrezepte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94" name="AutoShape 6"/>
          <p:cNvSpPr/>
          <p:nvPr/>
        </p:nvSpPr>
        <p:spPr>
          <a:xfrm>
            <a:off x="9161280" y="3346560"/>
            <a:ext cx="17762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52560" y="884880"/>
            <a:ext cx="5262480" cy="156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</a:rPr>
              <a:t>Anbindung an die Cloud</a:t>
            </a:r>
            <a:endParaRPr b="0" lang="de-DE" sz="44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952560" y="2814120"/>
            <a:ext cx="5262480" cy="315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MQTT an Broker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Broker an Raspberry Pi 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Raspberry in Firebase RTDB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Vue.js + Ionic + Capacitor </a:t>
            </a:r>
            <a:r>
              <a:rPr b="0" lang="de-DE" sz="2000" spc="-1" strike="noStrike">
                <a:solidFill>
                  <a:srgbClr val="e2e8e2"/>
                </a:solidFill>
                <a:latin typeface="Wingdings"/>
              </a:rPr>
              <a:t></a:t>
            </a: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 Cross Plattform Webapp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  <p:sp>
        <p:nvSpPr>
          <p:cNvPr id="98" name="Straight Connector 18"/>
          <p:cNvSpPr/>
          <p:nvPr/>
        </p:nvSpPr>
        <p:spPr>
          <a:xfrm flipH="1">
            <a:off x="954720" y="6283800"/>
            <a:ext cx="10325160" cy="360"/>
          </a:xfrm>
          <a:prstGeom prst="line">
            <a:avLst/>
          </a:prstGeom>
          <a:ln w="10795">
            <a:solidFill>
              <a:srgbClr val="e2e8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686800" y="914400"/>
            <a:ext cx="2689200" cy="488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</a:rPr>
              <a:t>Aktueller Stand</a:t>
            </a:r>
            <a:endParaRPr b="0" lang="de-DE" sz="44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Ethanol-Sensor nicht kalibriert -&gt; Vgl. mit kalibriertem Sensor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Aufbau und Test mit Wifi, dann Endgerät mit mobilem Netz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Problem: Wann pustet jemand rein? -&gt; Taster einbauen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</a:rPr>
              <a:t>Aufbau der Schaltung</a:t>
            </a:r>
            <a:endParaRPr b="0" lang="de-DE" sz="44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Box mit Alkoholsensor (3D Drucker)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Alkoholsensor VCC 5V -&gt; von Mikrocontroller abgreifen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Mikrocontroller VCC 5V von Powerbank oder Li-Ion Akku mit Boost Converter -&gt; Besser Powerbank, da diese schon einen 5V USB Ausgang liefert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Alkoholsensor hat Digitalen und Analogen Output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Analogen Output an Arduino anschließen und Alkoholwert auf serielle Schnittstelle ausgeben (oder LCD)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</a:rPr>
              <a:t>Aufbau der Schaltung</a:t>
            </a:r>
            <a:endParaRPr b="0" lang="de-DE" sz="4400" spc="-1" strike="noStrike">
              <a:solidFill>
                <a:srgbClr val="ffffff"/>
              </a:solidFill>
              <a:latin typeface="Georgia Pro Light"/>
            </a:endParaRPr>
          </a:p>
        </p:txBody>
      </p:sp>
      <p:pic>
        <p:nvPicPr>
          <p:cNvPr id="105" name="Picture 4" descr="Powerbank Test: Die 40 besten Powerbanks 2022 im Vergleich"/>
          <p:cNvPicPr/>
          <p:nvPr/>
        </p:nvPicPr>
        <p:blipFill>
          <a:blip r:embed="rId1"/>
          <a:srcRect l="18331" t="16290" r="13257" b="15298"/>
          <a:stretch/>
        </p:blipFill>
        <p:spPr>
          <a:xfrm>
            <a:off x="1314000" y="3216240"/>
            <a:ext cx="1288440" cy="1288440"/>
          </a:xfrm>
          <a:prstGeom prst="rect">
            <a:avLst/>
          </a:prstGeom>
          <a:ln w="0">
            <a:noFill/>
          </a:ln>
        </p:spPr>
      </p:pic>
      <p:pic>
        <p:nvPicPr>
          <p:cNvPr id="106" name="Grafik 4" descr=""/>
          <p:cNvPicPr/>
          <p:nvPr/>
        </p:nvPicPr>
        <p:blipFill>
          <a:blip r:embed="rId2"/>
          <a:stretch/>
        </p:blipFill>
        <p:spPr>
          <a:xfrm>
            <a:off x="3494520" y="2819160"/>
            <a:ext cx="1224000" cy="2082960"/>
          </a:xfrm>
          <a:prstGeom prst="rect">
            <a:avLst/>
          </a:prstGeom>
          <a:ln w="0">
            <a:noFill/>
          </a:ln>
        </p:spPr>
      </p:pic>
      <p:pic>
        <p:nvPicPr>
          <p:cNvPr id="107" name="Grafik 5" descr=""/>
          <p:cNvPicPr/>
          <p:nvPr/>
        </p:nvPicPr>
        <p:blipFill>
          <a:blip r:embed="rId3"/>
          <a:stretch/>
        </p:blipFill>
        <p:spPr>
          <a:xfrm>
            <a:off x="5839920" y="2881440"/>
            <a:ext cx="616320" cy="911520"/>
          </a:xfrm>
          <a:prstGeom prst="rect">
            <a:avLst/>
          </a:prstGeom>
          <a:ln w="0">
            <a:noFill/>
          </a:ln>
        </p:spPr>
      </p:pic>
      <p:pic>
        <p:nvPicPr>
          <p:cNvPr id="108" name="Grafik 7" descr=""/>
          <p:cNvPicPr/>
          <p:nvPr/>
        </p:nvPicPr>
        <p:blipFill>
          <a:blip r:embed="rId4"/>
          <a:srcRect l="25960" t="0" r="27782" b="0"/>
          <a:stretch/>
        </p:blipFill>
        <p:spPr>
          <a:xfrm>
            <a:off x="7919280" y="3061800"/>
            <a:ext cx="608760" cy="1053720"/>
          </a:xfrm>
          <a:prstGeom prst="rect">
            <a:avLst/>
          </a:prstGeom>
          <a:ln w="0">
            <a:noFill/>
          </a:ln>
        </p:spPr>
      </p:pic>
      <p:sp>
        <p:nvSpPr>
          <p:cNvPr id="109" name="Pfeil nach rechts 11"/>
          <p:cNvSpPr/>
          <p:nvPr/>
        </p:nvSpPr>
        <p:spPr>
          <a:xfrm>
            <a:off x="2602800" y="3643200"/>
            <a:ext cx="8913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Pfeil nach rechts 12"/>
          <p:cNvSpPr/>
          <p:nvPr/>
        </p:nvSpPr>
        <p:spPr>
          <a:xfrm>
            <a:off x="4718880" y="3119760"/>
            <a:ext cx="112068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Pfeil nach rechts 13"/>
          <p:cNvSpPr/>
          <p:nvPr/>
        </p:nvSpPr>
        <p:spPr>
          <a:xfrm>
            <a:off x="4718880" y="4388760"/>
            <a:ext cx="115992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Grafik 15" descr=""/>
          <p:cNvPicPr/>
          <p:nvPr/>
        </p:nvPicPr>
        <p:blipFill>
          <a:blip r:embed="rId5"/>
          <a:srcRect l="13184" t="0" r="7391" b="0"/>
          <a:stretch/>
        </p:blipFill>
        <p:spPr>
          <a:xfrm>
            <a:off x="5925600" y="4263480"/>
            <a:ext cx="748440" cy="560160"/>
          </a:xfrm>
          <a:prstGeom prst="rect">
            <a:avLst/>
          </a:prstGeom>
          <a:ln w="0">
            <a:noFill/>
          </a:ln>
        </p:spPr>
      </p:pic>
      <p:sp>
        <p:nvSpPr>
          <p:cNvPr id="113" name="Pfeil nach rechts 17"/>
          <p:cNvSpPr/>
          <p:nvPr/>
        </p:nvSpPr>
        <p:spPr>
          <a:xfrm rot="19980600">
            <a:off x="6709680" y="4092120"/>
            <a:ext cx="1159920" cy="27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Pfeil nach rechts 18"/>
          <p:cNvSpPr/>
          <p:nvPr/>
        </p:nvSpPr>
        <p:spPr>
          <a:xfrm rot="1888200">
            <a:off x="6699600" y="4863240"/>
            <a:ext cx="1159920" cy="27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5" name="Picture 4" descr="Alexa dot PNG transparente Bilder, Bilder, Fotos | PNG Arts"/>
          <p:cNvPicPr/>
          <p:nvPr/>
        </p:nvPicPr>
        <p:blipFill>
          <a:blip r:embed="rId6"/>
          <a:stretch/>
        </p:blipFill>
        <p:spPr>
          <a:xfrm>
            <a:off x="7704720" y="5215320"/>
            <a:ext cx="1152720" cy="648360"/>
          </a:xfrm>
          <a:prstGeom prst="rect">
            <a:avLst/>
          </a:prstGeom>
          <a:ln w="0">
            <a:noFill/>
          </a:ln>
        </p:spPr>
      </p:pic>
      <p:sp>
        <p:nvSpPr>
          <p:cNvPr id="116" name="Textfeld 20"/>
          <p:cNvSpPr/>
          <p:nvPr/>
        </p:nvSpPr>
        <p:spPr>
          <a:xfrm>
            <a:off x="1279800" y="2786400"/>
            <a:ext cx="1357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Georgia Pro Light"/>
              </a:rPr>
              <a:t>Powerbank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Rechteck 21"/>
          <p:cNvSpPr/>
          <p:nvPr/>
        </p:nvSpPr>
        <p:spPr>
          <a:xfrm>
            <a:off x="3232080" y="2421000"/>
            <a:ext cx="1892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Georgia Pro Light"/>
              </a:rPr>
              <a:t>Mikrocontroller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Rechteck 22"/>
          <p:cNvSpPr/>
          <p:nvPr/>
        </p:nvSpPr>
        <p:spPr>
          <a:xfrm>
            <a:off x="5394960" y="2441880"/>
            <a:ext cx="1810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Georgia Pro Light"/>
              </a:rPr>
              <a:t>Alkoholsensor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Rechteck 23"/>
          <p:cNvSpPr/>
          <p:nvPr/>
        </p:nvSpPr>
        <p:spPr>
          <a:xfrm>
            <a:off x="5881680" y="3890880"/>
            <a:ext cx="833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Georgia Pro Light"/>
              </a:rPr>
              <a:t>Cloud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Rechteck 24"/>
          <p:cNvSpPr/>
          <p:nvPr/>
        </p:nvSpPr>
        <p:spPr>
          <a:xfrm>
            <a:off x="8505000" y="3483360"/>
            <a:ext cx="626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Georgia Pro Light"/>
              </a:rPr>
              <a:t>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Rechteck 25"/>
          <p:cNvSpPr/>
          <p:nvPr/>
        </p:nvSpPr>
        <p:spPr>
          <a:xfrm>
            <a:off x="8739720" y="5355000"/>
            <a:ext cx="1363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Georgia Pro Light"/>
              </a:rPr>
              <a:t>Alexa-Skill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</a:rPr>
              <a:t>Alexa Skill</a:t>
            </a:r>
            <a:endParaRPr b="0" lang="de-DE" sz="4400" spc="-1" strike="noStrike">
              <a:solidFill>
                <a:srgbClr val="ffffff"/>
              </a:solidFill>
              <a:latin typeface="Georgia Pro Light"/>
            </a:endParaRPr>
          </a:p>
        </p:txBody>
      </p:sp>
      <p:pic>
        <p:nvPicPr>
          <p:cNvPr id="123" name="Inhaltsplatzhalter 4" descr="Person Krone männlich Silhouette"/>
          <p:cNvPicPr/>
          <p:nvPr/>
        </p:nvPicPr>
        <p:blipFill>
          <a:blip r:embed="rId1"/>
          <a:stretch/>
        </p:blipFill>
        <p:spPr>
          <a:xfrm>
            <a:off x="7754760" y="3344400"/>
            <a:ext cx="1806840" cy="1806840"/>
          </a:xfrm>
          <a:prstGeom prst="rect">
            <a:avLst/>
          </a:prstGeom>
          <a:ln w="0">
            <a:noFill/>
          </a:ln>
        </p:spPr>
      </p:pic>
      <p:sp>
        <p:nvSpPr>
          <p:cNvPr id="124" name="Wolke 2"/>
          <p:cNvSpPr/>
          <p:nvPr/>
        </p:nvSpPr>
        <p:spPr>
          <a:xfrm>
            <a:off x="6598440" y="1167480"/>
            <a:ext cx="2312280" cy="1485360"/>
          </a:xfrm>
          <a:prstGeom prst="cloud">
            <a:avLst/>
          </a:prstGeom>
          <a:solidFill>
            <a:srgbClr val="3b5ab1"/>
          </a:solidFill>
          <a:ln>
            <a:solidFill>
              <a:srgbClr val="2b428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Georgia Pro Light"/>
              </a:rPr>
              <a:t>Alexa, wann kann ich wieder Auto fahren?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Picture 4" descr="Alexa dot PNG transparente Bilder, Bilder, Fotos | PNG Arts"/>
          <p:cNvPicPr/>
          <p:nvPr/>
        </p:nvPicPr>
        <p:blipFill>
          <a:blip r:embed="rId2"/>
          <a:stretch/>
        </p:blipFill>
        <p:spPr>
          <a:xfrm>
            <a:off x="849600" y="2997360"/>
            <a:ext cx="2520720" cy="1417680"/>
          </a:xfrm>
          <a:prstGeom prst="rect">
            <a:avLst/>
          </a:prstGeom>
          <a:ln w="0">
            <a:noFill/>
          </a:ln>
        </p:spPr>
      </p:pic>
      <p:sp>
        <p:nvSpPr>
          <p:cNvPr id="127" name="Wolke 9"/>
          <p:cNvSpPr/>
          <p:nvPr/>
        </p:nvSpPr>
        <p:spPr>
          <a:xfrm>
            <a:off x="4755240" y="2749680"/>
            <a:ext cx="2359440" cy="1364760"/>
          </a:xfrm>
          <a:prstGeom prst="cloud">
            <a:avLst/>
          </a:prstGeom>
          <a:solidFill>
            <a:srgbClr val="3b5ab1"/>
          </a:solidFill>
          <a:ln>
            <a:solidFill>
              <a:srgbClr val="2b428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Georgia Pro Light"/>
              </a:rPr>
              <a:t>Alexa, was hilft gegen einen Kater?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Wolke 10"/>
          <p:cNvSpPr/>
          <p:nvPr/>
        </p:nvSpPr>
        <p:spPr>
          <a:xfrm>
            <a:off x="9361080" y="1419480"/>
            <a:ext cx="2302560" cy="1479240"/>
          </a:xfrm>
          <a:prstGeom prst="cloud">
            <a:avLst/>
          </a:prstGeom>
          <a:solidFill>
            <a:srgbClr val="3b5ab1"/>
          </a:solidFill>
          <a:ln>
            <a:solidFill>
              <a:srgbClr val="2b428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Georgia Pro Light"/>
              </a:rPr>
              <a:t>Alexa, wie viel Promille habe ich?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400" cy="108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e2e8e2"/>
                </a:solidFill>
                <a:latin typeface="Georgia Pro Light"/>
              </a:rPr>
              <a:t>Arbeitsaufteilung / Verantwortliche</a:t>
            </a:r>
            <a:endParaRPr b="0" lang="de-DE" sz="4400" spc="-1" strike="noStrike">
              <a:solidFill>
                <a:srgbClr val="ffffff"/>
              </a:solidFill>
              <a:latin typeface="Georgia Pro 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400" cy="390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Hardwareanbindung : Simmi 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App / Cloud : Tobi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Alexa Skill: Diego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b="0" lang="de-DE" sz="2000" spc="-1" strike="noStrike">
                <a:solidFill>
                  <a:srgbClr val="e2e8e2"/>
                </a:solidFill>
                <a:latin typeface="Georgia Pro Light"/>
              </a:rPr>
              <a:t>GSM Shield: Jonas</a:t>
            </a:r>
            <a:endParaRPr b="0" lang="de-DE" sz="2000" spc="-1" strike="noStrike">
              <a:solidFill>
                <a:srgbClr val="e2e8e2"/>
              </a:solidFill>
              <a:latin typeface="Georgia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LibreOffice/7.2.5.2.0$Linux_X86_64 LibreOffice_project/20$Build-2</Application>
  <AppVersion>15.0000</AppVersion>
  <Words>245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2022-01-27T10:26:07Z</dcterms:created>
  <dc:creator>Kuderna Melgar Diego (et19114)</dc:creator>
  <dc:description/>
  <dc:language>en-US</dc:language>
  <cp:lastModifiedBy/>
  <dcterms:modified xsi:type="dcterms:W3CDTF">2022-02-10T13:41:48Z</dcterms:modified>
  <cp:revision>15</cp:revision>
  <dc:subject/>
  <dc:title>Smartbooze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9</vt:i4>
  </property>
</Properties>
</file>