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78" r:id="rId5"/>
    <p:sldId id="279" r:id="rId6"/>
    <p:sldId id="281" r:id="rId7"/>
    <p:sldId id="280" r:id="rId8"/>
    <p:sldId id="275" r:id="rId9"/>
    <p:sldId id="276" r:id="rId10"/>
    <p:sldId id="284" r:id="rId11"/>
    <p:sldId id="283" r:id="rId12"/>
    <p:sldId id="267" r:id="rId13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oss, Simeon" initials="R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03T17:27:14.662" idx="4">
    <p:pos x="0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575EE-3AF5-4609-B545-F7FA2713E8B9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4E5C9-3BC3-4943-A3BA-FFF266569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91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https://www.fuer-gruender.de/kapital/eigenkapital/pitch-deck/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4E5C9-3BC3-4943-A3BA-FFF266569F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71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49600" y="4104720"/>
            <a:ext cx="1042740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4960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19272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75080" y="206604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00920" y="206604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49600" y="410472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75080" y="410472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00920" y="410472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Georgia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49600" y="876240"/>
            <a:ext cx="10427400" cy="50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4960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19272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49600" y="4104720"/>
            <a:ext cx="10427400" cy="18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000" b="0" strike="noStrike" spc="-1">
              <a:solidFill>
                <a:srgbClr val="E2E8E2"/>
              </a:solidFill>
              <a:latin typeface="Georgia Pr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33"/>
          <p:cNvSpPr/>
          <p:nvPr/>
        </p:nvSpPr>
        <p:spPr>
          <a:xfrm>
            <a:off x="952200" y="6252480"/>
            <a:ext cx="10325160" cy="360"/>
          </a:xfrm>
          <a:prstGeom prst="line">
            <a:avLst/>
          </a:prstGeom>
          <a:ln w="10795">
            <a:solidFill>
              <a:srgbClr val="E2E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5000" y="1122480"/>
            <a:ext cx="7276320" cy="3381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E2E8E2"/>
                </a:solidFill>
                <a:latin typeface="Georgia Pro Light"/>
              </a:rPr>
              <a:t>Click to edit Master title style</a:t>
            </a:r>
            <a:endParaRPr lang="de-DE" sz="4800" b="0" strike="noStrike" spc="-1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7382880" y="6356520"/>
            <a:ext cx="3360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2FCA8891-76D7-4CCF-9EA0-8BD7295D58B6}" type="datetime">
              <a:rPr lang="en-US" sz="900" b="0" strike="noStrike" spc="-1">
                <a:solidFill>
                  <a:srgbClr val="E2E8E2"/>
                </a:solidFill>
                <a:latin typeface="Georgia Pro Light"/>
              </a:rPr>
              <a:t>3/25/2022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8586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820520" y="635652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CEF2DEE-AE75-4DED-A543-DD610C3C1F52}" type="slidenum">
              <a:rPr lang="en-US" sz="900" b="0" i="1" strike="noStrike" spc="-1">
                <a:solidFill>
                  <a:srgbClr val="E2E8E2"/>
                </a:solidFill>
                <a:latin typeface="Georgia Pro Light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E2E8E2"/>
                </a:solidFill>
                <a:latin typeface="Georgia Pro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i="1" strike="noStrike" spc="-1">
                <a:solidFill>
                  <a:srgbClr val="E2E8E2"/>
                </a:solidFill>
                <a:latin typeface="Georgia Pro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E2E8E2"/>
                </a:solidFill>
                <a:latin typeface="Georgia Pro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3" descr="Verbundene Drahtrahmenlinien und Punkte"/>
          <p:cNvPicPr/>
          <p:nvPr/>
        </p:nvPicPr>
        <p:blipFill>
          <a:blip r:embed="rId2"/>
          <a:srcRect t="11546" b="418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6" name="Freeform: Shape 10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85720" y="1161360"/>
            <a:ext cx="5003640" cy="2485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800" b="0" strike="noStrike" spc="-1">
                <a:solidFill>
                  <a:srgbClr val="FFFFFF"/>
                </a:solidFill>
                <a:latin typeface="Georgia Pro Light"/>
              </a:rPr>
              <a:t>Smartbooze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683040" y="4993200"/>
            <a:ext cx="3693600" cy="1136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strike="noStrike" cap="all" spc="299" dirty="0">
                <a:solidFill>
                  <a:srgbClr val="FFFFFF"/>
                </a:solidFill>
                <a:latin typeface="Georgia Pro Light"/>
              </a:rPr>
              <a:t>Internet </a:t>
            </a:r>
            <a:r>
              <a:rPr lang="de-DE" sz="1800" b="0" strike="noStrike" cap="all" spc="299" dirty="0" err="1">
                <a:solidFill>
                  <a:srgbClr val="FFFFFF"/>
                </a:solidFill>
                <a:latin typeface="Georgia Pro Light"/>
              </a:rPr>
              <a:t>of</a:t>
            </a:r>
            <a:r>
              <a:rPr lang="de-DE" sz="1800" b="0" strike="noStrike" cap="all" spc="299" dirty="0">
                <a:solidFill>
                  <a:srgbClr val="FFFFFF"/>
                </a:solidFill>
                <a:latin typeface="Georgia Pro Light"/>
              </a:rPr>
              <a:t> THINGS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9" name="Straight Connector 12"/>
          <p:cNvSpPr/>
          <p:nvPr/>
        </p:nvSpPr>
        <p:spPr>
          <a:xfrm>
            <a:off x="6109560" y="4003200"/>
            <a:ext cx="360" cy="205452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CA244B-1566-47C3-A19C-BEEC8F504E32}"/>
              </a:ext>
            </a:extLst>
          </p:cNvPr>
          <p:cNvSpPr txBox="1"/>
          <p:nvPr/>
        </p:nvSpPr>
        <p:spPr>
          <a:xfrm>
            <a:off x="6469616" y="4003200"/>
            <a:ext cx="474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eorgia Pro Light" panose="02040302050405020303" pitchFamily="18" charset="0"/>
              </a:rPr>
              <a:t>Diego </a:t>
            </a:r>
            <a:r>
              <a:rPr lang="de-DE" dirty="0" err="1">
                <a:solidFill>
                  <a:schemeClr val="bg1"/>
                </a:solidFill>
                <a:latin typeface="Georgia Pro Light" panose="02040302050405020303" pitchFamily="18" charset="0"/>
              </a:rPr>
              <a:t>Kuderna</a:t>
            </a:r>
            <a:r>
              <a:rPr lang="de-DE" dirty="0">
                <a:solidFill>
                  <a:schemeClr val="bg1"/>
                </a:solidFill>
                <a:latin typeface="Georgia Pro Light" panose="02040302050405020303" pitchFamily="18" charset="0"/>
              </a:rPr>
              <a:t>, Jonas Tulodziecki, Simeon Ruoss, Tobias Schmalzried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l"/>
            <a:r>
              <a:rPr lang="en-US" b="0" i="0" dirty="0" err="1">
                <a:solidFill>
                  <a:schemeClr val="bg1"/>
                </a:solidFill>
                <a:effectLst/>
                <a:latin typeface="Georgia Pro Light" panose="02040302050405020303" pitchFamily="18" charset="0"/>
              </a:rPr>
              <a:t>Wettbewerb</a:t>
            </a:r>
            <a:endParaRPr lang="en-US" b="0" i="0" dirty="0">
              <a:solidFill>
                <a:schemeClr val="bg1"/>
              </a:solidFill>
              <a:effectLst/>
              <a:latin typeface="Georgia Pro Light" panose="02040302050405020303" pitchFamily="18" charset="0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Ace Alkoholtester mit Smarten Funktionen fangen bei 95 Euro an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968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Georgia Pro Light" panose="02040302050405020303" pitchFamily="18" charset="0"/>
              </a:rPr>
              <a:t>Proof of Concept, Testimonials &amp;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Georgia Pro Light" panose="02040302050405020303" pitchFamily="18" charset="0"/>
              </a:rPr>
              <a:t>Meilensteine</a:t>
            </a:r>
            <a:endParaRPr lang="en-US" b="0" i="0" dirty="0">
              <a:solidFill>
                <a:schemeClr val="bg1"/>
              </a:solidFill>
              <a:effectLst/>
              <a:latin typeface="Georgia Pro Light" panose="02040302050405020303" pitchFamily="18" charset="0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620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pc="-1" dirty="0">
                <a:solidFill>
                  <a:srgbClr val="E2E8E2"/>
                </a:solidFill>
                <a:latin typeface="Georgia Pro Light"/>
              </a:rPr>
              <a:t>K</a:t>
            </a: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</a:rPr>
              <a:t>osten des ersten Prototyp</a:t>
            </a:r>
            <a:endParaRPr lang="de-DE" sz="4400" b="0" strike="noStrike" spc="-1" dirty="0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Möglichst günstig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Amazon Alexa Echo </a:t>
            </a:r>
            <a:r>
              <a:rPr lang="de-DE" sz="2000" spc="-1" dirty="0" err="1">
                <a:solidFill>
                  <a:srgbClr val="E2E8E2"/>
                </a:solidFill>
                <a:latin typeface="Georgia Pro Light"/>
              </a:rPr>
              <a:t>Dot</a:t>
            </a: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 50 Euro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Powerbank ca. 20 Euro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Raspberry Pi 3 Model B 70 Euro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</a:rPr>
              <a:t>DFRobot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</a:rPr>
              <a:t>Gravity:Analog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</a:rPr>
              <a:t>Alcohol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 Sensor(MQ3)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</a:rPr>
              <a:t>for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 Arduino -&gt; günstig, schlechtere Qualität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 err="1">
                <a:solidFill>
                  <a:srgbClr val="E2E8E2"/>
                </a:solidFill>
                <a:latin typeface="Georgia Pro Light"/>
              </a:rPr>
              <a:t>Espressif</a:t>
            </a: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 ESP32S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C&amp;K Switches PTS 645 Series Switch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Ca. 15 </a:t>
            </a: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Euro</a:t>
            </a: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293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</a:rPr>
              <a:t>Problem</a:t>
            </a:r>
            <a:endParaRPr lang="de-DE" sz="4400" b="0" strike="noStrike" spc="-1" dirty="0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Betrunkenes Fahren soll verhindert werden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Alkoholkonsumtracker -&gt; Analyse des Trinkverhaltens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Bewussten Trinken von Alkohol erleichtern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Internetanbindung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Smarter Alkoholtest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711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</a:rPr>
              <a:t>Lösung</a:t>
            </a:r>
            <a:endParaRPr lang="de-DE" sz="4400" b="0" strike="noStrike" spc="-1" dirty="0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Aufzeichnung der Promille-Werte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Applikation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Cloud-Anbindung über WLAN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Warnung vor alkoholisiertem Fahren durch einen Alexa-Skill und einer App</a:t>
            </a:r>
          </a:p>
        </p:txBody>
      </p:sp>
    </p:spTree>
    <p:extLst>
      <p:ext uri="{BB962C8B-B14F-4D97-AF65-F5344CB8AC3E}">
        <p14:creationId xmlns:p14="http://schemas.microsoft.com/office/powerpoint/2010/main" val="116451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</a:rPr>
              <a:t>Aufbau des </a:t>
            </a:r>
            <a:r>
              <a:rPr lang="de-DE" spc="-1" dirty="0">
                <a:solidFill>
                  <a:srgbClr val="E2E8E2"/>
                </a:solidFill>
                <a:latin typeface="Georgia Pro Light"/>
              </a:rPr>
              <a:t>P</a:t>
            </a: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</a:rPr>
              <a:t>rodukts</a:t>
            </a:r>
            <a:endParaRPr lang="de-DE" sz="4400" b="0" strike="noStrike" spc="-1" dirty="0">
              <a:solidFill>
                <a:srgbClr val="FFFFFF"/>
              </a:solidFill>
              <a:latin typeface="Georgia Pro Light"/>
            </a:endParaRPr>
          </a:p>
        </p:txBody>
      </p:sp>
      <p:pic>
        <p:nvPicPr>
          <p:cNvPr id="105" name="Picture 4" descr="Powerbank Test: Die 40 besten Powerbanks 2022 im Vergleich"/>
          <p:cNvPicPr/>
          <p:nvPr/>
        </p:nvPicPr>
        <p:blipFill>
          <a:blip r:embed="rId2"/>
          <a:srcRect l="18331" t="16290" r="13257" b="15298"/>
          <a:stretch/>
        </p:blipFill>
        <p:spPr>
          <a:xfrm>
            <a:off x="1314000" y="3216240"/>
            <a:ext cx="1288440" cy="1288440"/>
          </a:xfrm>
          <a:prstGeom prst="rect">
            <a:avLst/>
          </a:prstGeom>
          <a:ln w="0">
            <a:noFill/>
          </a:ln>
        </p:spPr>
      </p:pic>
      <p:pic>
        <p:nvPicPr>
          <p:cNvPr id="106" name="Grafik 4"/>
          <p:cNvPicPr/>
          <p:nvPr/>
        </p:nvPicPr>
        <p:blipFill>
          <a:blip r:embed="rId3"/>
          <a:stretch/>
        </p:blipFill>
        <p:spPr>
          <a:xfrm>
            <a:off x="3494520" y="2819160"/>
            <a:ext cx="1224000" cy="2082960"/>
          </a:xfrm>
          <a:prstGeom prst="rect">
            <a:avLst/>
          </a:prstGeom>
          <a:ln w="0">
            <a:noFill/>
          </a:ln>
        </p:spPr>
      </p:pic>
      <p:pic>
        <p:nvPicPr>
          <p:cNvPr id="107" name="Grafik 5"/>
          <p:cNvPicPr/>
          <p:nvPr/>
        </p:nvPicPr>
        <p:blipFill>
          <a:blip r:embed="rId4"/>
          <a:stretch/>
        </p:blipFill>
        <p:spPr>
          <a:xfrm>
            <a:off x="5839920" y="2881440"/>
            <a:ext cx="616320" cy="911520"/>
          </a:xfrm>
          <a:prstGeom prst="rect">
            <a:avLst/>
          </a:prstGeom>
          <a:ln w="0">
            <a:noFill/>
          </a:ln>
        </p:spPr>
      </p:pic>
      <p:pic>
        <p:nvPicPr>
          <p:cNvPr id="108" name="Grafik 7"/>
          <p:cNvPicPr/>
          <p:nvPr/>
        </p:nvPicPr>
        <p:blipFill>
          <a:blip r:embed="rId5"/>
          <a:srcRect l="25960" r="27782"/>
          <a:stretch/>
        </p:blipFill>
        <p:spPr>
          <a:xfrm>
            <a:off x="7919280" y="3061800"/>
            <a:ext cx="608760" cy="1053720"/>
          </a:xfrm>
          <a:prstGeom prst="rect">
            <a:avLst/>
          </a:prstGeom>
          <a:ln w="0">
            <a:noFill/>
          </a:ln>
        </p:spPr>
      </p:pic>
      <p:sp>
        <p:nvSpPr>
          <p:cNvPr id="109" name="Pfeil nach rechts 11"/>
          <p:cNvSpPr/>
          <p:nvPr/>
        </p:nvSpPr>
        <p:spPr>
          <a:xfrm>
            <a:off x="2602800" y="3643200"/>
            <a:ext cx="8913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Pfeil nach rechts 12"/>
          <p:cNvSpPr/>
          <p:nvPr/>
        </p:nvSpPr>
        <p:spPr>
          <a:xfrm>
            <a:off x="4718880" y="3119760"/>
            <a:ext cx="112068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Pfeil nach rechts 13"/>
          <p:cNvSpPr/>
          <p:nvPr/>
        </p:nvSpPr>
        <p:spPr>
          <a:xfrm>
            <a:off x="4718880" y="4388760"/>
            <a:ext cx="115992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Grafik 15"/>
          <p:cNvPicPr/>
          <p:nvPr/>
        </p:nvPicPr>
        <p:blipFill>
          <a:blip r:embed="rId6"/>
          <a:srcRect l="13184" r="7391"/>
          <a:stretch/>
        </p:blipFill>
        <p:spPr>
          <a:xfrm>
            <a:off x="5925600" y="4263480"/>
            <a:ext cx="748440" cy="560160"/>
          </a:xfrm>
          <a:prstGeom prst="rect">
            <a:avLst/>
          </a:prstGeom>
          <a:ln w="0">
            <a:noFill/>
          </a:ln>
        </p:spPr>
      </p:pic>
      <p:sp>
        <p:nvSpPr>
          <p:cNvPr id="113" name="Pfeil nach rechts 17"/>
          <p:cNvSpPr/>
          <p:nvPr/>
        </p:nvSpPr>
        <p:spPr>
          <a:xfrm rot="19980600">
            <a:off x="6709680" y="4092120"/>
            <a:ext cx="1159920" cy="27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Pfeil nach rechts 18"/>
          <p:cNvSpPr/>
          <p:nvPr/>
        </p:nvSpPr>
        <p:spPr>
          <a:xfrm rot="1888200">
            <a:off x="6699600" y="4863240"/>
            <a:ext cx="1159920" cy="27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Picture 4" descr="Alexa dot PNG transparente Bilder, Bilder, Fotos | PNG Arts"/>
          <p:cNvPicPr/>
          <p:nvPr/>
        </p:nvPicPr>
        <p:blipFill>
          <a:blip r:embed="rId7"/>
          <a:stretch/>
        </p:blipFill>
        <p:spPr>
          <a:xfrm>
            <a:off x="7704720" y="5215320"/>
            <a:ext cx="1152720" cy="648360"/>
          </a:xfrm>
          <a:prstGeom prst="rect">
            <a:avLst/>
          </a:prstGeom>
          <a:ln w="0">
            <a:noFill/>
          </a:ln>
        </p:spPr>
      </p:pic>
      <p:sp>
        <p:nvSpPr>
          <p:cNvPr id="116" name="Textfeld 20"/>
          <p:cNvSpPr/>
          <p:nvPr/>
        </p:nvSpPr>
        <p:spPr>
          <a:xfrm>
            <a:off x="1279800" y="2786400"/>
            <a:ext cx="1357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</a:rPr>
              <a:t>Powerbank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Rechteck 21"/>
          <p:cNvSpPr/>
          <p:nvPr/>
        </p:nvSpPr>
        <p:spPr>
          <a:xfrm>
            <a:off x="3232080" y="2421000"/>
            <a:ext cx="1892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</a:rPr>
              <a:t>Mikrocontroller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Rechteck 22"/>
          <p:cNvSpPr/>
          <p:nvPr/>
        </p:nvSpPr>
        <p:spPr>
          <a:xfrm>
            <a:off x="5394960" y="2441880"/>
            <a:ext cx="1810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</a:rPr>
              <a:t>Alkoholsensor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Rechteck 23"/>
          <p:cNvSpPr/>
          <p:nvPr/>
        </p:nvSpPr>
        <p:spPr>
          <a:xfrm>
            <a:off x="5881680" y="3890880"/>
            <a:ext cx="833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</a:rPr>
              <a:t>Cloud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" name="Rechteck 24"/>
          <p:cNvSpPr/>
          <p:nvPr/>
        </p:nvSpPr>
        <p:spPr>
          <a:xfrm>
            <a:off x="8505000" y="3483360"/>
            <a:ext cx="626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</a:rPr>
              <a:t>App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" name="Rechteck 25"/>
          <p:cNvSpPr/>
          <p:nvPr/>
        </p:nvSpPr>
        <p:spPr>
          <a:xfrm>
            <a:off x="8739720" y="5355000"/>
            <a:ext cx="13636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</a:rPr>
              <a:t>Alexa-Skill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1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</a:rPr>
              <a:t>Produkt Features	</a:t>
            </a:r>
            <a:endParaRPr lang="de-DE" sz="4400" b="0" strike="noStrike" spc="-1" dirty="0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5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Alkoholsensordaten werden von einem </a:t>
            </a: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</a:rPr>
              <a:t>uC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 in eine </a:t>
            </a: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C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loud hochgeladen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Auswertung der Daten per App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 </a:t>
            </a: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Auswertung der Daten mit Alexa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94" name="AutoShape 6"/>
          <p:cNvSpPr/>
          <p:nvPr/>
        </p:nvSpPr>
        <p:spPr>
          <a:xfrm>
            <a:off x="9161280" y="3346560"/>
            <a:ext cx="1776240" cy="177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8617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</a:rPr>
              <a:t>Umgesetzte App Features	</a:t>
            </a:r>
            <a:endParaRPr lang="de-DE" sz="4400" b="0" strike="noStrike" spc="-1" dirty="0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5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Anzeigen des aktuellen (berechneten) Promillewertes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Promillewerte der letzten Tage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Auswertung der trocken verbrachten Zeit</a:t>
            </a: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94" name="AutoShape 6"/>
          <p:cNvSpPr/>
          <p:nvPr/>
        </p:nvSpPr>
        <p:spPr>
          <a:xfrm>
            <a:off x="9161280" y="3346560"/>
            <a:ext cx="1776240" cy="177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527853-ED2F-4835-A4BC-4E15AFFEBD7D}"/>
              </a:ext>
            </a:extLst>
          </p:cNvPr>
          <p:cNvSpPr txBox="1"/>
          <p:nvPr/>
        </p:nvSpPr>
        <p:spPr>
          <a:xfrm>
            <a:off x="7130580" y="3755810"/>
            <a:ext cx="3806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85000"/>
                  </a:schemeClr>
                </a:solidFill>
              </a:rPr>
              <a:t>Screenshot der App?</a:t>
            </a:r>
          </a:p>
        </p:txBody>
      </p:sp>
    </p:spTree>
    <p:extLst>
      <p:ext uri="{BB962C8B-B14F-4D97-AF65-F5344CB8AC3E}">
        <p14:creationId xmlns:p14="http://schemas.microsoft.com/office/powerpoint/2010/main" val="365911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</a:rPr>
              <a:t>Alexa </a:t>
            </a:r>
            <a:r>
              <a:rPr lang="de-DE" sz="4400" b="0" strike="noStrike" spc="-1" dirty="0" err="1">
                <a:solidFill>
                  <a:srgbClr val="E2E8E2"/>
                </a:solidFill>
                <a:latin typeface="Georgia Pro Light"/>
              </a:rPr>
              <a:t>Skill</a:t>
            </a: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</a:rPr>
              <a:t> Umsetzung</a:t>
            </a:r>
            <a:endParaRPr lang="de-DE" sz="4400" b="0" strike="noStrike" spc="-1" dirty="0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125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B33F783A-AE92-4B5B-8E46-3B0141567B7F}"/>
              </a:ext>
            </a:extLst>
          </p:cNvPr>
          <p:cNvSpPr txBox="1">
            <a:spLocks/>
          </p:cNvSpPr>
          <p:nvPr/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Abfrage des aktuellen Promillewertes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Berechnet wann der Nutzer wieder nüchtern ist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Liest auf Wunsch ein Katerrezept vor</a:t>
            </a:r>
          </a:p>
        </p:txBody>
      </p:sp>
    </p:spTree>
    <p:extLst>
      <p:ext uri="{BB962C8B-B14F-4D97-AF65-F5344CB8AC3E}">
        <p14:creationId xmlns:p14="http://schemas.microsoft.com/office/powerpoint/2010/main" val="251158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</a:rPr>
              <a:t>Markt &amp; Marketing</a:t>
            </a:r>
            <a:endParaRPr lang="de-DE" sz="4400" b="0" strike="noStrike" spc="-1" dirty="0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Georgia Pro Light" panose="02040302050405020303" pitchFamily="18" charset="0"/>
              </a:rPr>
              <a:t>Einsatz im Auto zur Fahrerkontrolle</a:t>
            </a:r>
          </a:p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Georgia Pro Light" panose="02040302050405020303" pitchFamily="18" charset="0"/>
              </a:rPr>
              <a:t>Daten für Versicherungen/Statistiken</a:t>
            </a:r>
          </a:p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Georgia Pro Light" panose="02040302050405020303" pitchFamily="18" charset="0"/>
              </a:rPr>
              <a:t>Bei Vergehen können Behörden den Alkoholkonsum mit Videobeweis prüfen</a:t>
            </a:r>
          </a:p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Georgia Pro Light" panose="02040302050405020303" pitchFamily="18" charset="0"/>
              </a:rPr>
              <a:t>Selbstkontrolle, bewussteren Umgang mit Alkohol </a:t>
            </a:r>
            <a:r>
              <a:rPr lang="de-DE" sz="2000" dirty="0" err="1">
                <a:solidFill>
                  <a:schemeClr val="bg1">
                    <a:lumMod val="85000"/>
                  </a:schemeClr>
                </a:solidFill>
                <a:latin typeface="Georgia Pro Light" panose="02040302050405020303" pitchFamily="18" charset="0"/>
              </a:rPr>
              <a:t>förden</a:t>
            </a:r>
            <a:endParaRPr lang="de-DE" sz="2000" dirty="0">
              <a:solidFill>
                <a:schemeClr val="bg1">
                  <a:lumMod val="85000"/>
                </a:schemeClr>
              </a:solidFill>
              <a:latin typeface="Georgia Pro Light" panose="02040302050405020303" pitchFamily="18" charset="0"/>
            </a:endParaRPr>
          </a:p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Georgia Pro Light" panose="02040302050405020303" pitchFamily="18" charset="0"/>
              </a:rPr>
              <a:t>Erinnerungen an Abstinenz -&gt; Belohnungssystem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093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</a:rPr>
              <a:t>Alleinstellungsmerkmal</a:t>
            </a:r>
            <a:endParaRPr lang="de-DE" sz="4400" b="0" strike="noStrike" spc="-1" dirty="0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Messdaten gehen nicht sofort verloren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</a:rPr>
              <a:t>Internetanbindung über WLAN </a:t>
            </a: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Erweiterung zur Mobilfunkanbindung</a:t>
            </a: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329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Breitbild</PresentationFormat>
  <Paragraphs>66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 Pro Light</vt:lpstr>
      <vt:lpstr>Symbol</vt:lpstr>
      <vt:lpstr>Times New Roman</vt:lpstr>
      <vt:lpstr>Wingdings</vt:lpstr>
      <vt:lpstr>Office Theme</vt:lpstr>
      <vt:lpstr>Smartbooze</vt:lpstr>
      <vt:lpstr>Problem</vt:lpstr>
      <vt:lpstr>Lösung</vt:lpstr>
      <vt:lpstr>Aufbau des Produkts</vt:lpstr>
      <vt:lpstr>Produkt Features </vt:lpstr>
      <vt:lpstr>Umgesetzte App Features </vt:lpstr>
      <vt:lpstr>Alexa Skill Umsetzung</vt:lpstr>
      <vt:lpstr>Markt &amp; Marketing</vt:lpstr>
      <vt:lpstr>Alleinstellungsmerkmal</vt:lpstr>
      <vt:lpstr>Wettbewerb</vt:lpstr>
      <vt:lpstr>Proof of Concept, Testimonials &amp; Meilensteine</vt:lpstr>
      <vt:lpstr>Kosten des ersten Prototyp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Smartbooze</dc:title>
  <dc:subject/>
  <dc:creator>Kuderna Melgar Diego (et19114)</dc:creator>
  <dc:description/>
  <cp:lastModifiedBy>Jonas</cp:lastModifiedBy>
  <cp:revision>19</cp:revision>
  <dcterms:created xsi:type="dcterms:W3CDTF">2022-01-27T10:26:07Z</dcterms:created>
  <dcterms:modified xsi:type="dcterms:W3CDTF">2022-03-25T10:06:57Z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9</vt:i4>
  </property>
</Properties>
</file>