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5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ss, Simeon" initials="RS" lastIdx="1" clrIdx="0">
    <p:extLst>
      <p:ext uri="{19B8F6BF-5375-455C-9EA6-DF929625EA0E}">
        <p15:presenceInfo xmlns:p15="http://schemas.microsoft.com/office/powerpoint/2012/main" userId="Ruoss, Sim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D2D30-3DF9-4D46-9907-8503083ED319}" v="10" dt="2022-02-01T07:52:5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derna Melgar Diego (et19114)" userId="e248093c-5687-4557-9270-fe854960c2c5" providerId="ADAL" clId="{C43D2D30-3DF9-4D46-9907-8503083ED319}"/>
    <pc:docChg chg="addSld modSld">
      <pc:chgData name="Kuderna Melgar Diego (et19114)" userId="e248093c-5687-4557-9270-fe854960c2c5" providerId="ADAL" clId="{C43D2D30-3DF9-4D46-9907-8503083ED319}" dt="2022-02-02T12:23:54.585" v="228" actId="20577"/>
      <pc:docMkLst>
        <pc:docMk/>
      </pc:docMkLst>
      <pc:sldChg chg="modSp mod">
        <pc:chgData name="Kuderna Melgar Diego (et19114)" userId="e248093c-5687-4557-9270-fe854960c2c5" providerId="ADAL" clId="{C43D2D30-3DF9-4D46-9907-8503083ED319}" dt="2022-02-01T07:52:43.078" v="56" actId="20577"/>
        <pc:sldMkLst>
          <pc:docMk/>
          <pc:sldMk cId="2827611219" sldId="257"/>
        </pc:sldMkLst>
        <pc:spChg chg="mod">
          <ac:chgData name="Kuderna Melgar Diego (et19114)" userId="e248093c-5687-4557-9270-fe854960c2c5" providerId="ADAL" clId="{C43D2D30-3DF9-4D46-9907-8503083ED319}" dt="2022-02-01T07:52:43.078" v="56" actId="20577"/>
          <ac:spMkLst>
            <pc:docMk/>
            <pc:sldMk cId="2827611219" sldId="257"/>
            <ac:spMk id="3" creationId="{E10EB66E-150B-41DE-A1C9-50B0FC03F832}"/>
          </ac:spMkLst>
        </pc:spChg>
      </pc:sldChg>
      <pc:sldChg chg="addSp modSp mod">
        <pc:chgData name="Kuderna Melgar Diego (et19114)" userId="e248093c-5687-4557-9270-fe854960c2c5" providerId="ADAL" clId="{C43D2D30-3DF9-4D46-9907-8503083ED319}" dt="2022-02-01T07:53:41.219" v="90" actId="20577"/>
        <pc:sldMkLst>
          <pc:docMk/>
          <pc:sldMk cId="2293907071" sldId="258"/>
        </pc:sldMkLst>
        <pc:spChg chg="mod">
          <ac:chgData name="Kuderna Melgar Diego (et19114)" userId="e248093c-5687-4557-9270-fe854960c2c5" providerId="ADAL" clId="{C43D2D30-3DF9-4D46-9907-8503083ED319}" dt="2022-02-01T07:49:06.341" v="17" actId="20577"/>
          <ac:spMkLst>
            <pc:docMk/>
            <pc:sldMk cId="2293907071" sldId="258"/>
            <ac:spMk id="2" creationId="{0FC80178-8962-4D75-95EF-F32AAD837B41}"/>
          </ac:spMkLst>
        </pc:spChg>
        <pc:spChg chg="add mod">
          <ac:chgData name="Kuderna Melgar Diego (et19114)" userId="e248093c-5687-4557-9270-fe854960c2c5" providerId="ADAL" clId="{C43D2D30-3DF9-4D46-9907-8503083ED319}" dt="2022-02-01T07:53:41.219" v="90" actId="20577"/>
          <ac:spMkLst>
            <pc:docMk/>
            <pc:sldMk cId="2293907071" sldId="258"/>
            <ac:spMk id="3" creationId="{B2E281F6-8174-4037-9CE3-18B6ACFD2821}"/>
          </ac:spMkLst>
        </pc:spChg>
        <pc:picChg chg="mod">
          <ac:chgData name="Kuderna Melgar Diego (et19114)" userId="e248093c-5687-4557-9270-fe854960c2c5" providerId="ADAL" clId="{C43D2D30-3DF9-4D46-9907-8503083ED319}" dt="2022-02-01T07:53:00.412" v="59" actId="1076"/>
          <ac:picMkLst>
            <pc:docMk/>
            <pc:sldMk cId="2293907071" sldId="258"/>
            <ac:picMk id="5" creationId="{E268E7A2-C338-4186-AA4F-3D78C06DBAB4}"/>
          </ac:picMkLst>
        </pc:picChg>
        <pc:picChg chg="mod">
          <ac:chgData name="Kuderna Melgar Diego (et19114)" userId="e248093c-5687-4557-9270-fe854960c2c5" providerId="ADAL" clId="{C43D2D30-3DF9-4D46-9907-8503083ED319}" dt="2022-02-01T07:52:57.019" v="58" actId="1076"/>
          <ac:picMkLst>
            <pc:docMk/>
            <pc:sldMk cId="2293907071" sldId="258"/>
            <ac:picMk id="1026" creationId="{98E82CCC-64C5-43D6-9902-C5E05D94DD8F}"/>
          </ac:picMkLst>
        </pc:picChg>
      </pc:sldChg>
      <pc:sldChg chg="modSp new mod">
        <pc:chgData name="Kuderna Melgar Diego (et19114)" userId="e248093c-5687-4557-9270-fe854960c2c5" providerId="ADAL" clId="{C43D2D30-3DF9-4D46-9907-8503083ED319}" dt="2022-02-02T12:22:53.941" v="127" actId="20577"/>
        <pc:sldMkLst>
          <pc:docMk/>
          <pc:sldMk cId="4253733493" sldId="259"/>
        </pc:sldMkLst>
        <pc:spChg chg="mod">
          <ac:chgData name="Kuderna Melgar Diego (et19114)" userId="e248093c-5687-4557-9270-fe854960c2c5" providerId="ADAL" clId="{C43D2D30-3DF9-4D46-9907-8503083ED319}" dt="2022-02-02T12:22:53.941" v="127" actId="20577"/>
          <ac:spMkLst>
            <pc:docMk/>
            <pc:sldMk cId="4253733493" sldId="259"/>
            <ac:spMk id="2" creationId="{B886E82F-0C8C-415F-9184-B95B53025896}"/>
          </ac:spMkLst>
        </pc:spChg>
      </pc:sldChg>
      <pc:sldChg chg="modSp new mod">
        <pc:chgData name="Kuderna Melgar Diego (et19114)" userId="e248093c-5687-4557-9270-fe854960c2c5" providerId="ADAL" clId="{C43D2D30-3DF9-4D46-9907-8503083ED319}" dt="2022-02-02T12:23:54.585" v="228" actId="20577"/>
        <pc:sldMkLst>
          <pc:docMk/>
          <pc:sldMk cId="3523754819" sldId="260"/>
        </pc:sldMkLst>
        <pc:spChg chg="mod">
          <ac:chgData name="Kuderna Melgar Diego (et19114)" userId="e248093c-5687-4557-9270-fe854960c2c5" providerId="ADAL" clId="{C43D2D30-3DF9-4D46-9907-8503083ED319}" dt="2022-02-02T12:23:10.382" v="153" actId="20577"/>
          <ac:spMkLst>
            <pc:docMk/>
            <pc:sldMk cId="3523754819" sldId="260"/>
            <ac:spMk id="2" creationId="{12F91300-0AC2-453F-B39D-B10806AEA98E}"/>
          </ac:spMkLst>
        </pc:spChg>
        <pc:spChg chg="mod">
          <ac:chgData name="Kuderna Melgar Diego (et19114)" userId="e248093c-5687-4557-9270-fe854960c2c5" providerId="ADAL" clId="{C43D2D30-3DF9-4D46-9907-8503083ED319}" dt="2022-02-02T12:23:54.585" v="228" actId="20577"/>
          <ac:spMkLst>
            <pc:docMk/>
            <pc:sldMk cId="3523754819" sldId="260"/>
            <ac:spMk id="3" creationId="{3CF50BEA-B3F6-4BBA-9CE8-D4ED5FF7203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3T17:27:14.6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5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6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Verbundene Drahtrahmenlinien und Punkte">
            <a:extLst>
              <a:ext uri="{FF2B5EF4-FFF2-40B4-BE49-F238E27FC236}">
                <a16:creationId xmlns:a16="http://schemas.microsoft.com/office/drawing/2014/main" id="{CFEAA583-84FC-4B26-BC22-33972710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6" b="4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17BDCF9-E68D-4BB2-B053-603ECEC5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Smartbooze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9B4C4-3256-412F-ADD2-A8902190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Internet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THINGS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22FF5-196E-454C-98BA-5D4D35A1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EB66E-150B-41DE-A1C9-50B0FC03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Smarter </a:t>
            </a:r>
            <a:r>
              <a:rPr lang="de-DE" dirty="0" smtClean="0"/>
              <a:t>Alkoholtest</a:t>
            </a:r>
            <a:endParaRPr lang="de-DE" dirty="0"/>
          </a:p>
          <a:p>
            <a:r>
              <a:rPr lang="de-DE" dirty="0"/>
              <a:t>Aufzeichnung der </a:t>
            </a:r>
            <a:r>
              <a:rPr lang="de-DE" dirty="0" smtClean="0"/>
              <a:t>Promille-Werte</a:t>
            </a:r>
          </a:p>
          <a:p>
            <a:r>
              <a:rPr lang="de-DE" dirty="0" smtClean="0"/>
              <a:t>Applikation</a:t>
            </a:r>
            <a:endParaRPr lang="de-DE" dirty="0"/>
          </a:p>
          <a:p>
            <a:r>
              <a:rPr lang="de-DE" dirty="0" smtClean="0"/>
              <a:t>Cloud-Anbindung</a:t>
            </a:r>
            <a:endParaRPr lang="de-DE" dirty="0"/>
          </a:p>
          <a:p>
            <a:r>
              <a:rPr lang="de-DE" dirty="0" smtClean="0"/>
              <a:t>Alexa-</a:t>
            </a:r>
            <a:r>
              <a:rPr lang="de-DE" dirty="0" err="1" smtClean="0"/>
              <a:t>Skill</a:t>
            </a:r>
            <a:endParaRPr lang="de-DE" dirty="0"/>
          </a:p>
          <a:p>
            <a:r>
              <a:rPr lang="de-DE" dirty="0"/>
              <a:t>Alkoholkonsumtracker -&gt; Analyse des Trinkverhaltens</a:t>
            </a:r>
          </a:p>
        </p:txBody>
      </p:sp>
    </p:spTree>
    <p:extLst>
      <p:ext uri="{BB962C8B-B14F-4D97-AF65-F5344CB8AC3E}">
        <p14:creationId xmlns:p14="http://schemas.microsoft.com/office/powerpoint/2010/main" val="28276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App Features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Anzeigen des aktuellen (berechneten) </a:t>
            </a:r>
            <a:r>
              <a:rPr lang="de-DE" dirty="0" smtClean="0"/>
              <a:t>Promillewertes</a:t>
            </a:r>
          </a:p>
          <a:p>
            <a:endParaRPr lang="de-DE" dirty="0" smtClean="0"/>
          </a:p>
          <a:p>
            <a:r>
              <a:rPr lang="de-DE" dirty="0" smtClean="0"/>
              <a:t>Kalendereintrag, um den Alkoholkonsum zu analysieren und ggf. zu </a:t>
            </a:r>
            <a:r>
              <a:rPr lang="de-DE" dirty="0" smtClean="0"/>
              <a:t>verringern</a:t>
            </a:r>
          </a:p>
          <a:p>
            <a:endParaRPr lang="de-DE" dirty="0" smtClean="0"/>
          </a:p>
          <a:p>
            <a:r>
              <a:rPr lang="de-DE" dirty="0" smtClean="0"/>
              <a:t>Punkte-System, in dem man für längere Abstinenz belohnt </a:t>
            </a:r>
            <a:r>
              <a:rPr lang="de-DE" dirty="0" smtClean="0"/>
              <a:t>wird</a:t>
            </a:r>
          </a:p>
          <a:p>
            <a:endParaRPr lang="de-DE" dirty="0" smtClean="0"/>
          </a:p>
          <a:p>
            <a:r>
              <a:rPr lang="de-DE" dirty="0" smtClean="0"/>
              <a:t>Ranking und Freunde -&gt; Wer weniger trinkt </a:t>
            </a:r>
            <a:r>
              <a:rPr lang="de-DE" dirty="0" smtClean="0"/>
              <a:t>gewinnt</a:t>
            </a:r>
          </a:p>
          <a:p>
            <a:endParaRPr lang="de-DE" dirty="0" smtClean="0"/>
          </a:p>
          <a:p>
            <a:r>
              <a:rPr lang="de-DE" dirty="0" smtClean="0"/>
              <a:t>Katerrezepte</a:t>
            </a:r>
            <a:endParaRPr lang="de-DE" dirty="0" smtClean="0"/>
          </a:p>
        </p:txBody>
      </p:sp>
      <p:sp>
        <p:nvSpPr>
          <p:cNvPr id="4" name="AutoShape 6" descr="Smartphone-vektor realistisch. | Premium-Vektor"/>
          <p:cNvSpPr>
            <a:spLocks noChangeAspect="1" noChangeArrowheads="1"/>
          </p:cNvSpPr>
          <p:nvPr/>
        </p:nvSpPr>
        <p:spPr bwMode="auto">
          <a:xfrm>
            <a:off x="9161416" y="3346490"/>
            <a:ext cx="1776549" cy="17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82F-0C8C-415F-9184-B95B530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Anbindung an die </a:t>
            </a:r>
            <a:r>
              <a:rPr lang="de-DE" dirty="0" smtClean="0"/>
              <a:t>Cloud (Tobi)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53FF8-E843-4C63-9AFD-CF209DC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7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91300-0AC2-453F-B39D-B10806AE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50BEA-B3F6-4BBA-9CE8-D4ED5FF7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Ethanol-Sensor nicht </a:t>
            </a:r>
            <a:r>
              <a:rPr lang="de-DE" dirty="0" smtClean="0"/>
              <a:t>kalibriert -&gt; Vgl. mit kalibriertem Sensor</a:t>
            </a:r>
          </a:p>
          <a:p>
            <a:endParaRPr lang="de-DE" dirty="0"/>
          </a:p>
          <a:p>
            <a:r>
              <a:rPr lang="de-DE" dirty="0"/>
              <a:t>Aufbau </a:t>
            </a:r>
            <a:r>
              <a:rPr lang="de-DE" dirty="0" smtClean="0"/>
              <a:t>und Test mit </a:t>
            </a:r>
            <a:r>
              <a:rPr lang="de-DE" dirty="0"/>
              <a:t>Wifi, dann </a:t>
            </a:r>
            <a:r>
              <a:rPr lang="de-DE" dirty="0" smtClean="0"/>
              <a:t>Endgerät mit </a:t>
            </a:r>
            <a:r>
              <a:rPr lang="de-DE" dirty="0"/>
              <a:t>mobilem </a:t>
            </a:r>
            <a:r>
              <a:rPr lang="de-DE" dirty="0" smtClean="0"/>
              <a:t>Netz</a:t>
            </a:r>
          </a:p>
          <a:p>
            <a:endParaRPr lang="de-DE" dirty="0" smtClean="0"/>
          </a:p>
          <a:p>
            <a:r>
              <a:rPr lang="de-DE" dirty="0"/>
              <a:t>Problem: Wann pustet jemand rein</a:t>
            </a:r>
            <a:r>
              <a:rPr lang="de-DE" dirty="0" smtClean="0"/>
              <a:t>? -&gt; Taster </a:t>
            </a:r>
            <a:r>
              <a:rPr lang="de-DE" dirty="0" smtClean="0"/>
              <a:t>einbauen</a:t>
            </a:r>
          </a:p>
          <a:p>
            <a:endParaRPr lang="de-DE" dirty="0"/>
          </a:p>
          <a:p>
            <a:r>
              <a:rPr lang="de-DE" dirty="0" smtClean="0"/>
              <a:t>Realtime </a:t>
            </a:r>
            <a:r>
              <a:rPr lang="de-DE" dirty="0" err="1" smtClean="0"/>
              <a:t>Clock</a:t>
            </a:r>
            <a:r>
              <a:rPr lang="de-DE" dirty="0" smtClean="0"/>
              <a:t> (Wann wurde welcher Wert gemessen?)</a:t>
            </a:r>
          </a:p>
        </p:txBody>
      </p:sp>
    </p:spTree>
    <p:extLst>
      <p:ext uri="{BB962C8B-B14F-4D97-AF65-F5344CB8AC3E}">
        <p14:creationId xmlns:p14="http://schemas.microsoft.com/office/powerpoint/2010/main" val="35237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Schaltung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Box mit </a:t>
            </a:r>
            <a:r>
              <a:rPr lang="de-DE" dirty="0" smtClean="0"/>
              <a:t>Alkoholsensor (3D Drucker)</a:t>
            </a:r>
            <a:endParaRPr lang="de-DE" dirty="0" smtClean="0"/>
          </a:p>
          <a:p>
            <a:r>
              <a:rPr lang="de-DE" dirty="0" smtClean="0"/>
              <a:t>Alkoholsensor VCC 5V -&gt; von </a:t>
            </a:r>
            <a:r>
              <a:rPr lang="de-DE" dirty="0" smtClean="0"/>
              <a:t>Mikrocontroller </a:t>
            </a:r>
            <a:r>
              <a:rPr lang="de-DE" dirty="0" smtClean="0"/>
              <a:t>abgreifen</a:t>
            </a:r>
          </a:p>
          <a:p>
            <a:r>
              <a:rPr lang="de-DE" dirty="0" smtClean="0"/>
              <a:t>Mikrocontroller </a:t>
            </a:r>
            <a:r>
              <a:rPr lang="de-DE" dirty="0" smtClean="0"/>
              <a:t>VCC 5V von Powerbank oder Li-Ion Akku mit </a:t>
            </a:r>
            <a:r>
              <a:rPr lang="de-DE" dirty="0" err="1" smtClean="0"/>
              <a:t>Boost</a:t>
            </a:r>
            <a:r>
              <a:rPr lang="de-DE" dirty="0" smtClean="0"/>
              <a:t> Converter -&gt; Besser Powerbank, da diese schon einen 5V USB Ausgang liefert</a:t>
            </a:r>
          </a:p>
          <a:p>
            <a:r>
              <a:rPr lang="de-DE" dirty="0" smtClean="0"/>
              <a:t>Alkoholsensor hat Digitalen und Analogen Output</a:t>
            </a:r>
          </a:p>
          <a:p>
            <a:r>
              <a:rPr lang="de-DE" dirty="0" smtClean="0"/>
              <a:t>Analogen Output an </a:t>
            </a:r>
            <a:r>
              <a:rPr lang="de-DE" dirty="0" err="1" smtClean="0"/>
              <a:t>Arduino</a:t>
            </a:r>
            <a:r>
              <a:rPr lang="de-DE" dirty="0" smtClean="0"/>
              <a:t> anschließen und Alkoholwert auf serielle Schnittstelle </a:t>
            </a:r>
            <a:r>
              <a:rPr lang="de-DE" dirty="0" smtClean="0"/>
              <a:t>ausgeben (oder LCD)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4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der Schaltung</a:t>
            </a:r>
            <a:endParaRPr lang="de-DE" dirty="0"/>
          </a:p>
        </p:txBody>
      </p:sp>
      <p:pic>
        <p:nvPicPr>
          <p:cNvPr id="4" name="Picture 4" descr="Powerbank Test: Die 40 besten Powerbanks 2022 im Verglei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t="16290" r="13257" b="15298"/>
          <a:stretch/>
        </p:blipFill>
        <p:spPr bwMode="auto">
          <a:xfrm>
            <a:off x="1314095" y="3216389"/>
            <a:ext cx="1288869" cy="12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49" y="2819170"/>
            <a:ext cx="1224207" cy="20832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770" y="2881303"/>
            <a:ext cx="616526" cy="9120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l="25959" r="27780"/>
          <a:stretch/>
        </p:blipFill>
        <p:spPr>
          <a:xfrm>
            <a:off x="7919454" y="3061708"/>
            <a:ext cx="608994" cy="1054201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>
            <a:off x="2602964" y="3643105"/>
            <a:ext cx="891685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718856" y="3119615"/>
            <a:ext cx="112091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718856" y="4388656"/>
            <a:ext cx="116039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6"/>
          <a:srcRect l="13185" r="7390"/>
          <a:stretch/>
        </p:blipFill>
        <p:spPr>
          <a:xfrm>
            <a:off x="5925647" y="4263497"/>
            <a:ext cx="748938" cy="56058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19980812">
            <a:off x="6709843" y="409224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888372">
            <a:off x="6699664" y="486355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4" y="5215259"/>
            <a:ext cx="1153212" cy="6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1279710" y="2786293"/>
            <a:ext cx="13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Powerbank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329491" y="242114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Mikrocontroller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394888" y="2441955"/>
            <a:ext cx="1810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Alkoholsensor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904665" y="38909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Cloud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20602" y="348339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790863" y="53549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Alexa-</a:t>
            </a:r>
            <a:r>
              <a:rPr lang="de-DE" dirty="0" err="1" smtClean="0"/>
              <a:t>Skill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80178-8962-4D75-95EF-F32AAD83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Alexa </a:t>
            </a:r>
            <a:r>
              <a:rPr lang="de-DE" dirty="0" err="1"/>
              <a:t>Skill</a:t>
            </a:r>
            <a:endParaRPr lang="de-DE" dirty="0"/>
          </a:p>
        </p:txBody>
      </p:sp>
      <p:pic>
        <p:nvPicPr>
          <p:cNvPr id="5" name="Inhaltsplatzhalter 4" descr="Person Krone männlich Silhouette">
            <a:extLst>
              <a:ext uri="{FF2B5EF4-FFF2-40B4-BE49-F238E27FC236}">
                <a16:creationId xmlns:a16="http://schemas.microsoft.com/office/drawing/2014/main" id="{E268E7A2-C338-4186-AA4F-3D78C06D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4644" y="3344335"/>
            <a:ext cx="1807161" cy="1807161"/>
          </a:xfrm>
        </p:spPr>
      </p:pic>
      <p:sp>
        <p:nvSpPr>
          <p:cNvPr id="3" name="Wolke 2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6598330" y="1167449"/>
            <a:ext cx="2312627" cy="148589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wann kann ich wieder Auto fahren?</a:t>
            </a:r>
            <a:endParaRPr lang="de-DE" dirty="0"/>
          </a:p>
        </p:txBody>
      </p:sp>
      <p:sp>
        <p:nvSpPr>
          <p:cNvPr id="6" name="AutoShape 2" descr="153 Alexa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0" y="2997267"/>
            <a:ext cx="2520950" cy="14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4755244" y="2749828"/>
            <a:ext cx="2359932" cy="136497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was hilft gegen einen Kater?</a:t>
            </a:r>
            <a:endParaRPr lang="de-DE" dirty="0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9361080" y="1419330"/>
            <a:ext cx="2302929" cy="1479583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wie viel Promille habe ich?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 / Verantwortliche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Hardwareanbindung : </a:t>
            </a:r>
            <a:r>
              <a:rPr lang="de-DE" dirty="0" err="1" smtClean="0"/>
              <a:t>Simmi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App / Cloud : </a:t>
            </a:r>
            <a:r>
              <a:rPr lang="de-DE" dirty="0" smtClean="0"/>
              <a:t>Tobi</a:t>
            </a:r>
          </a:p>
          <a:p>
            <a:endParaRPr lang="de-DE" dirty="0" smtClean="0"/>
          </a:p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r>
              <a:rPr lang="de-DE" dirty="0" smtClean="0"/>
              <a:t>: </a:t>
            </a:r>
            <a:r>
              <a:rPr lang="de-DE" dirty="0" smtClean="0"/>
              <a:t>Diego</a:t>
            </a:r>
          </a:p>
          <a:p>
            <a:endParaRPr lang="de-DE" dirty="0" smtClean="0"/>
          </a:p>
          <a:p>
            <a:r>
              <a:rPr lang="de-DE" dirty="0" smtClean="0"/>
              <a:t>GSM </a:t>
            </a:r>
            <a:r>
              <a:rPr lang="de-DE" dirty="0" err="1" smtClean="0"/>
              <a:t>Shield</a:t>
            </a:r>
            <a:r>
              <a:rPr lang="de-DE" dirty="0" smtClean="0"/>
              <a:t>: Jonas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6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Smartbooze</vt:lpstr>
      <vt:lpstr>Idee und Ziel</vt:lpstr>
      <vt:lpstr>Mögliche App Features </vt:lpstr>
      <vt:lpstr>Anbindung an die Cloud (Tobi)</vt:lpstr>
      <vt:lpstr>Aktueller Stand</vt:lpstr>
      <vt:lpstr>Aufbau der Schaltung</vt:lpstr>
      <vt:lpstr>Aufbau der Schaltung</vt:lpstr>
      <vt:lpstr>Alexa Skill</vt:lpstr>
      <vt:lpstr>Arbeitsaufteilung / Verantwortliche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creator>Kuderna Melgar Diego (et19114)</dc:creator>
  <cp:lastModifiedBy>Ruoss, Simeon</cp:lastModifiedBy>
  <cp:revision>11</cp:revision>
  <dcterms:created xsi:type="dcterms:W3CDTF">2022-01-27T10:26:07Z</dcterms:created>
  <dcterms:modified xsi:type="dcterms:W3CDTF">2022-02-03T18:07:39Z</dcterms:modified>
</cp:coreProperties>
</file>