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78" d="100"/>
          <a:sy n="7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B5F9-34B7-4E1B-9F2F-6E14436EB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D57B22-DF6C-4480-93ED-C1D1BFCAD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2D2BB-BD35-4D1D-B777-15C89B07E160}"/>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5" name="Footer Placeholder 4">
            <a:extLst>
              <a:ext uri="{FF2B5EF4-FFF2-40B4-BE49-F238E27FC236}">
                <a16:creationId xmlns:a16="http://schemas.microsoft.com/office/drawing/2014/main" id="{DC5A7176-749B-4039-B7DC-15A0A1F57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AFCBF-DA6E-4769-935F-251A20967ACE}"/>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99209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D00B-8E87-45AB-B122-CEA656A4C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857210-6680-46D6-9C9B-774ED4440D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EDDDE-8D24-4E08-9448-D42F8E23ED47}"/>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5" name="Footer Placeholder 4">
            <a:extLst>
              <a:ext uri="{FF2B5EF4-FFF2-40B4-BE49-F238E27FC236}">
                <a16:creationId xmlns:a16="http://schemas.microsoft.com/office/drawing/2014/main" id="{292607A3-1E06-4E0E-90AA-85D57B7CA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7321-ABCB-4124-B00B-C1DD8DD4228B}"/>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169375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C83BC-F558-4B93-A253-B0B532D61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29D3E5-E1FB-4BFA-939E-69784599F0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4B8E9-CE1A-4F10-91C4-3B3E54A1ED52}"/>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5" name="Footer Placeholder 4">
            <a:extLst>
              <a:ext uri="{FF2B5EF4-FFF2-40B4-BE49-F238E27FC236}">
                <a16:creationId xmlns:a16="http://schemas.microsoft.com/office/drawing/2014/main" id="{DE7B8128-E62B-4BF0-B5EE-050224B0F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38F57-46AC-4BDF-B806-3B70422541FC}"/>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407711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632C-48D5-41F4-9E88-C1C82576E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E9C73-85ED-40BC-AC9D-7992BD2441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6C825-B634-4B1C-9376-49FD073F8335}"/>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5" name="Footer Placeholder 4">
            <a:extLst>
              <a:ext uri="{FF2B5EF4-FFF2-40B4-BE49-F238E27FC236}">
                <a16:creationId xmlns:a16="http://schemas.microsoft.com/office/drawing/2014/main" id="{8E518B3B-6815-47FE-B3E8-3A3A9020B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E4C11-B8E8-4052-9478-C5496E51FCE6}"/>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371567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A57B-B58F-47F4-95FD-853E10A6D3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F4EA3-0BF3-4AD3-9643-014B44625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7326CA-786D-4DCC-8827-F8BD70CAB6B0}"/>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5" name="Footer Placeholder 4">
            <a:extLst>
              <a:ext uri="{FF2B5EF4-FFF2-40B4-BE49-F238E27FC236}">
                <a16:creationId xmlns:a16="http://schemas.microsoft.com/office/drawing/2014/main" id="{31730D37-5F21-49A9-8682-5EDAACDB2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97EA-6A78-4EDE-AC35-8C2A500AD462}"/>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131802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5F4A-0CAF-4A77-8DF4-2CC7E5329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9F63B-5999-4E46-A221-6A8BB2E21D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4D4EDC-0EBD-43A8-8B15-934C20DA78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21D6D-9801-4DCA-8092-61274BD649DA}"/>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6" name="Footer Placeholder 5">
            <a:extLst>
              <a:ext uri="{FF2B5EF4-FFF2-40B4-BE49-F238E27FC236}">
                <a16:creationId xmlns:a16="http://schemas.microsoft.com/office/drawing/2014/main" id="{4189C010-DEE1-43CA-855E-C1F5937C0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F45B0-9E36-4E99-A8EC-875168E1F201}"/>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338719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7EB7-5166-4C3E-83FA-7D59B057F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BD9EE-B432-4690-827F-70BCA504A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21046D-A2D3-4890-8840-1B3C1094AE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57F24-D22F-42F8-B3EC-AB40C121F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E81381-5CA6-4951-ADD9-B47F95AA8E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ADFA28-88F3-4830-9049-6FF664677071}"/>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8" name="Footer Placeholder 7">
            <a:extLst>
              <a:ext uri="{FF2B5EF4-FFF2-40B4-BE49-F238E27FC236}">
                <a16:creationId xmlns:a16="http://schemas.microsoft.com/office/drawing/2014/main" id="{6DC2787B-0E89-49DF-BB9F-AAD5165526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CBC9B-FA27-4342-8ED1-2A0F957CCCE7}"/>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34101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FF15-CDAF-4A1B-87F2-2CDF5630C8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8C3B7-EC23-419F-B96A-000E7383B9C2}"/>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4" name="Footer Placeholder 3">
            <a:extLst>
              <a:ext uri="{FF2B5EF4-FFF2-40B4-BE49-F238E27FC236}">
                <a16:creationId xmlns:a16="http://schemas.microsoft.com/office/drawing/2014/main" id="{E019D5D9-CE71-4279-9311-83E93A8032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BEF54-747A-4931-AA29-EFE4EDEB941A}"/>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49933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8FCD5-6718-4085-94F2-8C1F85E2D717}"/>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3" name="Footer Placeholder 2">
            <a:extLst>
              <a:ext uri="{FF2B5EF4-FFF2-40B4-BE49-F238E27FC236}">
                <a16:creationId xmlns:a16="http://schemas.microsoft.com/office/drawing/2014/main" id="{52FEAD16-4B66-4B3C-91DA-93B474B2A1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53991-3EA5-4CCB-88D7-EB6F15347DF0}"/>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90275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C1BF-DD9B-41F2-B81B-E5170019A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F24C44-E016-4C43-BCF6-764743D53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F8CE1-B4E7-4597-A296-EF67C7521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C049F0-8FC1-4337-931D-BB89ACC87D85}"/>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6" name="Footer Placeholder 5">
            <a:extLst>
              <a:ext uri="{FF2B5EF4-FFF2-40B4-BE49-F238E27FC236}">
                <a16:creationId xmlns:a16="http://schemas.microsoft.com/office/drawing/2014/main" id="{4481B961-74E8-4DC3-B3A2-C0514695E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3E3F0-5153-421B-AC59-D2C7EAA45779}"/>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174188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ABEE-A5B9-4369-B6F0-8BAA86CA8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A4AAE-0505-4394-9C7F-DABF5A38E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4177B2-9844-4DC8-A5DC-D4143AC32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626E10-2039-47D3-A867-24688ADC79B6}"/>
              </a:ext>
            </a:extLst>
          </p:cNvPr>
          <p:cNvSpPr>
            <a:spLocks noGrp="1"/>
          </p:cNvSpPr>
          <p:nvPr>
            <p:ph type="dt" sz="half" idx="10"/>
          </p:nvPr>
        </p:nvSpPr>
        <p:spPr/>
        <p:txBody>
          <a:bodyPr/>
          <a:lstStyle/>
          <a:p>
            <a:fld id="{236DF6B2-7619-45A8-9A51-FDC5D0A448FC}" type="datetimeFigureOut">
              <a:rPr lang="en-US" smtClean="0"/>
              <a:t>4/25/2020</a:t>
            </a:fld>
            <a:endParaRPr lang="en-US"/>
          </a:p>
        </p:txBody>
      </p:sp>
      <p:sp>
        <p:nvSpPr>
          <p:cNvPr id="6" name="Footer Placeholder 5">
            <a:extLst>
              <a:ext uri="{FF2B5EF4-FFF2-40B4-BE49-F238E27FC236}">
                <a16:creationId xmlns:a16="http://schemas.microsoft.com/office/drawing/2014/main" id="{04E03C72-AFBF-4BBB-8D54-D29A62001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82456-A53E-4C08-B845-C7015DF77D4F}"/>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210989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49B25-6286-4897-9E16-C64B9DDC6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A3FFB-ED50-46A1-A719-E4A74CC59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97158-43C2-4DC9-A869-5AD32EA1B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DF6B2-7619-45A8-9A51-FDC5D0A448FC}" type="datetimeFigureOut">
              <a:rPr lang="en-US" smtClean="0"/>
              <a:t>4/25/2020</a:t>
            </a:fld>
            <a:endParaRPr lang="en-US"/>
          </a:p>
        </p:txBody>
      </p:sp>
      <p:sp>
        <p:nvSpPr>
          <p:cNvPr id="5" name="Footer Placeholder 4">
            <a:extLst>
              <a:ext uri="{FF2B5EF4-FFF2-40B4-BE49-F238E27FC236}">
                <a16:creationId xmlns:a16="http://schemas.microsoft.com/office/drawing/2014/main" id="{23883DF6-8C66-4243-9B3D-6558D9A08B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6C6BC-317A-4048-BD45-FEFADDEC0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A083-E842-4A9E-A5C7-6CD538124407}" type="slidenum">
              <a:rPr lang="en-US" smtClean="0"/>
              <a:t>‹#›</a:t>
            </a:fld>
            <a:endParaRPr lang="en-US"/>
          </a:p>
        </p:txBody>
      </p:sp>
    </p:spTree>
    <p:extLst>
      <p:ext uri="{BB962C8B-B14F-4D97-AF65-F5344CB8AC3E}">
        <p14:creationId xmlns:p14="http://schemas.microsoft.com/office/powerpoint/2010/main" val="56116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6B28-00E7-42B5-A197-1DF8D46FE74C}"/>
              </a:ext>
            </a:extLst>
          </p:cNvPr>
          <p:cNvSpPr>
            <a:spLocks noGrp="1"/>
          </p:cNvSpPr>
          <p:nvPr>
            <p:ph type="ctrTitle"/>
          </p:nvPr>
        </p:nvSpPr>
        <p:spPr/>
        <p:txBody>
          <a:bodyPr/>
          <a:lstStyle/>
          <a:p>
            <a:r>
              <a:rPr lang="en-US" dirty="0" err="1"/>
              <a:t>Bài</a:t>
            </a:r>
            <a:r>
              <a:rPr lang="en-US" dirty="0"/>
              <a:t> </a:t>
            </a:r>
            <a:r>
              <a:rPr lang="en-US" dirty="0" err="1"/>
              <a:t>tập</a:t>
            </a:r>
            <a:r>
              <a:rPr lang="en-US" dirty="0"/>
              <a:t/>
            </a:r>
            <a:br>
              <a:rPr lang="en-US" dirty="0"/>
            </a:br>
            <a:r>
              <a:rPr lang="en-US" dirty="0" err="1"/>
              <a:t>Tuần</a:t>
            </a:r>
            <a:r>
              <a:rPr lang="en-US" dirty="0"/>
              <a:t> </a:t>
            </a:r>
            <a:r>
              <a:rPr lang="en-US" dirty="0" smtClean="0"/>
              <a:t>7 </a:t>
            </a:r>
            <a:r>
              <a:rPr lang="en-US"/>
              <a:t>– </a:t>
            </a:r>
            <a:r>
              <a:rPr lang="en-US" smtClean="0"/>
              <a:t>23/4</a:t>
            </a:r>
            <a:endParaRPr lang="en-US" dirty="0"/>
          </a:p>
        </p:txBody>
      </p:sp>
      <p:sp>
        <p:nvSpPr>
          <p:cNvPr id="3" name="Subtitle 2">
            <a:extLst>
              <a:ext uri="{FF2B5EF4-FFF2-40B4-BE49-F238E27FC236}">
                <a16:creationId xmlns:a16="http://schemas.microsoft.com/office/drawing/2014/main" id="{D4D56FCB-4E86-4709-BAA0-07875BD3D7F2}"/>
              </a:ext>
            </a:extLst>
          </p:cNvPr>
          <p:cNvSpPr>
            <a:spLocks noGrp="1"/>
          </p:cNvSpPr>
          <p:nvPr>
            <p:ph type="subTitle" idx="1"/>
          </p:nvPr>
        </p:nvSpPr>
        <p:spPr/>
        <p:txBody>
          <a:bodyPr/>
          <a:lstStyle/>
          <a:p>
            <a:r>
              <a:rPr lang="en-US" dirty="0"/>
              <a:t>Bằng các </a:t>
            </a:r>
            <a:r>
              <a:rPr lang="en-US" dirty="0" err="1"/>
              <a:t>kiến</a:t>
            </a:r>
            <a:r>
              <a:rPr lang="en-US" dirty="0"/>
              <a:t> </a:t>
            </a:r>
            <a:r>
              <a:rPr lang="en-US" dirty="0" err="1"/>
              <a:t>thức</a:t>
            </a:r>
            <a:r>
              <a:rPr lang="en-US" dirty="0"/>
              <a:t> </a:t>
            </a:r>
            <a:r>
              <a:rPr lang="en-US" dirty="0" err="1"/>
              <a:t>đã</a:t>
            </a:r>
            <a:r>
              <a:rPr lang="en-US" dirty="0"/>
              <a:t> </a:t>
            </a:r>
            <a:r>
              <a:rPr lang="en-US" err="1"/>
              <a:t>học</a:t>
            </a:r>
            <a:r>
              <a:rPr lang="en-US"/>
              <a:t> </a:t>
            </a:r>
            <a:r>
              <a:rPr lang="en-US" smtClean="0"/>
              <a:t>trước phần kế thừa, </a:t>
            </a:r>
            <a:r>
              <a:rPr lang="en-US" dirty="0" err="1"/>
              <a:t>giải</a:t>
            </a:r>
            <a:r>
              <a:rPr lang="en-US" dirty="0"/>
              <a:t> các </a:t>
            </a:r>
            <a:r>
              <a:rPr lang="en-US" dirty="0" err="1"/>
              <a:t>bài</a:t>
            </a:r>
            <a:r>
              <a:rPr lang="en-US" dirty="0"/>
              <a:t> </a:t>
            </a:r>
            <a:r>
              <a:rPr lang="en-US" dirty="0" err="1"/>
              <a:t>tập</a:t>
            </a:r>
            <a:r>
              <a:rPr lang="en-US" dirty="0"/>
              <a:t> </a:t>
            </a:r>
            <a:r>
              <a:rPr lang="en-US"/>
              <a:t>sau</a:t>
            </a:r>
          </a:p>
        </p:txBody>
      </p:sp>
    </p:spTree>
    <p:extLst>
      <p:ext uri="{BB962C8B-B14F-4D97-AF65-F5344CB8AC3E}">
        <p14:creationId xmlns:p14="http://schemas.microsoft.com/office/powerpoint/2010/main" val="191576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82A01-0ABD-42A4-AB42-D92122F93EFF}"/>
              </a:ext>
            </a:extLst>
          </p:cNvPr>
          <p:cNvSpPr>
            <a:spLocks noGrp="1"/>
          </p:cNvSpPr>
          <p:nvPr>
            <p:ph idx="1"/>
          </p:nvPr>
        </p:nvSpPr>
        <p:spPr>
          <a:xfrm>
            <a:off x="838200" y="1415845"/>
            <a:ext cx="10515600" cy="4761118"/>
          </a:xfrm>
        </p:spPr>
        <p:txBody>
          <a:bodyPr/>
          <a:lstStyle/>
          <a:p>
            <a:pPr fontAlgn="base"/>
            <a:r>
              <a:rPr lang="en-US" dirty="0"/>
              <a:t>Khai </a:t>
            </a:r>
            <a:r>
              <a:rPr lang="en-US" dirty="0" err="1"/>
              <a:t>báo</a:t>
            </a:r>
            <a:r>
              <a:rPr lang="en-US" dirty="0"/>
              <a:t> </a:t>
            </a:r>
            <a:r>
              <a:rPr lang="en-US" dirty="0" err="1"/>
              <a:t>lớp</a:t>
            </a:r>
            <a:r>
              <a:rPr lang="en-US" dirty="0"/>
              <a:t> Human bao </a:t>
            </a:r>
            <a:r>
              <a:rPr lang="en-US" dirty="0" err="1"/>
              <a:t>gồm</a:t>
            </a:r>
            <a:r>
              <a:rPr lang="en-US" dirty="0"/>
              <a:t> các </a:t>
            </a:r>
            <a:r>
              <a:rPr lang="en-US" dirty="0" err="1"/>
              <a:t>thuộc</a:t>
            </a:r>
            <a:r>
              <a:rPr lang="en-US" dirty="0"/>
              <a:t> </a:t>
            </a:r>
            <a:r>
              <a:rPr lang="en-US" dirty="0" err="1"/>
              <a:t>tính</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sau</a:t>
            </a:r>
            <a:r>
              <a:rPr lang="en-US" dirty="0"/>
              <a:t>:</a:t>
            </a:r>
            <a:br>
              <a:rPr lang="en-US" dirty="0"/>
            </a:br>
            <a:r>
              <a:rPr lang="en-US" dirty="0"/>
              <a:t>- </a:t>
            </a:r>
            <a:r>
              <a:rPr lang="en-US" dirty="0" err="1"/>
              <a:t>Thuộc</a:t>
            </a:r>
            <a:r>
              <a:rPr lang="en-US" dirty="0"/>
              <a:t> </a:t>
            </a:r>
            <a:r>
              <a:rPr lang="en-US" dirty="0" err="1"/>
              <a:t>tính</a:t>
            </a:r>
            <a:r>
              <a:rPr lang="en-US" dirty="0"/>
              <a:t> :</a:t>
            </a:r>
            <a:r>
              <a:rPr lang="en-US" dirty="0" err="1"/>
              <a:t>tên</a:t>
            </a:r>
            <a:r>
              <a:rPr lang="en-US" dirty="0"/>
              <a:t> (name), </a:t>
            </a:r>
            <a:r>
              <a:rPr lang="en-US" dirty="0" err="1"/>
              <a:t>tuổi</a:t>
            </a:r>
            <a:r>
              <a:rPr lang="en-US" dirty="0"/>
              <a:t> (age), </a:t>
            </a:r>
            <a:r>
              <a:rPr lang="en-US" dirty="0" err="1"/>
              <a:t>giới</a:t>
            </a:r>
            <a:r>
              <a:rPr lang="en-US" dirty="0"/>
              <a:t> </a:t>
            </a:r>
            <a:r>
              <a:rPr lang="en-US" dirty="0" err="1"/>
              <a:t>tính</a:t>
            </a:r>
            <a:r>
              <a:rPr lang="en-US" dirty="0"/>
              <a:t> (sex)</a:t>
            </a:r>
            <a:br>
              <a:rPr lang="en-US" dirty="0"/>
            </a:br>
            <a:r>
              <a:rPr lang="en-US" dirty="0"/>
              <a:t>- Phương </a:t>
            </a:r>
            <a:r>
              <a:rPr lang="en-US" dirty="0" err="1"/>
              <a:t>thức</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không</a:t>
            </a:r>
            <a:r>
              <a:rPr lang="en-US" dirty="0"/>
              <a:t> có </a:t>
            </a:r>
            <a:r>
              <a:rPr lang="en-US" dirty="0" err="1"/>
              <a:t>tham</a:t>
            </a:r>
            <a:r>
              <a:rPr lang="en-US" dirty="0"/>
              <a:t> </a:t>
            </a:r>
            <a:r>
              <a:rPr lang="en-US" dirty="0" err="1"/>
              <a:t>số</a:t>
            </a:r>
            <a:r>
              <a:rPr lang="en-US" dirty="0"/>
              <a:t>, </a:t>
            </a:r>
            <a:r>
              <a:rPr lang="en-US" dirty="0" err="1"/>
              <a:t>hàm</a:t>
            </a:r>
            <a:r>
              <a:rPr lang="en-US" dirty="0"/>
              <a:t> </a:t>
            </a:r>
            <a:r>
              <a:rPr lang="en-US" dirty="0" err="1"/>
              <a:t>khởi</a:t>
            </a:r>
            <a:r>
              <a:rPr lang="en-US" dirty="0"/>
              <a:t> </a:t>
            </a:r>
            <a:r>
              <a:rPr lang="en-US" dirty="0" err="1"/>
              <a:t>tạo</a:t>
            </a:r>
            <a:r>
              <a:rPr lang="en-US" dirty="0"/>
              <a:t> có </a:t>
            </a:r>
            <a:r>
              <a:rPr lang="en-US" dirty="0" err="1"/>
              <a:t>đầy</a:t>
            </a:r>
            <a:r>
              <a:rPr lang="en-US" dirty="0"/>
              <a:t> </a:t>
            </a:r>
            <a:r>
              <a:rPr lang="en-US" dirty="0" err="1"/>
              <a:t>đủ</a:t>
            </a:r>
            <a:r>
              <a:rPr lang="en-US" dirty="0"/>
              <a:t> các </a:t>
            </a:r>
            <a:r>
              <a:rPr lang="en-US" dirty="0" err="1"/>
              <a:t>tham</a:t>
            </a:r>
            <a:r>
              <a:rPr lang="en-US" dirty="0"/>
              <a:t> </a:t>
            </a:r>
            <a:r>
              <a:rPr lang="en-US" dirty="0" err="1"/>
              <a:t>số</a:t>
            </a:r>
            <a:r>
              <a:rPr lang="en-US" dirty="0"/>
              <a:t>, </a:t>
            </a:r>
            <a:r>
              <a:rPr lang="en-US" dirty="0" err="1"/>
              <a:t>hàm</a:t>
            </a:r>
            <a:r>
              <a:rPr lang="en-US" dirty="0"/>
              <a:t> </a:t>
            </a:r>
            <a:r>
              <a:rPr lang="en-US" dirty="0" err="1"/>
              <a:t>nhập</a:t>
            </a:r>
            <a:r>
              <a:rPr lang="en-US" dirty="0"/>
              <a:t> </a:t>
            </a:r>
            <a:r>
              <a:rPr lang="en-US" dirty="0" err="1"/>
              <a:t>và</a:t>
            </a:r>
            <a:r>
              <a:rPr lang="en-US" dirty="0"/>
              <a:t> </a:t>
            </a:r>
            <a:r>
              <a:rPr lang="en-US" dirty="0" err="1"/>
              <a:t>hiển</a:t>
            </a:r>
            <a:r>
              <a:rPr lang="en-US" dirty="0"/>
              <a:t> thị </a:t>
            </a:r>
            <a:r>
              <a:rPr lang="en-US" dirty="0" err="1"/>
              <a:t>đẩy</a:t>
            </a:r>
            <a:r>
              <a:rPr lang="en-US" dirty="0"/>
              <a:t> </a:t>
            </a:r>
            <a:r>
              <a:rPr lang="en-US" dirty="0" err="1"/>
              <a:t>đủ</a:t>
            </a:r>
            <a:r>
              <a:rPr lang="en-US" dirty="0"/>
              <a:t> các </a:t>
            </a:r>
            <a:r>
              <a:rPr lang="en-US" dirty="0" err="1"/>
              <a:t>thông</a:t>
            </a:r>
            <a:r>
              <a:rPr lang="en-US" dirty="0"/>
              <a:t> tin.</a:t>
            </a:r>
          </a:p>
          <a:p>
            <a:pPr fontAlgn="base"/>
            <a:r>
              <a:rPr lang="en-US" dirty="0"/>
              <a:t>Khai </a:t>
            </a:r>
            <a:r>
              <a:rPr lang="en-US" dirty="0" err="1"/>
              <a:t>báo</a:t>
            </a:r>
            <a:r>
              <a:rPr lang="en-US" dirty="0"/>
              <a:t> </a:t>
            </a:r>
            <a:r>
              <a:rPr lang="en-US" dirty="0" err="1"/>
              <a:t>lớp</a:t>
            </a:r>
            <a:r>
              <a:rPr lang="en-US" dirty="0"/>
              <a:t> Person </a:t>
            </a:r>
            <a:r>
              <a:rPr lang="en-US" dirty="0" err="1"/>
              <a:t>lớp</a:t>
            </a:r>
            <a:r>
              <a:rPr lang="en-US" dirty="0"/>
              <a:t> Person có:</a:t>
            </a:r>
            <a:br>
              <a:rPr lang="en-US" dirty="0"/>
            </a:br>
            <a:r>
              <a:rPr lang="en-US" dirty="0"/>
              <a:t>- </a:t>
            </a:r>
            <a:r>
              <a:rPr lang="en-US" dirty="0" err="1"/>
              <a:t>Thuộc</a:t>
            </a:r>
            <a:r>
              <a:rPr lang="en-US" dirty="0"/>
              <a:t> </a:t>
            </a:r>
            <a:r>
              <a:rPr lang="en-US" dirty="0" err="1"/>
              <a:t>tính</a:t>
            </a:r>
            <a:r>
              <a:rPr lang="en-US" dirty="0"/>
              <a:t> : </a:t>
            </a:r>
            <a:r>
              <a:rPr lang="en-US" dirty="0" err="1"/>
              <a:t>tên</a:t>
            </a:r>
            <a:r>
              <a:rPr lang="en-US" dirty="0"/>
              <a:t> (name),</a:t>
            </a:r>
            <a:r>
              <a:rPr lang="en-US" dirty="0" err="1"/>
              <a:t>tuổi</a:t>
            </a:r>
            <a:r>
              <a:rPr lang="en-US" dirty="0"/>
              <a:t> (age), </a:t>
            </a:r>
            <a:r>
              <a:rPr lang="en-US" dirty="0" err="1"/>
              <a:t>giới</a:t>
            </a:r>
            <a:r>
              <a:rPr lang="en-US" dirty="0"/>
              <a:t> </a:t>
            </a:r>
            <a:r>
              <a:rPr lang="en-US" dirty="0" err="1"/>
              <a:t>tính</a:t>
            </a:r>
            <a:r>
              <a:rPr lang="en-US" dirty="0"/>
              <a:t> (sex) , </a:t>
            </a:r>
            <a:r>
              <a:rPr lang="en-US" dirty="0" err="1"/>
              <a:t>địa</a:t>
            </a:r>
            <a:r>
              <a:rPr lang="en-US" dirty="0"/>
              <a:t> </a:t>
            </a:r>
            <a:r>
              <a:rPr lang="en-US" dirty="0" err="1"/>
              <a:t>chỉ</a:t>
            </a:r>
            <a:r>
              <a:rPr lang="en-US" dirty="0"/>
              <a:t>(address), </a:t>
            </a:r>
            <a:r>
              <a:rPr lang="en-US" dirty="0" err="1"/>
              <a:t>số</a:t>
            </a:r>
            <a:r>
              <a:rPr lang="en-US" dirty="0"/>
              <a:t> </a:t>
            </a:r>
            <a:r>
              <a:rPr lang="en-US" dirty="0" err="1"/>
              <a:t>điện</a:t>
            </a:r>
            <a:r>
              <a:rPr lang="en-US" dirty="0"/>
              <a:t> </a:t>
            </a:r>
            <a:r>
              <a:rPr lang="en-US" dirty="0" err="1"/>
              <a:t>thoại</a:t>
            </a:r>
            <a:r>
              <a:rPr lang="en-US" dirty="0"/>
              <a:t> (phone)</a:t>
            </a:r>
            <a:br>
              <a:rPr lang="en-US" dirty="0"/>
            </a:br>
            <a:r>
              <a:rPr lang="en-US" dirty="0"/>
              <a:t>- Phương </a:t>
            </a:r>
            <a:r>
              <a:rPr lang="en-US" dirty="0" err="1"/>
              <a:t>thức</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không</a:t>
            </a:r>
            <a:r>
              <a:rPr lang="en-US" dirty="0"/>
              <a:t> có </a:t>
            </a:r>
            <a:r>
              <a:rPr lang="en-US" dirty="0" err="1"/>
              <a:t>tham</a:t>
            </a:r>
            <a:r>
              <a:rPr lang="en-US" dirty="0"/>
              <a:t> </a:t>
            </a:r>
            <a:r>
              <a:rPr lang="en-US" dirty="0" err="1"/>
              <a:t>số</a:t>
            </a:r>
            <a:r>
              <a:rPr lang="en-US" dirty="0"/>
              <a:t>, </a:t>
            </a:r>
            <a:r>
              <a:rPr lang="en-US" dirty="0" err="1"/>
              <a:t>hàm</a:t>
            </a:r>
            <a:r>
              <a:rPr lang="en-US" dirty="0"/>
              <a:t> </a:t>
            </a:r>
            <a:r>
              <a:rPr lang="en-US" dirty="0" err="1"/>
              <a:t>khởi</a:t>
            </a:r>
            <a:r>
              <a:rPr lang="en-US" dirty="0"/>
              <a:t> </a:t>
            </a:r>
            <a:r>
              <a:rPr lang="en-US" dirty="0" err="1"/>
              <a:t>tạo</a:t>
            </a:r>
            <a:r>
              <a:rPr lang="en-US" dirty="0"/>
              <a:t> có </a:t>
            </a:r>
            <a:r>
              <a:rPr lang="en-US" dirty="0" err="1"/>
              <a:t>đầy</a:t>
            </a:r>
            <a:r>
              <a:rPr lang="en-US" dirty="0"/>
              <a:t> </a:t>
            </a:r>
            <a:r>
              <a:rPr lang="en-US" dirty="0" err="1"/>
              <a:t>đủ</a:t>
            </a:r>
            <a:r>
              <a:rPr lang="en-US" dirty="0"/>
              <a:t> các </a:t>
            </a:r>
            <a:r>
              <a:rPr lang="en-US" dirty="0" err="1"/>
              <a:t>tham</a:t>
            </a:r>
            <a:r>
              <a:rPr lang="en-US" dirty="0"/>
              <a:t> </a:t>
            </a:r>
            <a:r>
              <a:rPr lang="en-US" dirty="0" err="1"/>
              <a:t>số</a:t>
            </a:r>
            <a:r>
              <a:rPr lang="en-US" dirty="0"/>
              <a:t>, </a:t>
            </a:r>
            <a:r>
              <a:rPr lang="en-US" dirty="0" err="1"/>
              <a:t>hàm</a:t>
            </a:r>
            <a:r>
              <a:rPr lang="en-US" dirty="0"/>
              <a:t> </a:t>
            </a:r>
            <a:r>
              <a:rPr lang="en-US" dirty="0" err="1"/>
              <a:t>nhập</a:t>
            </a:r>
            <a:r>
              <a:rPr lang="en-US" dirty="0"/>
              <a:t>, </a:t>
            </a:r>
            <a:r>
              <a:rPr lang="en-US" dirty="0" err="1"/>
              <a:t>hiển</a:t>
            </a:r>
            <a:r>
              <a:rPr lang="en-US" dirty="0"/>
              <a:t> thị </a:t>
            </a:r>
            <a:r>
              <a:rPr lang="en-US" dirty="0" err="1"/>
              <a:t>đầy</a:t>
            </a:r>
            <a:r>
              <a:rPr lang="en-US" dirty="0"/>
              <a:t> </a:t>
            </a:r>
            <a:r>
              <a:rPr lang="en-US" dirty="0" err="1"/>
              <a:t>đủ</a:t>
            </a:r>
            <a:r>
              <a:rPr lang="en-US" dirty="0"/>
              <a:t> các </a:t>
            </a:r>
            <a:r>
              <a:rPr lang="en-US" dirty="0" err="1"/>
              <a:t>thông</a:t>
            </a:r>
            <a:r>
              <a:rPr lang="en-US" dirty="0"/>
              <a:t> tin</a:t>
            </a:r>
          </a:p>
          <a:p>
            <a:pPr fontAlgn="base"/>
            <a:r>
              <a:rPr lang="en-US" smtClean="0"/>
              <a:t>Cho phép người dung chọn nhập thông </a:t>
            </a:r>
            <a:r>
              <a:rPr lang="en-US" dirty="0"/>
              <a:t>tin 1 Human </a:t>
            </a:r>
            <a:r>
              <a:rPr lang="en-US" dirty="0" err="1"/>
              <a:t>hoặc</a:t>
            </a:r>
            <a:r>
              <a:rPr lang="en-US" dirty="0"/>
              <a:t> 1 Person </a:t>
            </a:r>
            <a:r>
              <a:rPr lang="en-US" dirty="0" err="1"/>
              <a:t>và</a:t>
            </a:r>
            <a:r>
              <a:rPr lang="en-US" dirty="0"/>
              <a:t> </a:t>
            </a:r>
            <a:r>
              <a:rPr lang="en-US" err="1"/>
              <a:t>hiển</a:t>
            </a:r>
            <a:r>
              <a:rPr lang="en-US"/>
              <a:t> </a:t>
            </a:r>
            <a:r>
              <a:rPr lang="en-US" smtClean="0"/>
              <a:t>thị </a:t>
            </a:r>
            <a:r>
              <a:rPr lang="en-US" dirty="0" err="1"/>
              <a:t>ra</a:t>
            </a:r>
            <a:r>
              <a:rPr lang="en-US" dirty="0"/>
              <a:t> </a:t>
            </a:r>
            <a:r>
              <a:rPr lang="en-US" dirty="0" err="1"/>
              <a:t>màn</a:t>
            </a:r>
            <a:r>
              <a:rPr lang="en-US" dirty="0"/>
              <a:t> </a:t>
            </a:r>
            <a:r>
              <a:rPr lang="en-US" dirty="0" err="1"/>
              <a:t>hình</a:t>
            </a:r>
            <a:r>
              <a:rPr lang="en-US" dirty="0"/>
              <a:t>.</a:t>
            </a:r>
          </a:p>
          <a:p>
            <a:endParaRPr lang="en-US" dirty="0"/>
          </a:p>
        </p:txBody>
      </p:sp>
      <p:sp>
        <p:nvSpPr>
          <p:cNvPr id="4" name="Title 1">
            <a:extLst>
              <a:ext uri="{FF2B5EF4-FFF2-40B4-BE49-F238E27FC236}">
                <a16:creationId xmlns:a16="http://schemas.microsoft.com/office/drawing/2014/main" id="{D6AC8CCC-8CA8-45CB-A3F9-4DC67E177EA3}"/>
              </a:ext>
            </a:extLst>
          </p:cNvPr>
          <p:cNvSpPr>
            <a:spLocks noGrp="1"/>
          </p:cNvSpPr>
          <p:nvPr>
            <p:ph type="title"/>
          </p:nvPr>
        </p:nvSpPr>
        <p:spPr>
          <a:xfrm>
            <a:off x="474406" y="90282"/>
            <a:ext cx="10515600" cy="1325563"/>
          </a:xfrm>
        </p:spPr>
        <p:txBody>
          <a:bodyPr/>
          <a:lstStyle/>
          <a:p>
            <a:r>
              <a:rPr lang="en-US" dirty="0" err="1"/>
              <a:t>Bài</a:t>
            </a:r>
            <a:r>
              <a:rPr lang="en-US" dirty="0"/>
              <a:t> 1</a:t>
            </a:r>
          </a:p>
        </p:txBody>
      </p:sp>
    </p:spTree>
    <p:extLst>
      <p:ext uri="{BB962C8B-B14F-4D97-AF65-F5344CB8AC3E}">
        <p14:creationId xmlns:p14="http://schemas.microsoft.com/office/powerpoint/2010/main" val="117466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33A0-B61C-4C7E-A9F6-6E14E2A398A1}"/>
              </a:ext>
            </a:extLst>
          </p:cNvPr>
          <p:cNvSpPr>
            <a:spLocks noGrp="1"/>
          </p:cNvSpPr>
          <p:nvPr>
            <p:ph type="title"/>
          </p:nvPr>
        </p:nvSpPr>
        <p:spPr/>
        <p:txBody>
          <a:bodyPr/>
          <a:lstStyle/>
          <a:p>
            <a:r>
              <a:rPr lang="en-US" dirty="0" err="1"/>
              <a:t>Bài</a:t>
            </a:r>
            <a:r>
              <a:rPr lang="en-US" dirty="0"/>
              <a:t> 2</a:t>
            </a:r>
          </a:p>
        </p:txBody>
      </p:sp>
      <p:sp>
        <p:nvSpPr>
          <p:cNvPr id="3" name="Content Placeholder 2">
            <a:extLst>
              <a:ext uri="{FF2B5EF4-FFF2-40B4-BE49-F238E27FC236}">
                <a16:creationId xmlns:a16="http://schemas.microsoft.com/office/drawing/2014/main" id="{B79768CC-F55B-4769-B804-CB39D39B6416}"/>
              </a:ext>
            </a:extLst>
          </p:cNvPr>
          <p:cNvSpPr>
            <a:spLocks noGrp="1"/>
          </p:cNvSpPr>
          <p:nvPr>
            <p:ph idx="1"/>
          </p:nvPr>
        </p:nvSpPr>
        <p:spPr/>
        <p:txBody>
          <a:bodyPr/>
          <a:lstStyle/>
          <a:p>
            <a:pPr fontAlgn="base"/>
            <a:r>
              <a:rPr lang="en-US" dirty="0" err="1"/>
              <a:t>Một</a:t>
            </a:r>
            <a:r>
              <a:rPr lang="en-US" dirty="0"/>
              <a:t> trung tâm tin </a:t>
            </a:r>
            <a:r>
              <a:rPr lang="en-US" dirty="0" err="1"/>
              <a:t>học</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giảng</a:t>
            </a:r>
            <a:r>
              <a:rPr lang="en-US" dirty="0"/>
              <a:t> viên </a:t>
            </a:r>
            <a:r>
              <a:rPr lang="en-US" dirty="0" err="1"/>
              <a:t>cơ</a:t>
            </a:r>
            <a:r>
              <a:rPr lang="en-US" dirty="0"/>
              <a:t> hữu </a:t>
            </a:r>
            <a:r>
              <a:rPr lang="en-US" dirty="0" err="1"/>
              <a:t>và</a:t>
            </a:r>
            <a:r>
              <a:rPr lang="en-US" dirty="0"/>
              <a:t> </a:t>
            </a:r>
            <a:r>
              <a:rPr lang="en-US" dirty="0" err="1"/>
              <a:t>giảng</a:t>
            </a:r>
            <a:r>
              <a:rPr lang="en-US" dirty="0"/>
              <a:t> viên </a:t>
            </a:r>
            <a:r>
              <a:rPr lang="en-US" dirty="0" err="1"/>
              <a:t>thỉnh</a:t>
            </a:r>
            <a:r>
              <a:rPr lang="en-US" dirty="0"/>
              <a:t> </a:t>
            </a:r>
            <a:r>
              <a:rPr lang="en-US" dirty="0" err="1"/>
              <a:t>giảng</a:t>
            </a:r>
            <a:r>
              <a:rPr lang="en-US" dirty="0"/>
              <a:t>.</a:t>
            </a:r>
          </a:p>
          <a:p>
            <a:pPr fontAlgn="base"/>
            <a:r>
              <a:rPr lang="en-US" dirty="0"/>
              <a:t>Giảng viên </a:t>
            </a:r>
            <a:r>
              <a:rPr lang="en-US" dirty="0" err="1"/>
              <a:t>cơ</a:t>
            </a:r>
            <a:r>
              <a:rPr lang="en-US" dirty="0"/>
              <a:t> hữu </a:t>
            </a:r>
            <a:r>
              <a:rPr lang="en-US" dirty="0" err="1"/>
              <a:t>ký</a:t>
            </a:r>
            <a:r>
              <a:rPr lang="en-US" dirty="0"/>
              <a:t> </a:t>
            </a:r>
            <a:r>
              <a:rPr lang="en-US" dirty="0" err="1"/>
              <a:t>hợp</a:t>
            </a:r>
            <a:r>
              <a:rPr lang="en-US" dirty="0"/>
              <a:t> </a:t>
            </a:r>
            <a:r>
              <a:rPr lang="en-US" dirty="0" err="1"/>
              <a:t>đồng</a:t>
            </a:r>
            <a:r>
              <a:rPr lang="en-US" dirty="0"/>
              <a:t> lao </a:t>
            </a:r>
            <a:r>
              <a:rPr lang="en-US" dirty="0" err="1"/>
              <a:t>động</a:t>
            </a:r>
            <a:r>
              <a:rPr lang="en-US" dirty="0"/>
              <a:t> </a:t>
            </a:r>
            <a:r>
              <a:rPr lang="en-US" dirty="0" err="1"/>
              <a:t>lớn</a:t>
            </a:r>
            <a:r>
              <a:rPr lang="en-US" dirty="0"/>
              <a:t> </a:t>
            </a:r>
            <a:r>
              <a:rPr lang="en-US" dirty="0" err="1"/>
              <a:t>hơn</a:t>
            </a:r>
            <a:r>
              <a:rPr lang="en-US" dirty="0"/>
              <a:t> </a:t>
            </a:r>
            <a:r>
              <a:rPr lang="en-US" dirty="0" err="1"/>
              <a:t>một</a:t>
            </a:r>
            <a:r>
              <a:rPr lang="en-US" dirty="0"/>
              <a:t> </a:t>
            </a:r>
            <a:r>
              <a:rPr lang="en-US" dirty="0" err="1"/>
              <a:t>năm</a:t>
            </a:r>
            <a:r>
              <a:rPr lang="en-US" dirty="0"/>
              <a:t> </a:t>
            </a:r>
            <a:r>
              <a:rPr lang="en-US" dirty="0" err="1"/>
              <a:t>được</a:t>
            </a:r>
            <a:r>
              <a:rPr lang="en-US" dirty="0"/>
              <a:t> </a:t>
            </a:r>
            <a:r>
              <a:rPr lang="en-US" dirty="0" err="1"/>
              <a:t>hưởng</a:t>
            </a:r>
            <a:r>
              <a:rPr lang="en-US" dirty="0"/>
              <a:t> thu </a:t>
            </a:r>
            <a:r>
              <a:rPr lang="en-US" dirty="0" err="1"/>
              <a:t>nhập</a:t>
            </a:r>
            <a:r>
              <a:rPr lang="en-US" dirty="0"/>
              <a:t> </a:t>
            </a:r>
            <a:r>
              <a:rPr lang="en-US" dirty="0" err="1"/>
              <a:t>hàng</a:t>
            </a:r>
            <a:r>
              <a:rPr lang="en-US" dirty="0"/>
              <a:t> </a:t>
            </a:r>
            <a:r>
              <a:rPr lang="en-US" dirty="0" err="1"/>
              <a:t>tháng</a:t>
            </a:r>
            <a:r>
              <a:rPr lang="en-US" dirty="0"/>
              <a:t> bao </a:t>
            </a:r>
            <a:r>
              <a:rPr lang="en-US" dirty="0" err="1"/>
              <a:t>gồm</a:t>
            </a:r>
            <a:r>
              <a:rPr lang="en-US" dirty="0"/>
              <a:t> </a:t>
            </a:r>
            <a:r>
              <a:rPr lang="en-US" dirty="0" err="1"/>
              <a:t>lương</a:t>
            </a:r>
            <a:r>
              <a:rPr lang="en-US" dirty="0"/>
              <a:t> </a:t>
            </a:r>
            <a:r>
              <a:rPr lang="en-US" dirty="0" err="1"/>
              <a:t>thỏa</a:t>
            </a:r>
            <a:r>
              <a:rPr lang="en-US" dirty="0"/>
              <a:t> </a:t>
            </a:r>
            <a:r>
              <a:rPr lang="en-US" dirty="0" err="1"/>
              <a:t>thuận</a:t>
            </a:r>
            <a:r>
              <a:rPr lang="en-US" dirty="0"/>
              <a:t> </a:t>
            </a:r>
            <a:r>
              <a:rPr lang="en-US" dirty="0" err="1"/>
              <a:t>cố</a:t>
            </a:r>
            <a:r>
              <a:rPr lang="en-US" dirty="0"/>
              <a:t> </a:t>
            </a:r>
            <a:r>
              <a:rPr lang="en-US" dirty="0" err="1"/>
              <a:t>định</a:t>
            </a:r>
            <a:r>
              <a:rPr lang="en-US" dirty="0"/>
              <a:t> </a:t>
            </a:r>
            <a:r>
              <a:rPr lang="en-US" dirty="0" err="1"/>
              <a:t>và</a:t>
            </a:r>
            <a:r>
              <a:rPr lang="en-US" dirty="0"/>
              <a:t> </a:t>
            </a:r>
            <a:r>
              <a:rPr lang="en-US" dirty="0" err="1"/>
              <a:t>lương</a:t>
            </a:r>
            <a:r>
              <a:rPr lang="en-US" dirty="0"/>
              <a:t> </a:t>
            </a:r>
            <a:r>
              <a:rPr lang="en-US" dirty="0" err="1"/>
              <a:t>cộng</a:t>
            </a:r>
            <a:r>
              <a:rPr lang="en-US" dirty="0"/>
              <a:t> </a:t>
            </a:r>
            <a:r>
              <a:rPr lang="en-US" dirty="0" err="1"/>
              <a:t>thêm</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vượt</a:t>
            </a:r>
            <a:r>
              <a:rPr lang="en-US" dirty="0"/>
              <a:t> </a:t>
            </a:r>
            <a:r>
              <a:rPr lang="en-US" dirty="0" err="1"/>
              <a:t>giờ</a:t>
            </a:r>
            <a:r>
              <a:rPr lang="en-US" dirty="0"/>
              <a:t> quy </a:t>
            </a:r>
            <a:r>
              <a:rPr lang="en-US" dirty="0" err="1"/>
              <a:t>định</a:t>
            </a:r>
            <a:r>
              <a:rPr lang="en-US" dirty="0"/>
              <a:t> </a:t>
            </a:r>
            <a:r>
              <a:rPr lang="en-US" dirty="0" err="1"/>
              <a:t>trong</a:t>
            </a:r>
            <a:r>
              <a:rPr lang="en-US" dirty="0"/>
              <a:t> </a:t>
            </a:r>
            <a:r>
              <a:rPr lang="en-US" dirty="0" err="1"/>
              <a:t>tháng</a:t>
            </a:r>
            <a:r>
              <a:rPr lang="en-US" dirty="0"/>
              <a:t> (</a:t>
            </a:r>
            <a:r>
              <a:rPr lang="en-US" dirty="0" err="1"/>
              <a:t>số</a:t>
            </a:r>
            <a:r>
              <a:rPr lang="en-US" dirty="0"/>
              <a:t> </a:t>
            </a:r>
            <a:r>
              <a:rPr lang="en-US" dirty="0" err="1"/>
              <a:t>giờ</a:t>
            </a:r>
            <a:r>
              <a:rPr lang="en-US" dirty="0"/>
              <a:t> quy </a:t>
            </a:r>
            <a:r>
              <a:rPr lang="en-US" dirty="0" err="1"/>
              <a:t>định</a:t>
            </a:r>
            <a:r>
              <a:rPr lang="en-US" dirty="0"/>
              <a:t> </a:t>
            </a:r>
            <a:r>
              <a:rPr lang="en-US" dirty="0" err="1"/>
              <a:t>trong</a:t>
            </a:r>
            <a:r>
              <a:rPr lang="en-US" dirty="0"/>
              <a:t> </a:t>
            </a:r>
            <a:r>
              <a:rPr lang="en-US" dirty="0" err="1"/>
              <a:t>tháng</a:t>
            </a:r>
            <a:r>
              <a:rPr lang="en-US" dirty="0"/>
              <a:t> </a:t>
            </a:r>
            <a:r>
              <a:rPr lang="en-US" dirty="0" err="1"/>
              <a:t>là</a:t>
            </a:r>
            <a:r>
              <a:rPr lang="en-US" dirty="0"/>
              <a:t> 40)</a:t>
            </a:r>
          </a:p>
          <a:p>
            <a:r>
              <a:rPr lang="en-US" dirty="0"/>
              <a:t>Giảng viên </a:t>
            </a:r>
            <a:r>
              <a:rPr lang="en-US" dirty="0" err="1"/>
              <a:t>tham</a:t>
            </a:r>
            <a:r>
              <a:rPr lang="en-US" dirty="0"/>
              <a:t> </a:t>
            </a:r>
            <a:r>
              <a:rPr lang="en-US" dirty="0" err="1"/>
              <a:t>gia</a:t>
            </a:r>
            <a:r>
              <a:rPr lang="en-US" dirty="0"/>
              <a:t> </a:t>
            </a:r>
            <a:r>
              <a:rPr lang="en-US" dirty="0" err="1"/>
              <a:t>giảng</a:t>
            </a:r>
            <a:r>
              <a:rPr lang="en-US" dirty="0"/>
              <a:t> </a:t>
            </a:r>
            <a:r>
              <a:rPr lang="en-US" dirty="0" err="1"/>
              <a:t>dạy</a:t>
            </a:r>
            <a:r>
              <a:rPr lang="en-US" dirty="0"/>
              <a:t> </a:t>
            </a:r>
            <a:r>
              <a:rPr lang="en-US" dirty="0" err="1"/>
              <a:t>thỉnh</a:t>
            </a:r>
            <a:r>
              <a:rPr lang="en-US" dirty="0"/>
              <a:t> </a:t>
            </a:r>
            <a:r>
              <a:rPr lang="en-US" dirty="0" err="1"/>
              <a:t>giảng</a:t>
            </a:r>
            <a:r>
              <a:rPr lang="en-US" dirty="0"/>
              <a:t> </a:t>
            </a:r>
            <a:r>
              <a:rPr lang="en-US" dirty="0" err="1"/>
              <a:t>ký</a:t>
            </a:r>
            <a:r>
              <a:rPr lang="en-US" dirty="0"/>
              <a:t> </a:t>
            </a:r>
            <a:r>
              <a:rPr lang="en-US" dirty="0" err="1"/>
              <a:t>hợp</a:t>
            </a:r>
            <a:r>
              <a:rPr lang="en-US" dirty="0"/>
              <a:t> </a:t>
            </a:r>
            <a:r>
              <a:rPr lang="en-US" dirty="0" err="1"/>
              <a:t>đồng</a:t>
            </a:r>
            <a:r>
              <a:rPr lang="en-US" dirty="0"/>
              <a:t> lao </a:t>
            </a:r>
            <a:r>
              <a:rPr lang="en-US" dirty="0" err="1"/>
              <a:t>động</a:t>
            </a:r>
            <a:r>
              <a:rPr lang="en-US" dirty="0"/>
              <a:t> </a:t>
            </a:r>
            <a:r>
              <a:rPr lang="en-US" dirty="0" err="1"/>
              <a:t>theo</a:t>
            </a:r>
            <a:r>
              <a:rPr lang="en-US" dirty="0"/>
              <a:t> </a:t>
            </a:r>
            <a:r>
              <a:rPr lang="en-US" dirty="0" err="1"/>
              <a:t>từng</a:t>
            </a:r>
            <a:r>
              <a:rPr lang="en-US" dirty="0"/>
              <a:t> </a:t>
            </a:r>
            <a:r>
              <a:rPr lang="en-US" dirty="0" err="1"/>
              <a:t>lớp</a:t>
            </a:r>
            <a:r>
              <a:rPr lang="en-US" dirty="0"/>
              <a:t> </a:t>
            </a:r>
            <a:r>
              <a:rPr lang="en-US" dirty="0" err="1"/>
              <a:t>học</a:t>
            </a:r>
            <a:r>
              <a:rPr lang="en-US" dirty="0"/>
              <a:t> </a:t>
            </a:r>
            <a:r>
              <a:rPr lang="en-US" dirty="0" err="1"/>
              <a:t>được</a:t>
            </a:r>
            <a:r>
              <a:rPr lang="en-US" dirty="0"/>
              <a:t> </a:t>
            </a:r>
            <a:r>
              <a:rPr lang="en-US" dirty="0" err="1"/>
              <a:t>hưởng</a:t>
            </a:r>
            <a:r>
              <a:rPr lang="en-US" dirty="0"/>
              <a:t> thu </a:t>
            </a:r>
            <a:r>
              <a:rPr lang="en-US" dirty="0" err="1"/>
              <a:t>nhập</a:t>
            </a:r>
            <a:r>
              <a:rPr lang="en-US" dirty="0"/>
              <a:t> </a:t>
            </a:r>
            <a:r>
              <a:rPr lang="en-US" dirty="0" err="1"/>
              <a:t>hàng</a:t>
            </a:r>
            <a:r>
              <a:rPr lang="en-US" dirty="0"/>
              <a:t> </a:t>
            </a:r>
            <a:r>
              <a:rPr lang="en-US" dirty="0" err="1"/>
              <a:t>tháng</a:t>
            </a:r>
            <a:r>
              <a:rPr lang="en-US" dirty="0"/>
              <a:t> </a:t>
            </a:r>
            <a:r>
              <a:rPr lang="en-US" dirty="0" err="1"/>
              <a:t>theo</a:t>
            </a:r>
            <a:r>
              <a:rPr lang="en-US" dirty="0"/>
              <a:t> </a:t>
            </a:r>
            <a:r>
              <a:rPr lang="en-US" dirty="0" err="1"/>
              <a:t>số</a:t>
            </a:r>
            <a:r>
              <a:rPr lang="en-US" dirty="0"/>
              <a:t> </a:t>
            </a:r>
            <a:r>
              <a:rPr lang="en-US" dirty="0" err="1"/>
              <a:t>giờ</a:t>
            </a:r>
            <a:r>
              <a:rPr lang="en-US" dirty="0"/>
              <a:t> </a:t>
            </a:r>
            <a:r>
              <a:rPr lang="en-US" dirty="0" err="1"/>
              <a:t>đứng</a:t>
            </a:r>
            <a:r>
              <a:rPr lang="en-US" dirty="0"/>
              <a:t> </a:t>
            </a:r>
            <a:r>
              <a:rPr lang="en-US" dirty="0" err="1"/>
              <a:t>lớp</a:t>
            </a:r>
            <a:r>
              <a:rPr lang="en-US" dirty="0"/>
              <a:t>. </a:t>
            </a:r>
            <a:r>
              <a:rPr lang="en-US" dirty="0" err="1"/>
              <a:t>Biết</a:t>
            </a:r>
            <a:r>
              <a:rPr lang="en-US" dirty="0"/>
              <a:t> </a:t>
            </a:r>
            <a:r>
              <a:rPr lang="en-US" dirty="0" err="1"/>
              <a:t>rằng</a:t>
            </a:r>
            <a:r>
              <a:rPr lang="en-US" dirty="0"/>
              <a:t> </a:t>
            </a:r>
            <a:r>
              <a:rPr lang="en-US" dirty="0" err="1"/>
              <a:t>mỗi</a:t>
            </a:r>
            <a:r>
              <a:rPr lang="en-US" dirty="0"/>
              <a:t> </a:t>
            </a:r>
            <a:r>
              <a:rPr lang="en-US" dirty="0" err="1"/>
              <a:t>giờ</a:t>
            </a:r>
            <a:r>
              <a:rPr lang="en-US" dirty="0"/>
              <a:t> </a:t>
            </a:r>
            <a:r>
              <a:rPr lang="en-US" dirty="0" err="1"/>
              <a:t>dạy</a:t>
            </a:r>
            <a:r>
              <a:rPr lang="en-US" dirty="0"/>
              <a:t> có </a:t>
            </a:r>
            <a:r>
              <a:rPr lang="en-US" dirty="0" err="1"/>
              <a:t>giá</a:t>
            </a:r>
            <a:r>
              <a:rPr lang="en-US" dirty="0"/>
              <a:t> </a:t>
            </a:r>
            <a:r>
              <a:rPr lang="en-US" dirty="0" smtClean="0"/>
              <a:t>100.000đ</a:t>
            </a:r>
            <a:endParaRPr lang="en-US" dirty="0"/>
          </a:p>
        </p:txBody>
      </p:sp>
    </p:spTree>
    <p:extLst>
      <p:ext uri="{BB962C8B-B14F-4D97-AF65-F5344CB8AC3E}">
        <p14:creationId xmlns:p14="http://schemas.microsoft.com/office/powerpoint/2010/main" val="173914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0D7A-4AB7-4C3E-B5B3-4BA1109E9DCB}"/>
              </a:ext>
            </a:extLst>
          </p:cNvPr>
          <p:cNvSpPr>
            <a:spLocks noGrp="1"/>
          </p:cNvSpPr>
          <p:nvPr>
            <p:ph type="title"/>
          </p:nvPr>
        </p:nvSpPr>
        <p:spPr/>
        <p:txBody>
          <a:bodyPr/>
          <a:lstStyle/>
          <a:p>
            <a:r>
              <a:rPr lang="en-US" dirty="0" err="1"/>
              <a:t>Bài</a:t>
            </a:r>
            <a:r>
              <a:rPr lang="en-US" dirty="0"/>
              <a:t> 2(</a:t>
            </a:r>
            <a:r>
              <a:rPr lang="en-US" dirty="0" err="1"/>
              <a:t>tt</a:t>
            </a:r>
            <a:r>
              <a:rPr lang="en-US" dirty="0"/>
              <a:t>)</a:t>
            </a:r>
          </a:p>
        </p:txBody>
      </p:sp>
      <p:sp>
        <p:nvSpPr>
          <p:cNvPr id="3" name="Content Placeholder 2">
            <a:extLst>
              <a:ext uri="{FF2B5EF4-FFF2-40B4-BE49-F238E27FC236}">
                <a16:creationId xmlns:a16="http://schemas.microsoft.com/office/drawing/2014/main" id="{7EFE2838-3EFD-41FE-926B-0CF8553E6771}"/>
              </a:ext>
            </a:extLst>
          </p:cNvPr>
          <p:cNvSpPr>
            <a:spLocks noGrp="1"/>
          </p:cNvSpPr>
          <p:nvPr>
            <p:ph idx="1"/>
          </p:nvPr>
        </p:nvSpPr>
        <p:spPr/>
        <p:txBody>
          <a:bodyPr/>
          <a:lstStyle/>
          <a:p>
            <a:pPr fontAlgn="base"/>
            <a:r>
              <a:rPr lang="en-US" dirty="0"/>
              <a:t>Thông tin </a:t>
            </a:r>
            <a:r>
              <a:rPr lang="en-US" dirty="0" err="1"/>
              <a:t>giảng</a:t>
            </a:r>
            <a:r>
              <a:rPr lang="en-US" dirty="0"/>
              <a:t> viên </a:t>
            </a:r>
            <a:r>
              <a:rPr lang="en-US" dirty="0" err="1"/>
              <a:t>cơ</a:t>
            </a:r>
            <a:r>
              <a:rPr lang="en-US" dirty="0"/>
              <a:t> hữu: </a:t>
            </a:r>
            <a:r>
              <a:rPr lang="en-US" dirty="0" err="1"/>
              <a:t>tên</a:t>
            </a:r>
            <a:r>
              <a:rPr lang="en-US" dirty="0"/>
              <a:t> </a:t>
            </a:r>
            <a:r>
              <a:rPr lang="en-US" dirty="0" err="1"/>
              <a:t>giảng</a:t>
            </a:r>
            <a:r>
              <a:rPr lang="en-US" dirty="0"/>
              <a:t> viên, email, </a:t>
            </a:r>
            <a:r>
              <a:rPr lang="en-US" dirty="0" err="1"/>
              <a:t>địa</a:t>
            </a:r>
            <a:r>
              <a:rPr lang="en-US" dirty="0"/>
              <a:t> </a:t>
            </a:r>
            <a:r>
              <a:rPr lang="en-US" dirty="0" err="1"/>
              <a:t>chỉ</a:t>
            </a:r>
            <a:r>
              <a:rPr lang="en-US" dirty="0"/>
              <a:t>, </a:t>
            </a:r>
            <a:r>
              <a:rPr lang="en-US" dirty="0" err="1"/>
              <a:t>điện</a:t>
            </a:r>
            <a:r>
              <a:rPr lang="en-US" dirty="0"/>
              <a:t> </a:t>
            </a:r>
            <a:r>
              <a:rPr lang="en-US" dirty="0" err="1"/>
              <a:t>thoại</a:t>
            </a:r>
            <a:r>
              <a:rPr lang="en-US" dirty="0"/>
              <a:t>, </a:t>
            </a:r>
            <a:r>
              <a:rPr lang="en-US" dirty="0" err="1"/>
              <a:t>số</a:t>
            </a:r>
            <a:r>
              <a:rPr lang="en-US" dirty="0"/>
              <a:t> </a:t>
            </a:r>
            <a:r>
              <a:rPr lang="en-US" dirty="0" err="1"/>
              <a:t>giờ</a:t>
            </a:r>
            <a:r>
              <a:rPr lang="en-US" dirty="0"/>
              <a:t> </a:t>
            </a:r>
            <a:r>
              <a:rPr lang="en-US" dirty="0" err="1"/>
              <a:t>giảng</a:t>
            </a:r>
            <a:r>
              <a:rPr lang="en-US" dirty="0"/>
              <a:t> </a:t>
            </a:r>
            <a:r>
              <a:rPr lang="en-US" dirty="0" err="1"/>
              <a:t>dạy</a:t>
            </a:r>
            <a:r>
              <a:rPr lang="en-US" dirty="0"/>
              <a:t> </a:t>
            </a:r>
            <a:r>
              <a:rPr lang="en-US" dirty="0" err="1"/>
              <a:t>trong</a:t>
            </a:r>
            <a:r>
              <a:rPr lang="en-US" dirty="0"/>
              <a:t> </a:t>
            </a:r>
            <a:r>
              <a:rPr lang="en-US" dirty="0" err="1"/>
              <a:t>tháng</a:t>
            </a:r>
            <a:r>
              <a:rPr lang="en-US" dirty="0"/>
              <a:t>, </a:t>
            </a:r>
            <a:r>
              <a:rPr lang="en-US" dirty="0" err="1"/>
              <a:t>lương</a:t>
            </a:r>
            <a:r>
              <a:rPr lang="en-US" dirty="0"/>
              <a:t> </a:t>
            </a:r>
            <a:r>
              <a:rPr lang="en-US" dirty="0" err="1"/>
              <a:t>thỏa</a:t>
            </a:r>
            <a:r>
              <a:rPr lang="en-US" dirty="0"/>
              <a:t> </a:t>
            </a:r>
            <a:r>
              <a:rPr lang="en-US" dirty="0" err="1"/>
              <a:t>thuận</a:t>
            </a:r>
            <a:r>
              <a:rPr lang="en-US" dirty="0"/>
              <a:t> </a:t>
            </a:r>
            <a:r>
              <a:rPr lang="en-US" dirty="0" err="1"/>
              <a:t>và</a:t>
            </a:r>
            <a:r>
              <a:rPr lang="en-US" dirty="0"/>
              <a:t> </a:t>
            </a:r>
            <a:r>
              <a:rPr lang="en-US" dirty="0" err="1"/>
              <a:t>số</a:t>
            </a:r>
            <a:r>
              <a:rPr lang="en-US" dirty="0"/>
              <a:t> </a:t>
            </a:r>
            <a:r>
              <a:rPr lang="en-US" dirty="0" err="1"/>
              <a:t>giờ</a:t>
            </a:r>
            <a:r>
              <a:rPr lang="en-US" dirty="0"/>
              <a:t> quy </a:t>
            </a:r>
            <a:r>
              <a:rPr lang="en-US" dirty="0" err="1"/>
              <a:t>định</a:t>
            </a:r>
            <a:r>
              <a:rPr lang="en-US" dirty="0"/>
              <a:t> </a:t>
            </a:r>
            <a:r>
              <a:rPr lang="en-US" dirty="0" err="1"/>
              <a:t>chung</a:t>
            </a:r>
            <a:r>
              <a:rPr lang="en-US" dirty="0"/>
              <a:t> </a:t>
            </a:r>
            <a:r>
              <a:rPr lang="en-US" dirty="0" err="1"/>
              <a:t>trong</a:t>
            </a:r>
            <a:r>
              <a:rPr lang="en-US" dirty="0"/>
              <a:t> </a:t>
            </a:r>
            <a:r>
              <a:rPr lang="en-US" dirty="0" err="1"/>
              <a:t>tháng</a:t>
            </a:r>
            <a:r>
              <a:rPr lang="en-US" dirty="0"/>
              <a:t>.</a:t>
            </a:r>
          </a:p>
          <a:p>
            <a:pPr fontAlgn="base"/>
            <a:r>
              <a:rPr lang="en-US" dirty="0"/>
              <a:t>Thông tin </a:t>
            </a:r>
            <a:r>
              <a:rPr lang="en-US" dirty="0" err="1"/>
              <a:t>giảng</a:t>
            </a:r>
            <a:r>
              <a:rPr lang="en-US" dirty="0"/>
              <a:t> viên </a:t>
            </a:r>
            <a:r>
              <a:rPr lang="en-US" dirty="0" err="1"/>
              <a:t>thỉnh</a:t>
            </a:r>
            <a:r>
              <a:rPr lang="en-US" dirty="0"/>
              <a:t> </a:t>
            </a:r>
            <a:r>
              <a:rPr lang="en-US" dirty="0" err="1"/>
              <a:t>giảng</a:t>
            </a:r>
            <a:r>
              <a:rPr lang="en-US" dirty="0"/>
              <a:t>: </a:t>
            </a:r>
            <a:r>
              <a:rPr lang="en-US" dirty="0" err="1"/>
              <a:t>tên</a:t>
            </a:r>
            <a:r>
              <a:rPr lang="en-US" dirty="0"/>
              <a:t> </a:t>
            </a:r>
            <a:r>
              <a:rPr lang="en-US" dirty="0" err="1"/>
              <a:t>giảng</a:t>
            </a:r>
            <a:r>
              <a:rPr lang="en-US" dirty="0"/>
              <a:t> viên, email, </a:t>
            </a:r>
            <a:r>
              <a:rPr lang="en-US" dirty="0" err="1"/>
              <a:t>địa</a:t>
            </a:r>
            <a:r>
              <a:rPr lang="en-US" dirty="0"/>
              <a:t> </a:t>
            </a:r>
            <a:r>
              <a:rPr lang="en-US" dirty="0" err="1"/>
              <a:t>chỉ</a:t>
            </a:r>
            <a:r>
              <a:rPr lang="en-US" dirty="0"/>
              <a:t>, </a:t>
            </a:r>
            <a:r>
              <a:rPr lang="en-US" dirty="0" err="1"/>
              <a:t>điện</a:t>
            </a:r>
            <a:r>
              <a:rPr lang="en-US" dirty="0"/>
              <a:t> </a:t>
            </a:r>
            <a:r>
              <a:rPr lang="en-US" dirty="0" err="1"/>
              <a:t>thoại</a:t>
            </a:r>
            <a:r>
              <a:rPr lang="en-US" dirty="0"/>
              <a:t>, </a:t>
            </a:r>
            <a:r>
              <a:rPr lang="en-US" dirty="0" err="1"/>
              <a:t>cơ</a:t>
            </a:r>
            <a:r>
              <a:rPr lang="en-US" dirty="0"/>
              <a:t> quan </a:t>
            </a:r>
            <a:r>
              <a:rPr lang="en-US" dirty="0" err="1"/>
              <a:t>làm</a:t>
            </a:r>
            <a:r>
              <a:rPr lang="en-US" dirty="0"/>
              <a:t> </a:t>
            </a:r>
            <a:r>
              <a:rPr lang="en-US" dirty="0" err="1"/>
              <a:t>việc</a:t>
            </a:r>
            <a:r>
              <a:rPr lang="en-US" dirty="0"/>
              <a:t>, </a:t>
            </a:r>
            <a:r>
              <a:rPr lang="en-US" dirty="0" err="1"/>
              <a:t>số</a:t>
            </a:r>
            <a:r>
              <a:rPr lang="en-US" dirty="0"/>
              <a:t> </a:t>
            </a:r>
            <a:r>
              <a:rPr lang="en-US" dirty="0" err="1"/>
              <a:t>giờ</a:t>
            </a:r>
            <a:r>
              <a:rPr lang="en-US" dirty="0"/>
              <a:t> </a:t>
            </a:r>
            <a:r>
              <a:rPr lang="en-US" dirty="0" err="1"/>
              <a:t>giảng</a:t>
            </a:r>
            <a:r>
              <a:rPr lang="en-US" dirty="0"/>
              <a:t> </a:t>
            </a:r>
            <a:r>
              <a:rPr lang="en-US" dirty="0" err="1"/>
              <a:t>dạy</a:t>
            </a:r>
            <a:r>
              <a:rPr lang="en-US" dirty="0"/>
              <a:t> </a:t>
            </a:r>
            <a:r>
              <a:rPr lang="en-US" dirty="0" err="1"/>
              <a:t>trong</a:t>
            </a:r>
            <a:r>
              <a:rPr lang="en-US" dirty="0"/>
              <a:t> </a:t>
            </a:r>
            <a:r>
              <a:rPr lang="en-US" dirty="0" err="1"/>
              <a:t>tháng</a:t>
            </a:r>
            <a:endParaRPr lang="en-US" dirty="0"/>
          </a:p>
          <a:p>
            <a:endParaRPr lang="en-US" dirty="0"/>
          </a:p>
        </p:txBody>
      </p:sp>
    </p:spTree>
    <p:extLst>
      <p:ext uri="{BB962C8B-B14F-4D97-AF65-F5344CB8AC3E}">
        <p14:creationId xmlns:p14="http://schemas.microsoft.com/office/powerpoint/2010/main" val="127501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D41B-BF66-44AA-8BC2-3260E0BB720E}"/>
              </a:ext>
            </a:extLst>
          </p:cNvPr>
          <p:cNvSpPr>
            <a:spLocks noGrp="1"/>
          </p:cNvSpPr>
          <p:nvPr>
            <p:ph type="title"/>
          </p:nvPr>
        </p:nvSpPr>
        <p:spPr/>
        <p:txBody>
          <a:bodyPr/>
          <a:lstStyle/>
          <a:p>
            <a:r>
              <a:rPr lang="en-US" dirty="0" err="1"/>
              <a:t>Bài</a:t>
            </a:r>
            <a:r>
              <a:rPr lang="en-US" dirty="0"/>
              <a:t> 2(</a:t>
            </a:r>
            <a:r>
              <a:rPr lang="en-US" dirty="0" err="1"/>
              <a:t>tt</a:t>
            </a:r>
            <a:r>
              <a:rPr lang="en-US" dirty="0"/>
              <a:t>)</a:t>
            </a:r>
          </a:p>
        </p:txBody>
      </p:sp>
      <p:sp>
        <p:nvSpPr>
          <p:cNvPr id="3" name="Content Placeholder 2">
            <a:extLst>
              <a:ext uri="{FF2B5EF4-FFF2-40B4-BE49-F238E27FC236}">
                <a16:creationId xmlns:a16="http://schemas.microsoft.com/office/drawing/2014/main" id="{F29645DB-612B-4D28-BA74-0240239AD548}"/>
              </a:ext>
            </a:extLst>
          </p:cNvPr>
          <p:cNvSpPr>
            <a:spLocks noGrp="1"/>
          </p:cNvSpPr>
          <p:nvPr>
            <p:ph idx="1"/>
          </p:nvPr>
        </p:nvSpPr>
        <p:spPr/>
        <p:txBody>
          <a:bodyPr>
            <a:normAutofit lnSpcReduction="10000"/>
          </a:bodyPr>
          <a:lstStyle/>
          <a:p>
            <a:pPr fontAlgn="base"/>
            <a:r>
              <a:rPr lang="en-US"/>
              <a:t>Xây dựng các lớp để quản lý các đối tượng trên, các thuộc tính cần nằm trong private và có các hàm get, set cho các thuộc tính cần sử dụng, xây dựng copy constructor cho từng lớp</a:t>
            </a:r>
            <a:r>
              <a:rPr lang="en-US" smtClean="0"/>
              <a:t>.</a:t>
            </a:r>
          </a:p>
          <a:p>
            <a:pPr fontAlgn="base"/>
            <a:endParaRPr lang="en-US" dirty="0"/>
          </a:p>
          <a:p>
            <a:pPr lvl="1" fontAlgn="base"/>
            <a:r>
              <a:rPr lang="en-US" dirty="0" err="1"/>
              <a:t>Nhập</a:t>
            </a:r>
            <a:r>
              <a:rPr lang="en-US" dirty="0"/>
              <a:t> </a:t>
            </a:r>
            <a:r>
              <a:rPr lang="en-US" dirty="0" err="1"/>
              <a:t>vào</a:t>
            </a:r>
            <a:r>
              <a:rPr lang="en-US" dirty="0"/>
              <a:t> </a:t>
            </a:r>
            <a:r>
              <a:rPr lang="en-US" dirty="0" err="1"/>
              <a:t>thông</a:t>
            </a:r>
            <a:r>
              <a:rPr lang="en-US" dirty="0"/>
              <a:t> tin </a:t>
            </a:r>
            <a:r>
              <a:rPr lang="en-US" dirty="0" err="1"/>
              <a:t>của</a:t>
            </a:r>
            <a:r>
              <a:rPr lang="en-US" dirty="0"/>
              <a:t> </a:t>
            </a:r>
            <a:r>
              <a:rPr lang="en-US" dirty="0" err="1"/>
              <a:t>giảng</a:t>
            </a:r>
            <a:r>
              <a:rPr lang="en-US" dirty="0"/>
              <a:t> viên</a:t>
            </a:r>
          </a:p>
          <a:p>
            <a:pPr lvl="1" fontAlgn="base"/>
            <a:r>
              <a:rPr lang="en-US" dirty="0" err="1"/>
              <a:t>Xuất</a:t>
            </a:r>
            <a:r>
              <a:rPr lang="en-US" dirty="0"/>
              <a:t> danh sách </a:t>
            </a:r>
            <a:r>
              <a:rPr lang="en-US" dirty="0" err="1"/>
              <a:t>toàn</a:t>
            </a:r>
            <a:r>
              <a:rPr lang="en-US" dirty="0"/>
              <a:t> </a:t>
            </a:r>
            <a:r>
              <a:rPr lang="en-US" dirty="0" err="1"/>
              <a:t>bộ</a:t>
            </a:r>
            <a:r>
              <a:rPr lang="en-US" dirty="0"/>
              <a:t> </a:t>
            </a:r>
            <a:r>
              <a:rPr lang="en-US" dirty="0" err="1"/>
              <a:t>giảng</a:t>
            </a:r>
            <a:r>
              <a:rPr lang="en-US" dirty="0"/>
              <a:t> viên</a:t>
            </a:r>
          </a:p>
          <a:p>
            <a:pPr lvl="1" fontAlgn="base"/>
            <a:r>
              <a:rPr lang="en-US" dirty="0" err="1"/>
              <a:t>Xuất</a:t>
            </a:r>
            <a:r>
              <a:rPr lang="en-US" dirty="0"/>
              <a:t> danh sách </a:t>
            </a:r>
            <a:r>
              <a:rPr lang="en-US" dirty="0" err="1"/>
              <a:t>giảng</a:t>
            </a:r>
            <a:r>
              <a:rPr lang="en-US" dirty="0"/>
              <a:t> viên </a:t>
            </a:r>
            <a:r>
              <a:rPr lang="en-US" dirty="0" err="1"/>
              <a:t>cơ</a:t>
            </a:r>
            <a:r>
              <a:rPr lang="en-US" dirty="0"/>
              <a:t> hữu</a:t>
            </a:r>
          </a:p>
          <a:p>
            <a:pPr lvl="1" fontAlgn="base"/>
            <a:r>
              <a:rPr lang="en-US" dirty="0" err="1"/>
              <a:t>Xuất</a:t>
            </a:r>
            <a:r>
              <a:rPr lang="en-US" dirty="0"/>
              <a:t> danh sách </a:t>
            </a:r>
            <a:r>
              <a:rPr lang="en-US" dirty="0" err="1"/>
              <a:t>giảng</a:t>
            </a:r>
            <a:r>
              <a:rPr lang="en-US" dirty="0"/>
              <a:t> viên </a:t>
            </a:r>
            <a:r>
              <a:rPr lang="en-US" dirty="0" err="1"/>
              <a:t>thỉnh</a:t>
            </a:r>
            <a:r>
              <a:rPr lang="en-US" dirty="0"/>
              <a:t> </a:t>
            </a:r>
            <a:r>
              <a:rPr lang="en-US" dirty="0" err="1"/>
              <a:t>giảng</a:t>
            </a:r>
            <a:endParaRPr lang="en-US" dirty="0"/>
          </a:p>
          <a:p>
            <a:pPr lvl="1" fontAlgn="base"/>
            <a:r>
              <a:rPr lang="en-US" dirty="0" err="1"/>
              <a:t>Tính</a:t>
            </a:r>
            <a:r>
              <a:rPr lang="en-US" dirty="0"/>
              <a:t> </a:t>
            </a:r>
            <a:r>
              <a:rPr lang="en-US" dirty="0" err="1"/>
              <a:t>tổng</a:t>
            </a:r>
            <a:r>
              <a:rPr lang="en-US" dirty="0"/>
              <a:t> </a:t>
            </a:r>
            <a:r>
              <a:rPr lang="en-US" dirty="0" err="1"/>
              <a:t>số</a:t>
            </a:r>
            <a:r>
              <a:rPr lang="en-US" dirty="0"/>
              <a:t> </a:t>
            </a:r>
            <a:r>
              <a:rPr lang="en-US" dirty="0" err="1"/>
              <a:t>tiền</a:t>
            </a:r>
            <a:r>
              <a:rPr lang="en-US" dirty="0"/>
              <a:t> </a:t>
            </a:r>
            <a:r>
              <a:rPr lang="en-US" dirty="0" err="1"/>
              <a:t>lương</a:t>
            </a:r>
            <a:r>
              <a:rPr lang="en-US" dirty="0"/>
              <a:t> </a:t>
            </a:r>
            <a:r>
              <a:rPr lang="en-US" dirty="0" err="1"/>
              <a:t>của</a:t>
            </a:r>
            <a:r>
              <a:rPr lang="en-US" dirty="0"/>
              <a:t> </a:t>
            </a:r>
            <a:r>
              <a:rPr lang="en-US" dirty="0" err="1"/>
              <a:t>toàn</a:t>
            </a:r>
            <a:r>
              <a:rPr lang="en-US" dirty="0"/>
              <a:t> </a:t>
            </a:r>
            <a:r>
              <a:rPr lang="en-US" dirty="0" err="1"/>
              <a:t>bộ</a:t>
            </a:r>
            <a:r>
              <a:rPr lang="en-US" dirty="0"/>
              <a:t> </a:t>
            </a:r>
            <a:r>
              <a:rPr lang="en-US" dirty="0" err="1"/>
              <a:t>giảng</a:t>
            </a:r>
            <a:r>
              <a:rPr lang="en-US" dirty="0"/>
              <a:t> viên</a:t>
            </a:r>
          </a:p>
          <a:p>
            <a:pPr lvl="1" fontAlgn="base"/>
            <a:r>
              <a:rPr lang="en-US" dirty="0" err="1"/>
              <a:t>Tìm</a:t>
            </a:r>
            <a:r>
              <a:rPr lang="en-US" dirty="0"/>
              <a:t> </a:t>
            </a:r>
            <a:r>
              <a:rPr lang="en-US" dirty="0" err="1"/>
              <a:t>giảng</a:t>
            </a:r>
            <a:r>
              <a:rPr lang="en-US" dirty="0"/>
              <a:t> viên có </a:t>
            </a:r>
            <a:r>
              <a:rPr lang="en-US" dirty="0" err="1"/>
              <a:t>tổng</a:t>
            </a:r>
            <a:r>
              <a:rPr lang="en-US" dirty="0"/>
              <a:t> </a:t>
            </a:r>
            <a:r>
              <a:rPr lang="en-US" dirty="0" err="1"/>
              <a:t>lương</a:t>
            </a:r>
            <a:r>
              <a:rPr lang="en-US" dirty="0"/>
              <a:t> </a:t>
            </a:r>
            <a:r>
              <a:rPr lang="en-US" dirty="0" err="1"/>
              <a:t>cao</a:t>
            </a:r>
            <a:r>
              <a:rPr lang="en-US" dirty="0"/>
              <a:t> </a:t>
            </a:r>
            <a:r>
              <a:rPr lang="en-US" err="1"/>
              <a:t>nhất</a:t>
            </a:r>
            <a:r>
              <a:rPr lang="en-US" smtClean="0"/>
              <a:t>.</a:t>
            </a:r>
          </a:p>
          <a:p>
            <a:pPr lvl="1" fontAlgn="base"/>
            <a:r>
              <a:rPr lang="en-US" smtClean="0"/>
              <a:t>Tính tiền lương trung bình của giảng viên cơ hữu bằng một biết static</a:t>
            </a:r>
            <a:endParaRPr lang="en-US" dirty="0"/>
          </a:p>
          <a:p>
            <a:endParaRPr lang="en-US" dirty="0"/>
          </a:p>
        </p:txBody>
      </p:sp>
    </p:spTree>
    <p:extLst>
      <p:ext uri="{BB962C8B-B14F-4D97-AF65-F5344CB8AC3E}">
        <p14:creationId xmlns:p14="http://schemas.microsoft.com/office/powerpoint/2010/main" val="134713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2BBC-E59A-4388-871C-E71CA47D51A4}"/>
              </a:ext>
            </a:extLst>
          </p:cNvPr>
          <p:cNvSpPr>
            <a:spLocks noGrp="1"/>
          </p:cNvSpPr>
          <p:nvPr>
            <p:ph type="title"/>
          </p:nvPr>
        </p:nvSpPr>
        <p:spPr/>
        <p:txBody>
          <a:bodyPr/>
          <a:lstStyle/>
          <a:p>
            <a:r>
              <a:rPr lang="en-US" dirty="0" err="1"/>
              <a:t>Bài</a:t>
            </a:r>
            <a:r>
              <a:rPr lang="en-US" dirty="0"/>
              <a:t> 3</a:t>
            </a:r>
          </a:p>
        </p:txBody>
      </p:sp>
      <p:sp>
        <p:nvSpPr>
          <p:cNvPr id="3" name="Content Placeholder 2">
            <a:extLst>
              <a:ext uri="{FF2B5EF4-FFF2-40B4-BE49-F238E27FC236}">
                <a16:creationId xmlns:a16="http://schemas.microsoft.com/office/drawing/2014/main" id="{0E07E5FB-C9D4-4E18-9BEF-57B80B7C884D}"/>
              </a:ext>
            </a:extLst>
          </p:cNvPr>
          <p:cNvSpPr>
            <a:spLocks noGrp="1"/>
          </p:cNvSpPr>
          <p:nvPr>
            <p:ph idx="1"/>
          </p:nvPr>
        </p:nvSpPr>
        <p:spPr/>
        <p:txBody>
          <a:bodyPr/>
          <a:lstStyle/>
          <a:p>
            <a:pPr lvl="0" fontAlgn="base"/>
            <a:r>
              <a:rPr lang="en-US" dirty="0" err="1"/>
              <a:t>Một</a:t>
            </a:r>
            <a:r>
              <a:rPr lang="en-US" dirty="0"/>
              <a:t> </a:t>
            </a:r>
            <a:r>
              <a:rPr lang="en-US" dirty="0" err="1"/>
              <a:t>thư</a:t>
            </a:r>
            <a:r>
              <a:rPr lang="en-US" dirty="0"/>
              <a:t> </a:t>
            </a:r>
            <a:r>
              <a:rPr lang="en-US" dirty="0" err="1"/>
              <a:t>viện</a:t>
            </a:r>
            <a:r>
              <a:rPr lang="en-US" dirty="0"/>
              <a:t> </a:t>
            </a:r>
            <a:r>
              <a:rPr lang="en-US" dirty="0" err="1"/>
              <a:t>cần</a:t>
            </a:r>
            <a:r>
              <a:rPr lang="en-US" dirty="0"/>
              <a:t> </a:t>
            </a:r>
            <a:r>
              <a:rPr lang="en-US" dirty="0" err="1"/>
              <a:t>quản</a:t>
            </a:r>
            <a:r>
              <a:rPr lang="en-US" dirty="0"/>
              <a:t> </a:t>
            </a:r>
            <a:r>
              <a:rPr lang="en-US" dirty="0" err="1"/>
              <a:t>lý</a:t>
            </a:r>
            <a:r>
              <a:rPr lang="en-US" dirty="0"/>
              <a:t> các </a:t>
            </a:r>
            <a:r>
              <a:rPr lang="en-US" dirty="0" err="1"/>
              <a:t>tài</a:t>
            </a:r>
            <a:r>
              <a:rPr lang="en-US" dirty="0"/>
              <a:t> </a:t>
            </a:r>
            <a:r>
              <a:rPr lang="en-US" dirty="0" err="1"/>
              <a:t>liệu</a:t>
            </a:r>
            <a:r>
              <a:rPr lang="en-US" dirty="0"/>
              <a:t> bao </a:t>
            </a:r>
            <a:r>
              <a:rPr lang="en-US" dirty="0" err="1"/>
              <a:t>gồm</a:t>
            </a:r>
            <a:r>
              <a:rPr lang="en-US" dirty="0"/>
              <a:t>, Sách, </a:t>
            </a:r>
            <a:r>
              <a:rPr lang="en-US" dirty="0" err="1"/>
              <a:t>Tạp</a:t>
            </a:r>
            <a:r>
              <a:rPr lang="en-US" dirty="0"/>
              <a:t> </a:t>
            </a:r>
            <a:r>
              <a:rPr lang="en-US" dirty="0" err="1"/>
              <a:t>chí</a:t>
            </a:r>
            <a:r>
              <a:rPr lang="en-US" dirty="0"/>
              <a:t>, </a:t>
            </a:r>
            <a:r>
              <a:rPr lang="en-US" dirty="0" err="1"/>
              <a:t>Báo</a:t>
            </a:r>
            <a:endParaRPr lang="en-US" dirty="0"/>
          </a:p>
          <a:p>
            <a:pPr lvl="1" fontAlgn="base"/>
            <a:r>
              <a:rPr lang="en-US" dirty="0"/>
              <a:t>Các sách </a:t>
            </a:r>
            <a:r>
              <a:rPr lang="en-US" dirty="0" err="1"/>
              <a:t>cần</a:t>
            </a:r>
            <a:r>
              <a:rPr lang="en-US" dirty="0"/>
              <a:t> </a:t>
            </a:r>
            <a:r>
              <a:rPr lang="en-US" dirty="0" err="1"/>
              <a:t>quản</a:t>
            </a:r>
            <a:r>
              <a:rPr lang="en-US" dirty="0"/>
              <a:t> </a:t>
            </a:r>
            <a:r>
              <a:rPr lang="en-US" dirty="0" err="1"/>
              <a:t>lý</a:t>
            </a:r>
            <a:r>
              <a:rPr lang="en-US" dirty="0"/>
              <a:t>: </a:t>
            </a:r>
            <a:r>
              <a:rPr lang="en-US" dirty="0" err="1"/>
              <a:t>Mã</a:t>
            </a:r>
            <a:r>
              <a:rPr lang="en-US" dirty="0"/>
              <a:t> sách, </a:t>
            </a:r>
            <a:r>
              <a:rPr lang="en-US" dirty="0" err="1"/>
              <a:t>Tên</a:t>
            </a:r>
            <a:r>
              <a:rPr lang="en-US" dirty="0"/>
              <a:t> sách, </a:t>
            </a:r>
            <a:r>
              <a:rPr lang="en-US" dirty="0" err="1"/>
              <a:t>số</a:t>
            </a:r>
            <a:r>
              <a:rPr lang="en-US" dirty="0"/>
              <a:t> </a:t>
            </a:r>
            <a:r>
              <a:rPr lang="en-US" dirty="0" err="1"/>
              <a:t>trang</a:t>
            </a:r>
            <a:r>
              <a:rPr lang="en-US" dirty="0"/>
              <a:t>, </a:t>
            </a:r>
            <a:r>
              <a:rPr lang="en-US" dirty="0" err="1"/>
              <a:t>Tên</a:t>
            </a:r>
            <a:r>
              <a:rPr lang="en-US" dirty="0"/>
              <a:t> tác </a:t>
            </a:r>
            <a:r>
              <a:rPr lang="en-US" dirty="0" err="1"/>
              <a:t>giả</a:t>
            </a:r>
            <a:r>
              <a:rPr lang="en-US" dirty="0"/>
              <a:t>, </a:t>
            </a:r>
            <a:r>
              <a:rPr lang="en-US" dirty="0" err="1"/>
              <a:t>Tên</a:t>
            </a:r>
            <a:r>
              <a:rPr lang="en-US" dirty="0"/>
              <a:t> </a:t>
            </a:r>
            <a:r>
              <a:rPr lang="en-US" dirty="0" err="1"/>
              <a:t>nhà</a:t>
            </a:r>
            <a:r>
              <a:rPr lang="en-US" dirty="0"/>
              <a:t> </a:t>
            </a:r>
            <a:r>
              <a:rPr lang="en-US" dirty="0" err="1"/>
              <a:t>xuất</a:t>
            </a:r>
            <a:r>
              <a:rPr lang="en-US" dirty="0"/>
              <a:t> </a:t>
            </a:r>
            <a:r>
              <a:rPr lang="en-US" dirty="0" err="1"/>
              <a:t>bản</a:t>
            </a:r>
            <a:r>
              <a:rPr lang="en-US" dirty="0"/>
              <a:t>, </a:t>
            </a:r>
            <a:r>
              <a:rPr lang="en-US" dirty="0" err="1"/>
              <a:t>Số</a:t>
            </a:r>
            <a:r>
              <a:rPr lang="en-US" dirty="0"/>
              <a:t> </a:t>
            </a:r>
            <a:r>
              <a:rPr lang="en-US" dirty="0" err="1"/>
              <a:t>bản</a:t>
            </a:r>
            <a:r>
              <a:rPr lang="en-US" dirty="0"/>
              <a:t> </a:t>
            </a:r>
            <a:r>
              <a:rPr lang="en-US" dirty="0" err="1"/>
              <a:t>phát</a:t>
            </a:r>
            <a:r>
              <a:rPr lang="en-US" dirty="0"/>
              <a:t> </a:t>
            </a:r>
            <a:r>
              <a:rPr lang="en-US" dirty="0" err="1"/>
              <a:t>hành</a:t>
            </a:r>
            <a:endParaRPr lang="en-US" dirty="0"/>
          </a:p>
          <a:p>
            <a:pPr lvl="1" fontAlgn="base"/>
            <a:r>
              <a:rPr lang="en-US" dirty="0"/>
              <a:t>Các </a:t>
            </a:r>
            <a:r>
              <a:rPr lang="en-US" dirty="0" err="1"/>
              <a:t>tạp</a:t>
            </a:r>
            <a:r>
              <a:rPr lang="en-US" dirty="0"/>
              <a:t> </a:t>
            </a:r>
            <a:r>
              <a:rPr lang="en-US" dirty="0" err="1"/>
              <a:t>chí</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tạp</a:t>
            </a:r>
            <a:r>
              <a:rPr lang="en-US" dirty="0"/>
              <a:t> </a:t>
            </a:r>
            <a:r>
              <a:rPr lang="en-US" dirty="0" err="1"/>
              <a:t>chí</a:t>
            </a:r>
            <a:r>
              <a:rPr lang="en-US" dirty="0"/>
              <a:t>, </a:t>
            </a:r>
            <a:r>
              <a:rPr lang="en-US" dirty="0" err="1"/>
              <a:t>Tên</a:t>
            </a:r>
            <a:r>
              <a:rPr lang="en-US" dirty="0"/>
              <a:t> </a:t>
            </a:r>
            <a:r>
              <a:rPr lang="en-US" dirty="0" err="1"/>
              <a:t>tạp</a:t>
            </a:r>
            <a:r>
              <a:rPr lang="en-US" dirty="0"/>
              <a:t> </a:t>
            </a:r>
            <a:r>
              <a:rPr lang="en-US" dirty="0" err="1"/>
              <a:t>chí</a:t>
            </a:r>
            <a:r>
              <a:rPr lang="en-US" dirty="0"/>
              <a:t>, </a:t>
            </a:r>
            <a:r>
              <a:rPr lang="en-US" dirty="0" err="1"/>
              <a:t>Tên</a:t>
            </a:r>
            <a:r>
              <a:rPr lang="en-US" dirty="0"/>
              <a:t> </a:t>
            </a:r>
            <a:r>
              <a:rPr lang="en-US" dirty="0" err="1"/>
              <a:t>nhà</a:t>
            </a:r>
            <a:r>
              <a:rPr lang="en-US" dirty="0"/>
              <a:t> </a:t>
            </a:r>
            <a:r>
              <a:rPr lang="en-US" dirty="0" err="1"/>
              <a:t>xuất</a:t>
            </a:r>
            <a:r>
              <a:rPr lang="en-US" dirty="0"/>
              <a:t> </a:t>
            </a:r>
            <a:r>
              <a:rPr lang="en-US" dirty="0" err="1"/>
              <a:t>bản</a:t>
            </a:r>
            <a:r>
              <a:rPr lang="en-US" dirty="0"/>
              <a:t>, </a:t>
            </a:r>
            <a:r>
              <a:rPr lang="en-US" dirty="0" err="1"/>
              <a:t>Số</a:t>
            </a:r>
            <a:r>
              <a:rPr lang="en-US" dirty="0"/>
              <a:t> </a:t>
            </a:r>
            <a:r>
              <a:rPr lang="en-US" dirty="0" err="1"/>
              <a:t>bản</a:t>
            </a:r>
            <a:r>
              <a:rPr lang="en-US" dirty="0"/>
              <a:t> </a:t>
            </a:r>
            <a:r>
              <a:rPr lang="en-US" dirty="0" err="1"/>
              <a:t>phát</a:t>
            </a:r>
            <a:r>
              <a:rPr lang="en-US" dirty="0"/>
              <a:t> </a:t>
            </a:r>
            <a:r>
              <a:rPr lang="en-US" dirty="0" err="1"/>
              <a:t>hành</a:t>
            </a:r>
            <a:r>
              <a:rPr lang="en-US" dirty="0"/>
              <a:t>, </a:t>
            </a:r>
            <a:r>
              <a:rPr lang="en-US" dirty="0" err="1"/>
              <a:t>Số</a:t>
            </a:r>
            <a:r>
              <a:rPr lang="en-US" dirty="0"/>
              <a:t> </a:t>
            </a:r>
            <a:r>
              <a:rPr lang="en-US" dirty="0" err="1"/>
              <a:t>phát</a:t>
            </a:r>
            <a:r>
              <a:rPr lang="en-US" dirty="0"/>
              <a:t> </a:t>
            </a:r>
            <a:r>
              <a:rPr lang="en-US" dirty="0" err="1"/>
              <a:t>hành</a:t>
            </a:r>
            <a:r>
              <a:rPr lang="en-US" dirty="0"/>
              <a:t>, </a:t>
            </a:r>
            <a:r>
              <a:rPr lang="en-US" dirty="0" err="1"/>
              <a:t>tháng</a:t>
            </a:r>
            <a:r>
              <a:rPr lang="en-US" dirty="0"/>
              <a:t> </a:t>
            </a:r>
            <a:r>
              <a:rPr lang="en-US" dirty="0" err="1"/>
              <a:t>phát</a:t>
            </a:r>
            <a:r>
              <a:rPr lang="en-US" dirty="0"/>
              <a:t> </a:t>
            </a:r>
            <a:r>
              <a:rPr lang="en-US" dirty="0" err="1"/>
              <a:t>hành</a:t>
            </a:r>
            <a:endParaRPr lang="en-US" dirty="0"/>
          </a:p>
          <a:p>
            <a:pPr lvl="1" fontAlgn="base"/>
            <a:r>
              <a:rPr lang="en-US" dirty="0"/>
              <a:t>Các </a:t>
            </a:r>
            <a:r>
              <a:rPr lang="en-US" dirty="0" err="1"/>
              <a:t>báo</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tờ</a:t>
            </a:r>
            <a:r>
              <a:rPr lang="en-US" dirty="0"/>
              <a:t> </a:t>
            </a:r>
            <a:r>
              <a:rPr lang="en-US" dirty="0" err="1"/>
              <a:t>báo,Tên</a:t>
            </a:r>
            <a:r>
              <a:rPr lang="en-US" dirty="0"/>
              <a:t> </a:t>
            </a:r>
            <a:r>
              <a:rPr lang="en-US" dirty="0" err="1"/>
              <a:t>tờ</a:t>
            </a:r>
            <a:r>
              <a:rPr lang="en-US" dirty="0"/>
              <a:t> </a:t>
            </a:r>
            <a:r>
              <a:rPr lang="en-US" dirty="0" err="1"/>
              <a:t>báo</a:t>
            </a:r>
            <a:r>
              <a:rPr lang="en-US" dirty="0"/>
              <a:t>, </a:t>
            </a:r>
            <a:r>
              <a:rPr lang="en-US" dirty="0" err="1"/>
              <a:t>Tên</a:t>
            </a:r>
            <a:r>
              <a:rPr lang="en-US" dirty="0"/>
              <a:t> </a:t>
            </a:r>
            <a:r>
              <a:rPr lang="en-US" dirty="0" err="1"/>
              <a:t>nhà</a:t>
            </a:r>
            <a:r>
              <a:rPr lang="en-US" dirty="0"/>
              <a:t> </a:t>
            </a:r>
            <a:r>
              <a:rPr lang="en-US" dirty="0" err="1"/>
              <a:t>xuất</a:t>
            </a:r>
            <a:r>
              <a:rPr lang="en-US" dirty="0"/>
              <a:t> </a:t>
            </a:r>
            <a:r>
              <a:rPr lang="en-US" dirty="0" err="1"/>
              <a:t>bản</a:t>
            </a:r>
            <a:r>
              <a:rPr lang="en-US" dirty="0"/>
              <a:t>, </a:t>
            </a:r>
            <a:r>
              <a:rPr lang="en-US" dirty="0" err="1"/>
              <a:t>Số</a:t>
            </a:r>
            <a:r>
              <a:rPr lang="en-US" dirty="0"/>
              <a:t> </a:t>
            </a:r>
            <a:r>
              <a:rPr lang="en-US" dirty="0" err="1"/>
              <a:t>bản</a:t>
            </a:r>
            <a:r>
              <a:rPr lang="en-US" dirty="0"/>
              <a:t> </a:t>
            </a:r>
            <a:r>
              <a:rPr lang="en-US" dirty="0" err="1"/>
              <a:t>phát</a:t>
            </a:r>
            <a:r>
              <a:rPr lang="en-US" dirty="0"/>
              <a:t> </a:t>
            </a:r>
            <a:r>
              <a:rPr lang="en-US" dirty="0" err="1"/>
              <a:t>hành</a:t>
            </a:r>
            <a:r>
              <a:rPr lang="en-US" dirty="0"/>
              <a:t>, </a:t>
            </a:r>
            <a:r>
              <a:rPr lang="en-US" dirty="0" err="1"/>
              <a:t>ngày</a:t>
            </a:r>
            <a:r>
              <a:rPr lang="en-US" dirty="0"/>
              <a:t> </a:t>
            </a:r>
            <a:r>
              <a:rPr lang="en-US" dirty="0" err="1"/>
              <a:t>phát</a:t>
            </a:r>
            <a:r>
              <a:rPr lang="en-US" dirty="0"/>
              <a:t> </a:t>
            </a:r>
            <a:r>
              <a:rPr lang="en-US" dirty="0" err="1"/>
              <a:t>hành</a:t>
            </a:r>
            <a:r>
              <a:rPr lang="en-US" dirty="0"/>
              <a:t>. (Date)</a:t>
            </a:r>
          </a:p>
          <a:p>
            <a:endParaRPr lang="en-US" dirty="0"/>
          </a:p>
        </p:txBody>
      </p:sp>
    </p:spTree>
    <p:extLst>
      <p:ext uri="{BB962C8B-B14F-4D97-AF65-F5344CB8AC3E}">
        <p14:creationId xmlns:p14="http://schemas.microsoft.com/office/powerpoint/2010/main" val="143403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CE20-A2AF-42BB-890A-05A3D150629D}"/>
              </a:ext>
            </a:extLst>
          </p:cNvPr>
          <p:cNvSpPr>
            <a:spLocks noGrp="1"/>
          </p:cNvSpPr>
          <p:nvPr>
            <p:ph type="title"/>
          </p:nvPr>
        </p:nvSpPr>
        <p:spPr/>
        <p:txBody>
          <a:bodyPr/>
          <a:lstStyle/>
          <a:p>
            <a:r>
              <a:rPr lang="en-US" dirty="0" err="1"/>
              <a:t>Bài</a:t>
            </a:r>
            <a:r>
              <a:rPr lang="en-US" dirty="0"/>
              <a:t> 3(</a:t>
            </a:r>
            <a:r>
              <a:rPr lang="en-US" dirty="0" err="1"/>
              <a:t>tt</a:t>
            </a:r>
            <a:r>
              <a:rPr lang="en-US" dirty="0"/>
              <a:t>)</a:t>
            </a:r>
          </a:p>
        </p:txBody>
      </p:sp>
      <p:sp>
        <p:nvSpPr>
          <p:cNvPr id="3" name="Content Placeholder 2">
            <a:extLst>
              <a:ext uri="{FF2B5EF4-FFF2-40B4-BE49-F238E27FC236}">
                <a16:creationId xmlns:a16="http://schemas.microsoft.com/office/drawing/2014/main" id="{1FD52DC6-A518-4B4E-9C17-E4B3D22E6F08}"/>
              </a:ext>
            </a:extLst>
          </p:cNvPr>
          <p:cNvSpPr>
            <a:spLocks noGrp="1"/>
          </p:cNvSpPr>
          <p:nvPr>
            <p:ph idx="1"/>
          </p:nvPr>
        </p:nvSpPr>
        <p:spPr/>
        <p:txBody>
          <a:bodyPr/>
          <a:lstStyle/>
          <a:p>
            <a:pPr fontAlgn="base"/>
            <a:r>
              <a:rPr lang="en-US" dirty="0" err="1"/>
              <a:t>Xây</a:t>
            </a:r>
            <a:r>
              <a:rPr lang="en-US" dirty="0"/>
              <a:t> </a:t>
            </a:r>
            <a:r>
              <a:rPr lang="en-US" dirty="0" err="1"/>
              <a:t>dựng</a:t>
            </a:r>
            <a:r>
              <a:rPr lang="en-US" dirty="0"/>
              <a:t> các </a:t>
            </a:r>
            <a:r>
              <a:rPr lang="en-US" dirty="0" err="1"/>
              <a:t>lớp</a:t>
            </a:r>
            <a:r>
              <a:rPr lang="en-US" dirty="0"/>
              <a:t> </a:t>
            </a:r>
            <a:r>
              <a:rPr lang="en-US" dirty="0" err="1"/>
              <a:t>để</a:t>
            </a:r>
            <a:r>
              <a:rPr lang="en-US" dirty="0"/>
              <a:t> </a:t>
            </a:r>
            <a:r>
              <a:rPr lang="en-US" dirty="0" err="1"/>
              <a:t>quản</a:t>
            </a:r>
            <a:r>
              <a:rPr lang="en-US" dirty="0"/>
              <a:t> </a:t>
            </a:r>
            <a:r>
              <a:rPr lang="en-US" dirty="0" err="1"/>
              <a:t>lý</a:t>
            </a:r>
            <a:r>
              <a:rPr lang="en-US" dirty="0"/>
              <a:t> các </a:t>
            </a:r>
            <a:r>
              <a:rPr lang="en-US" dirty="0" err="1"/>
              <a:t>đối</a:t>
            </a:r>
            <a:r>
              <a:rPr lang="en-US" dirty="0"/>
              <a:t> </a:t>
            </a:r>
            <a:r>
              <a:rPr lang="en-US" err="1"/>
              <a:t>tượng</a:t>
            </a:r>
            <a:r>
              <a:rPr lang="en-US"/>
              <a:t> </a:t>
            </a:r>
            <a:r>
              <a:rPr lang="en-US" smtClean="0"/>
              <a:t>trên, các thuộc tính cần nằm trong private và có các hàm get, set cho các thuộc tính cần sử dụng, xây dựng copy constructor cho từng lớp.</a:t>
            </a:r>
            <a:endParaRPr lang="en-US" dirty="0"/>
          </a:p>
          <a:p>
            <a:r>
              <a:rPr lang="en-US" dirty="0" err="1"/>
              <a:t>Thực</a:t>
            </a:r>
            <a:r>
              <a:rPr lang="en-US" dirty="0"/>
              <a:t> </a:t>
            </a:r>
            <a:r>
              <a:rPr lang="en-US" dirty="0" err="1"/>
              <a:t>hiện</a:t>
            </a:r>
            <a:r>
              <a:rPr lang="en-US" dirty="0"/>
              <a:t> các </a:t>
            </a:r>
            <a:r>
              <a:rPr lang="en-US" dirty="0" err="1"/>
              <a:t>yêu</a:t>
            </a:r>
            <a:r>
              <a:rPr lang="en-US" dirty="0"/>
              <a:t> </a:t>
            </a:r>
            <a:r>
              <a:rPr lang="en-US" dirty="0" err="1"/>
              <a:t>cầu</a:t>
            </a:r>
            <a:r>
              <a:rPr lang="en-US" dirty="0"/>
              <a:t> </a:t>
            </a:r>
            <a:r>
              <a:rPr lang="en-US" dirty="0" err="1"/>
              <a:t>sau</a:t>
            </a:r>
            <a:r>
              <a:rPr lang="en-US" dirty="0"/>
              <a:t>:</a:t>
            </a:r>
          </a:p>
          <a:p>
            <a:pPr lvl="1"/>
            <a:r>
              <a:rPr lang="en-US" dirty="0" err="1"/>
              <a:t>Nhập</a:t>
            </a:r>
            <a:r>
              <a:rPr lang="en-US" dirty="0"/>
              <a:t> </a:t>
            </a:r>
            <a:r>
              <a:rPr lang="en-US" dirty="0" err="1"/>
              <a:t>thông</a:t>
            </a:r>
            <a:r>
              <a:rPr lang="en-US" dirty="0"/>
              <a:t> tin </a:t>
            </a:r>
            <a:r>
              <a:rPr lang="en-US" dirty="0" err="1"/>
              <a:t>về</a:t>
            </a:r>
            <a:r>
              <a:rPr lang="en-US" dirty="0"/>
              <a:t> các </a:t>
            </a:r>
            <a:r>
              <a:rPr lang="en-US" err="1"/>
              <a:t>tài</a:t>
            </a:r>
            <a:r>
              <a:rPr lang="en-US"/>
              <a:t> </a:t>
            </a:r>
            <a:r>
              <a:rPr lang="en-US" smtClean="0"/>
              <a:t>liệu.</a:t>
            </a:r>
            <a:endParaRPr lang="en-US" dirty="0"/>
          </a:p>
          <a:p>
            <a:pPr lvl="1"/>
            <a:r>
              <a:rPr lang="en-US" dirty="0"/>
              <a:t>Hiển thị </a:t>
            </a:r>
            <a:r>
              <a:rPr lang="en-US" dirty="0" err="1"/>
              <a:t>thông</a:t>
            </a:r>
            <a:r>
              <a:rPr lang="en-US" dirty="0"/>
              <a:t> tin </a:t>
            </a:r>
            <a:r>
              <a:rPr lang="en-US" dirty="0" err="1"/>
              <a:t>về</a:t>
            </a:r>
            <a:r>
              <a:rPr lang="en-US" dirty="0"/>
              <a:t> các </a:t>
            </a:r>
            <a:r>
              <a:rPr lang="en-US" err="1"/>
              <a:t>tài</a:t>
            </a:r>
            <a:r>
              <a:rPr lang="en-US"/>
              <a:t> </a:t>
            </a:r>
            <a:r>
              <a:rPr lang="en-US" smtClean="0"/>
              <a:t>liệu.</a:t>
            </a:r>
            <a:endParaRPr lang="en-US" dirty="0"/>
          </a:p>
          <a:p>
            <a:pPr lvl="1"/>
            <a:r>
              <a:rPr lang="en-US" dirty="0" err="1"/>
              <a:t>Tìm</a:t>
            </a:r>
            <a:r>
              <a:rPr lang="en-US" dirty="0"/>
              <a:t> </a:t>
            </a:r>
            <a:r>
              <a:rPr lang="en-US" dirty="0" err="1"/>
              <a:t>kiếm</a:t>
            </a:r>
            <a:r>
              <a:rPr lang="en-US" dirty="0"/>
              <a:t> sách </a:t>
            </a:r>
            <a:r>
              <a:rPr lang="en-US" err="1"/>
              <a:t>dày</a:t>
            </a:r>
            <a:r>
              <a:rPr lang="en-US"/>
              <a:t> </a:t>
            </a:r>
            <a:r>
              <a:rPr lang="en-US" smtClean="0"/>
              <a:t>nhất</a:t>
            </a:r>
            <a:r>
              <a:rPr lang="en-US"/>
              <a:t>.</a:t>
            </a:r>
            <a:endParaRPr lang="en-US" smtClean="0"/>
          </a:p>
          <a:p>
            <a:pPr lvl="1"/>
            <a:r>
              <a:rPr lang="en-US" smtClean="0"/>
              <a:t>Tính tổng số lượng từng loại sách, tạp chí, báo bằng một biến static.</a:t>
            </a:r>
          </a:p>
          <a:p>
            <a:pPr lvl="1"/>
            <a:r>
              <a:rPr lang="en-US" smtClean="0"/>
              <a:t>Đếm tổng số lượng tác giả sách bằng một biến static.</a:t>
            </a:r>
            <a:r>
              <a:rPr lang="en-US" dirty="0"/>
              <a:t/>
            </a:r>
            <a:br>
              <a:rPr lang="en-US" dirty="0"/>
            </a:br>
            <a:endParaRPr lang="en-US" dirty="0"/>
          </a:p>
        </p:txBody>
      </p:sp>
    </p:spTree>
    <p:extLst>
      <p:ext uri="{BB962C8B-B14F-4D97-AF65-F5344CB8AC3E}">
        <p14:creationId xmlns:p14="http://schemas.microsoft.com/office/powerpoint/2010/main" val="1646105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677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Bài tập Tuần 7 – 23/4</vt:lpstr>
      <vt:lpstr>Bài 1</vt:lpstr>
      <vt:lpstr>Bài 2</vt:lpstr>
      <vt:lpstr>Bài 2(tt)</vt:lpstr>
      <vt:lpstr>Bài 2(tt)</vt:lpstr>
      <vt:lpstr>Bài 3</vt:lpstr>
      <vt:lpstr>Bài 3(tt)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Thi Vuong</dc:creator>
  <cp:lastModifiedBy>Nguyễn Văn đông</cp:lastModifiedBy>
  <cp:revision>14</cp:revision>
  <dcterms:created xsi:type="dcterms:W3CDTF">2018-04-06T01:23:08Z</dcterms:created>
  <dcterms:modified xsi:type="dcterms:W3CDTF">2020-04-25T08:41:45Z</dcterms:modified>
</cp:coreProperties>
</file>