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B05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8D5AA1-7913-4465-80CD-67ED87E48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4A2442-A01D-4D5F-8233-96C1E58EF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683A51-C860-4981-9A26-0DD8CC8D6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6647-87E5-4F11-ADE6-B522DE7EC471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0F6E38-62AB-406E-BE84-DD12F9F64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FC8C92-A1F4-42A8-92CF-FD0ED3E0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B1D2-9B99-43FC-A5AF-58520EE7A4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50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57333-FAA8-4E49-917D-4166E9AF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76ABDF-3A17-4059-9256-864438100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36F1C8-2FD0-4193-B3D7-9FC0C480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6647-87E5-4F11-ADE6-B522DE7EC471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7A2C9C-C5F1-486D-9CA1-F8355435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9E4111-A7D7-4ED5-A95B-2F468341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B1D2-9B99-43FC-A5AF-58520EE7A4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25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D52C0A7-953F-4874-AF13-B1330CC9F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5382008-E318-47D0-8849-4AE9CFA2C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63EF3A-5741-4DA6-BF63-530EB894F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6647-87E5-4F11-ADE6-B522DE7EC471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C90318-419D-4DAB-9CE6-AA2B10FA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2FFB8D-1B81-4B15-A0B5-218989C0B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B1D2-9B99-43FC-A5AF-58520EE7A4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30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6B507B-5061-43E4-838E-12A693678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174327-DEDD-4785-B18F-9619F98D8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779554-5399-4307-9341-B5D36456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6647-87E5-4F11-ADE6-B522DE7EC471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D36C3D-C65E-4C57-A37A-3BBC628CC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4AB9E4-59F5-46AD-870B-E7883737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B1D2-9B99-43FC-A5AF-58520EE7A4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61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080434-15B5-4AE6-9784-16F1DC216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23D2B2-1B5E-46C5-BC27-163EB5AB8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5346E8-2659-4956-BB82-DD7941CA9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6647-87E5-4F11-ADE6-B522DE7EC471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A607B7-BE0F-4AD8-BAC1-E22DE252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908A96-3A5E-42FC-A979-C16AF103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B1D2-9B99-43FC-A5AF-58520EE7A4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47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EFB971-F1DC-4B7E-AA66-E4DEC958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835C94-70E7-4DB7-8236-38286B358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AF4AA2-A786-4BB1-AC90-3C4C9B546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980316-551F-44E4-BE43-64AAE85F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6647-87E5-4F11-ADE6-B522DE7EC471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B0184D-B67B-4E81-8E13-C24A0EEE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0D072B-44B8-4F4C-A7C6-E686F8515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B1D2-9B99-43FC-A5AF-58520EE7A4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04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B24866-ADC7-4BFD-9C2A-14DA2DA2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6B91BE-4C30-4F8F-A1DE-EBC32BBC3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33C5F0-25B7-4AA3-A2BC-275E2219F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B30730C-2E64-4BC3-9DD0-8BE0DD1D4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5B275CD-A393-4655-B7A5-29796ACC4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ED53D51-F56A-4BD7-8203-9B363077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6647-87E5-4F11-ADE6-B522DE7EC471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B586CF6-999A-486A-BA53-39E156DF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FBD4B28-746E-4108-A649-35017EB35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B1D2-9B99-43FC-A5AF-58520EE7A4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56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1DAB3-A250-4E98-9B7E-E6634709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DCAD3B3-3D2E-4B86-BE4D-2F5291D73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6647-87E5-4F11-ADE6-B522DE7EC471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853D8F-172E-403D-9EA7-2228532C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DD48F0-61AE-4D04-A3AC-3AF3EEBA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B1D2-9B99-43FC-A5AF-58520EE7A4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46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1C934A4-8FB5-406D-90CF-BA8C9C9F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6647-87E5-4F11-ADE6-B522DE7EC471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311836D-5C6F-45F4-AAE9-5F5939C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ECA2E9-3616-407A-B9AA-9CA50BC7B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B1D2-9B99-43FC-A5AF-58520EE7A4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03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037AE2-032F-47A4-8597-0C22D1573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F92BEC-DD4F-434E-9DD8-D256AB487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5D9CF6-E073-47A4-B70D-70A79FC39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46E2F6-C037-4265-B347-3598ECCB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6647-87E5-4F11-ADE6-B522DE7EC471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339CD7-8551-491C-8362-925005E9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376C76-FF74-4D19-B8BD-5081E2B3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B1D2-9B99-43FC-A5AF-58520EE7A4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1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E2AA0-D306-4CCA-9594-5221F6B9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8A7D22D-2EEA-4A9B-99A6-8B04C3894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526611-46EF-4DCD-8C7C-C3A0599C1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A68033-AC97-4C34-9515-701F09FD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6647-87E5-4F11-ADE6-B522DE7EC471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4B9BEA-2031-4734-AAC2-538FCF39E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B475C0-732C-4452-9199-D89917CF6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B1D2-9B99-43FC-A5AF-58520EE7A4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85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61F1C58-6361-4077-AA5F-4EB714934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1481DA-370C-493E-BE4F-4A4A17AC8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1516BF-F281-47EE-82CA-9201B5217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6647-87E5-4F11-ADE6-B522DE7EC471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6F8DC9-C6C6-4D39-82EE-71A4C57BD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003739-47B0-468F-AE64-4499D6ACB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B1D2-9B99-43FC-A5AF-58520EE7A4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88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5B9004B-B06F-416B-B973-3FBD7B39F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219" y="1111200"/>
            <a:ext cx="9701561" cy="46356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7FECA41-1981-44B6-8F09-AC53D50CE640}"/>
              </a:ext>
            </a:extLst>
          </p:cNvPr>
          <p:cNvSpPr txBox="1"/>
          <p:nvPr/>
        </p:nvSpPr>
        <p:spPr>
          <a:xfrm>
            <a:off x="1063083" y="688073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Header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C8DA8-EC46-42CA-8FAA-3B21A31EC24F}"/>
              </a:ext>
            </a:extLst>
          </p:cNvPr>
          <p:cNvSpPr/>
          <p:nvPr/>
        </p:nvSpPr>
        <p:spPr>
          <a:xfrm>
            <a:off x="4282068" y="1304693"/>
            <a:ext cx="3880625" cy="457200"/>
          </a:xfrm>
          <a:prstGeom prst="rect">
            <a:avLst/>
          </a:prstGeom>
          <a:solidFill>
            <a:srgbClr val="00B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A6771D4-6485-4EF8-96AA-B785268F0A5E}"/>
              </a:ext>
            </a:extLst>
          </p:cNvPr>
          <p:cNvSpPr txBox="1"/>
          <p:nvPr/>
        </p:nvSpPr>
        <p:spPr>
          <a:xfrm>
            <a:off x="8162693" y="1192562"/>
            <a:ext cx="200843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Barre de navigation</a:t>
            </a:r>
          </a:p>
          <a:p>
            <a:r>
              <a:rPr lang="fr-FR" sz="1600" dirty="0"/>
              <a:t>(classe </a:t>
            </a:r>
            <a:r>
              <a:rPr lang="fr-FR" sz="1600" i="1" dirty="0" err="1"/>
              <a:t>navbar</a:t>
            </a:r>
            <a:r>
              <a:rPr lang="fr-FR" sz="1600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215C69-D1D9-4957-9901-7D9EF146C90C}"/>
              </a:ext>
            </a:extLst>
          </p:cNvPr>
          <p:cNvSpPr/>
          <p:nvPr/>
        </p:nvSpPr>
        <p:spPr>
          <a:xfrm>
            <a:off x="1009185" y="1192562"/>
            <a:ext cx="10225668" cy="4608034"/>
          </a:xfrm>
          <a:prstGeom prst="rect">
            <a:avLst/>
          </a:prstGeom>
          <a:solidFill>
            <a:srgbClr val="C0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001D81A-2E10-419F-9D38-B77A34AF1F37}"/>
              </a:ext>
            </a:extLst>
          </p:cNvPr>
          <p:cNvSpPr txBox="1"/>
          <p:nvPr/>
        </p:nvSpPr>
        <p:spPr>
          <a:xfrm>
            <a:off x="5704550" y="114806"/>
            <a:ext cx="6149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Chaque item de la barre de navigation est un élément d’une liste non ordonnée, avec un lien vers l’une des sections</a:t>
            </a:r>
            <a:endParaRPr lang="fr-FR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A15E15-7B20-427B-BB9B-D74C7DEE4276}"/>
              </a:ext>
            </a:extLst>
          </p:cNvPr>
          <p:cNvSpPr/>
          <p:nvPr/>
        </p:nvSpPr>
        <p:spPr>
          <a:xfrm>
            <a:off x="1115122" y="1003610"/>
            <a:ext cx="10013795" cy="758283"/>
          </a:xfrm>
          <a:prstGeom prst="rect">
            <a:avLst/>
          </a:prstGeom>
          <a:solidFill>
            <a:srgbClr val="FFC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215C683-FBE7-4923-AE92-A43B0E90130C}"/>
              </a:ext>
            </a:extLst>
          </p:cNvPr>
          <p:cNvSpPr txBox="1"/>
          <p:nvPr/>
        </p:nvSpPr>
        <p:spPr>
          <a:xfrm>
            <a:off x="957147" y="5800595"/>
            <a:ext cx="258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Section</a:t>
            </a:r>
          </a:p>
          <a:p>
            <a:r>
              <a:rPr lang="fr-FR" i="1" dirty="0"/>
              <a:t>id </a:t>
            </a:r>
            <a:r>
              <a:rPr lang="fr-FR" dirty="0"/>
              <a:t> : model3, classe : page</a:t>
            </a:r>
            <a:endParaRPr lang="fr-FR" i="1" dirty="0"/>
          </a:p>
        </p:txBody>
      </p:sp>
      <p:sp>
        <p:nvSpPr>
          <p:cNvPr id="13" name="Bulle narrative : rectangle 12">
            <a:extLst>
              <a:ext uri="{FF2B5EF4-FFF2-40B4-BE49-F238E27FC236}">
                <a16:creationId xmlns:a16="http://schemas.microsoft.com/office/drawing/2014/main" id="{2B197F35-1A2E-413B-B0A8-E836637E9861}"/>
              </a:ext>
            </a:extLst>
          </p:cNvPr>
          <p:cNvSpPr/>
          <p:nvPr/>
        </p:nvSpPr>
        <p:spPr>
          <a:xfrm>
            <a:off x="2427949" y="248839"/>
            <a:ext cx="1348597" cy="758283"/>
          </a:xfrm>
          <a:prstGeom prst="wedgeRectCallout">
            <a:avLst>
              <a:gd name="adj1" fmla="val -77072"/>
              <a:gd name="adj2" fmla="val 908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 </a:t>
            </a:r>
            <a:r>
              <a:rPr lang="fr-FR" dirty="0" err="1">
                <a:solidFill>
                  <a:schemeClr val="tx1"/>
                </a:solidFill>
              </a:rPr>
              <a:t>svg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Bulle narrative : rectangle 6">
            <a:extLst>
              <a:ext uri="{FF2B5EF4-FFF2-40B4-BE49-F238E27FC236}">
                <a16:creationId xmlns:a16="http://schemas.microsoft.com/office/drawing/2014/main" id="{232FD65B-AC2F-4706-8EDB-FC873F05140B}"/>
              </a:ext>
            </a:extLst>
          </p:cNvPr>
          <p:cNvSpPr/>
          <p:nvPr/>
        </p:nvSpPr>
        <p:spPr>
          <a:xfrm>
            <a:off x="9391430" y="2077430"/>
            <a:ext cx="1091933" cy="615553"/>
          </a:xfrm>
          <a:prstGeom prst="wedgeRectCallout">
            <a:avLst>
              <a:gd name="adj1" fmla="val -296180"/>
              <a:gd name="adj2" fmla="val -792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Titre H1</a:t>
            </a:r>
          </a:p>
        </p:txBody>
      </p:sp>
      <p:sp>
        <p:nvSpPr>
          <p:cNvPr id="14" name="Bulle narrative : rectangle 13">
            <a:extLst>
              <a:ext uri="{FF2B5EF4-FFF2-40B4-BE49-F238E27FC236}">
                <a16:creationId xmlns:a16="http://schemas.microsoft.com/office/drawing/2014/main" id="{00E780EE-099D-42F3-93CA-403F57158860}"/>
              </a:ext>
            </a:extLst>
          </p:cNvPr>
          <p:cNvSpPr/>
          <p:nvPr/>
        </p:nvSpPr>
        <p:spPr>
          <a:xfrm>
            <a:off x="1349298" y="2461202"/>
            <a:ext cx="1241895" cy="615553"/>
          </a:xfrm>
          <a:prstGeom prst="wedgeRectCallout">
            <a:avLst>
              <a:gd name="adj1" fmla="val 272649"/>
              <a:gd name="adj2" fmla="val -1082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Lien vers Tesla.com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94FF33-C7BB-46EC-8F83-73AE81205B75}"/>
              </a:ext>
            </a:extLst>
          </p:cNvPr>
          <p:cNvSpPr/>
          <p:nvPr/>
        </p:nvSpPr>
        <p:spPr>
          <a:xfrm>
            <a:off x="4047893" y="4716966"/>
            <a:ext cx="3992136" cy="1029834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Bulle narrative : rectangle 15">
            <a:extLst>
              <a:ext uri="{FF2B5EF4-FFF2-40B4-BE49-F238E27FC236}">
                <a16:creationId xmlns:a16="http://schemas.microsoft.com/office/drawing/2014/main" id="{D200E77B-DE92-4D6D-AE9C-FFD6BBED55DB}"/>
              </a:ext>
            </a:extLst>
          </p:cNvPr>
          <p:cNvSpPr/>
          <p:nvPr/>
        </p:nvSpPr>
        <p:spPr>
          <a:xfrm>
            <a:off x="9702777" y="5989548"/>
            <a:ext cx="2020872" cy="615553"/>
          </a:xfrm>
          <a:prstGeom prst="wedgeRectCallout">
            <a:avLst>
              <a:gd name="adj1" fmla="val -178094"/>
              <a:gd name="adj2" fmla="val -11552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div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i="1" dirty="0">
                <a:solidFill>
                  <a:schemeClr val="tx1"/>
                </a:solidFill>
              </a:rPr>
              <a:t>classe</a:t>
            </a:r>
            <a:r>
              <a:rPr lang="fr-FR" dirty="0">
                <a:solidFill>
                  <a:schemeClr val="tx1"/>
                </a:solidFill>
              </a:rPr>
              <a:t> : bas-section</a:t>
            </a:r>
          </a:p>
        </p:txBody>
      </p:sp>
      <p:sp>
        <p:nvSpPr>
          <p:cNvPr id="17" name="Bulle narrative : rectangle 16">
            <a:extLst>
              <a:ext uri="{FF2B5EF4-FFF2-40B4-BE49-F238E27FC236}">
                <a16:creationId xmlns:a16="http://schemas.microsoft.com/office/drawing/2014/main" id="{96362DF6-5F58-4DA5-B0A1-6CF06BB71A46}"/>
              </a:ext>
            </a:extLst>
          </p:cNvPr>
          <p:cNvSpPr/>
          <p:nvPr/>
        </p:nvSpPr>
        <p:spPr>
          <a:xfrm>
            <a:off x="208764" y="4409189"/>
            <a:ext cx="2020872" cy="615553"/>
          </a:xfrm>
          <a:prstGeom prst="wedgeRectCallout">
            <a:avLst>
              <a:gd name="adj1" fmla="val 168617"/>
              <a:gd name="adj2" fmla="val 664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Lien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i="1" dirty="0">
                <a:solidFill>
                  <a:schemeClr val="tx1"/>
                </a:solidFill>
              </a:rPr>
              <a:t>classe</a:t>
            </a:r>
            <a:r>
              <a:rPr lang="fr-FR" dirty="0">
                <a:solidFill>
                  <a:schemeClr val="tx1"/>
                </a:solidFill>
              </a:rPr>
              <a:t> : </a:t>
            </a:r>
            <a:r>
              <a:rPr lang="fr-FR" dirty="0" err="1">
                <a:solidFill>
                  <a:schemeClr val="tx1"/>
                </a:solidFill>
              </a:rPr>
              <a:t>btn</a:t>
            </a:r>
            <a:r>
              <a:rPr lang="fr-FR" dirty="0">
                <a:solidFill>
                  <a:schemeClr val="tx1"/>
                </a:solidFill>
              </a:rPr>
              <a:t>-config</a:t>
            </a:r>
          </a:p>
        </p:txBody>
      </p:sp>
      <p:sp>
        <p:nvSpPr>
          <p:cNvPr id="18" name="Bulle narrative : rectangle 17">
            <a:extLst>
              <a:ext uri="{FF2B5EF4-FFF2-40B4-BE49-F238E27FC236}">
                <a16:creationId xmlns:a16="http://schemas.microsoft.com/office/drawing/2014/main" id="{40AF4DC9-34DF-49A6-B229-D4E867BF7DCB}"/>
              </a:ext>
            </a:extLst>
          </p:cNvPr>
          <p:cNvSpPr/>
          <p:nvPr/>
        </p:nvSpPr>
        <p:spPr>
          <a:xfrm>
            <a:off x="9121984" y="3510399"/>
            <a:ext cx="2256906" cy="615553"/>
          </a:xfrm>
          <a:prstGeom prst="wedgeRectCallout">
            <a:avLst>
              <a:gd name="adj1" fmla="val -130466"/>
              <a:gd name="adj2" fmla="val 2001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Lien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i="1" dirty="0">
                <a:solidFill>
                  <a:schemeClr val="tx1"/>
                </a:solidFill>
              </a:rPr>
              <a:t>classe</a:t>
            </a:r>
            <a:r>
              <a:rPr lang="fr-FR" dirty="0">
                <a:solidFill>
                  <a:schemeClr val="tx1"/>
                </a:solidFill>
              </a:rPr>
              <a:t> : </a:t>
            </a:r>
            <a:r>
              <a:rPr lang="fr-FR" dirty="0" err="1">
                <a:solidFill>
                  <a:schemeClr val="tx1"/>
                </a:solidFill>
              </a:rPr>
              <a:t>btn-vehicules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Bulle narrative : rectangle 18">
            <a:extLst>
              <a:ext uri="{FF2B5EF4-FFF2-40B4-BE49-F238E27FC236}">
                <a16:creationId xmlns:a16="http://schemas.microsoft.com/office/drawing/2014/main" id="{63DEFAC1-8D1F-458A-8449-5060B80FE2C0}"/>
              </a:ext>
            </a:extLst>
          </p:cNvPr>
          <p:cNvSpPr/>
          <p:nvPr/>
        </p:nvSpPr>
        <p:spPr>
          <a:xfrm>
            <a:off x="9962364" y="4554298"/>
            <a:ext cx="2256906" cy="615553"/>
          </a:xfrm>
          <a:prstGeom prst="wedgeRectCallout">
            <a:avLst>
              <a:gd name="adj1" fmla="val -162372"/>
              <a:gd name="adj2" fmla="val 775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Paragraphe</a:t>
            </a:r>
          </a:p>
        </p:txBody>
      </p:sp>
      <p:sp>
        <p:nvSpPr>
          <p:cNvPr id="20" name="Bulle narrative : rectangle 19">
            <a:extLst>
              <a:ext uri="{FF2B5EF4-FFF2-40B4-BE49-F238E27FC236}">
                <a16:creationId xmlns:a16="http://schemas.microsoft.com/office/drawing/2014/main" id="{169A0F0E-5D5F-4B2E-AB7A-297D613112E5}"/>
              </a:ext>
            </a:extLst>
          </p:cNvPr>
          <p:cNvSpPr/>
          <p:nvPr/>
        </p:nvSpPr>
        <p:spPr>
          <a:xfrm>
            <a:off x="5466057" y="5989549"/>
            <a:ext cx="2020872" cy="858026"/>
          </a:xfrm>
          <a:prstGeom prst="wedgeRectCallout">
            <a:avLst>
              <a:gd name="adj1" fmla="val -18030"/>
              <a:gd name="adj2" fmla="val -8980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Image </a:t>
            </a:r>
            <a:r>
              <a:rPr lang="fr-FR" i="1" dirty="0">
                <a:solidFill>
                  <a:schemeClr val="tx1"/>
                </a:solidFill>
              </a:rPr>
              <a:t>fleche.gif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i="1" dirty="0">
                <a:solidFill>
                  <a:schemeClr val="tx1"/>
                </a:solidFill>
              </a:rPr>
              <a:t>id</a:t>
            </a:r>
            <a:r>
              <a:rPr lang="fr-FR" dirty="0">
                <a:solidFill>
                  <a:schemeClr val="tx1"/>
                </a:solidFill>
              </a:rPr>
              <a:t> : model3-img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i="1" dirty="0">
                <a:solidFill>
                  <a:schemeClr val="tx1"/>
                </a:solidFill>
              </a:rPr>
              <a:t>alt </a:t>
            </a:r>
            <a:r>
              <a:rPr lang="fr-FR" dirty="0">
                <a:solidFill>
                  <a:schemeClr val="tx1"/>
                </a:solidFill>
              </a:rPr>
              <a:t>: « suivant »</a:t>
            </a:r>
          </a:p>
        </p:txBody>
      </p:sp>
    </p:spTree>
    <p:extLst>
      <p:ext uri="{BB962C8B-B14F-4D97-AF65-F5344CB8AC3E}">
        <p14:creationId xmlns:p14="http://schemas.microsoft.com/office/powerpoint/2010/main" val="3911524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998B3A6-9955-4A15-8937-76D3E29F8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84" y="1245067"/>
            <a:ext cx="9883153" cy="47289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1158832-736D-4681-B2F9-CEA9884F4C2B}"/>
              </a:ext>
            </a:extLst>
          </p:cNvPr>
          <p:cNvSpPr/>
          <p:nvPr/>
        </p:nvSpPr>
        <p:spPr>
          <a:xfrm>
            <a:off x="984096" y="1245067"/>
            <a:ext cx="10225668" cy="4608034"/>
          </a:xfrm>
          <a:prstGeom prst="rect">
            <a:avLst/>
          </a:prstGeom>
          <a:solidFill>
            <a:srgbClr val="C0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D6D7913-F909-4632-8F11-1A18A174CF71}"/>
              </a:ext>
            </a:extLst>
          </p:cNvPr>
          <p:cNvSpPr txBox="1"/>
          <p:nvPr/>
        </p:nvSpPr>
        <p:spPr>
          <a:xfrm>
            <a:off x="957147" y="5800595"/>
            <a:ext cx="2569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Section</a:t>
            </a:r>
          </a:p>
          <a:p>
            <a:r>
              <a:rPr lang="fr-FR" i="1" dirty="0"/>
              <a:t>id </a:t>
            </a:r>
            <a:r>
              <a:rPr lang="fr-FR" dirty="0"/>
              <a:t> : </a:t>
            </a:r>
            <a:r>
              <a:rPr lang="fr-FR" dirty="0" err="1"/>
              <a:t>modelS</a:t>
            </a:r>
            <a:r>
              <a:rPr lang="fr-FR" dirty="0"/>
              <a:t>, classe : page</a:t>
            </a:r>
            <a:endParaRPr lang="fr-FR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AE62C3-73E0-4236-A82E-75244B536A7E}"/>
              </a:ext>
            </a:extLst>
          </p:cNvPr>
          <p:cNvSpPr/>
          <p:nvPr/>
        </p:nvSpPr>
        <p:spPr>
          <a:xfrm>
            <a:off x="4047893" y="5330282"/>
            <a:ext cx="3992136" cy="416517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Bulle narrative : rectangle 5">
            <a:extLst>
              <a:ext uri="{FF2B5EF4-FFF2-40B4-BE49-F238E27FC236}">
                <a16:creationId xmlns:a16="http://schemas.microsoft.com/office/drawing/2014/main" id="{4DEE253A-A6DC-498F-B645-4BD051A0269E}"/>
              </a:ext>
            </a:extLst>
          </p:cNvPr>
          <p:cNvSpPr/>
          <p:nvPr/>
        </p:nvSpPr>
        <p:spPr>
          <a:xfrm>
            <a:off x="9472927" y="6175831"/>
            <a:ext cx="2020872" cy="615553"/>
          </a:xfrm>
          <a:prstGeom prst="wedgeRectCallout">
            <a:avLst>
              <a:gd name="adj1" fmla="val -178094"/>
              <a:gd name="adj2" fmla="val -11552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div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i="1" dirty="0">
                <a:solidFill>
                  <a:schemeClr val="tx1"/>
                </a:solidFill>
              </a:rPr>
              <a:t>classe</a:t>
            </a:r>
            <a:r>
              <a:rPr lang="fr-FR" dirty="0">
                <a:solidFill>
                  <a:schemeClr val="tx1"/>
                </a:solidFill>
              </a:rPr>
              <a:t> : bas-section</a:t>
            </a:r>
          </a:p>
        </p:txBody>
      </p:sp>
      <p:sp>
        <p:nvSpPr>
          <p:cNvPr id="7" name="Bulle narrative : rectangle 6">
            <a:extLst>
              <a:ext uri="{FF2B5EF4-FFF2-40B4-BE49-F238E27FC236}">
                <a16:creationId xmlns:a16="http://schemas.microsoft.com/office/drawing/2014/main" id="{9194EE0A-5FBE-4007-A848-8AE1C34B299D}"/>
              </a:ext>
            </a:extLst>
          </p:cNvPr>
          <p:cNvSpPr/>
          <p:nvPr/>
        </p:nvSpPr>
        <p:spPr>
          <a:xfrm>
            <a:off x="208764" y="4409189"/>
            <a:ext cx="2020872" cy="615553"/>
          </a:xfrm>
          <a:prstGeom prst="wedgeRectCallout">
            <a:avLst>
              <a:gd name="adj1" fmla="val 175239"/>
              <a:gd name="adj2" fmla="val 12261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Lien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i="1" dirty="0">
                <a:solidFill>
                  <a:schemeClr val="tx1"/>
                </a:solidFill>
              </a:rPr>
              <a:t>classe</a:t>
            </a:r>
            <a:r>
              <a:rPr lang="fr-FR" dirty="0">
                <a:solidFill>
                  <a:schemeClr val="tx1"/>
                </a:solidFill>
              </a:rPr>
              <a:t> : </a:t>
            </a:r>
            <a:r>
              <a:rPr lang="fr-FR" dirty="0" err="1">
                <a:solidFill>
                  <a:schemeClr val="tx1"/>
                </a:solidFill>
              </a:rPr>
              <a:t>btn</a:t>
            </a:r>
            <a:r>
              <a:rPr lang="fr-FR" dirty="0">
                <a:solidFill>
                  <a:schemeClr val="tx1"/>
                </a:solidFill>
              </a:rPr>
              <a:t>-config</a:t>
            </a:r>
          </a:p>
        </p:txBody>
      </p:sp>
      <p:sp>
        <p:nvSpPr>
          <p:cNvPr id="8" name="Bulle narrative : rectangle 7">
            <a:extLst>
              <a:ext uri="{FF2B5EF4-FFF2-40B4-BE49-F238E27FC236}">
                <a16:creationId xmlns:a16="http://schemas.microsoft.com/office/drawing/2014/main" id="{E8C82B32-C85E-4143-82A6-93213008770D}"/>
              </a:ext>
            </a:extLst>
          </p:cNvPr>
          <p:cNvSpPr/>
          <p:nvPr/>
        </p:nvSpPr>
        <p:spPr>
          <a:xfrm>
            <a:off x="9121984" y="3510399"/>
            <a:ext cx="2256906" cy="615553"/>
          </a:xfrm>
          <a:prstGeom prst="wedgeRectCallout">
            <a:avLst>
              <a:gd name="adj1" fmla="val -139360"/>
              <a:gd name="adj2" fmla="val 27079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Lien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i="1" dirty="0">
                <a:solidFill>
                  <a:schemeClr val="tx1"/>
                </a:solidFill>
              </a:rPr>
              <a:t>classe</a:t>
            </a:r>
            <a:r>
              <a:rPr lang="fr-FR" dirty="0">
                <a:solidFill>
                  <a:schemeClr val="tx1"/>
                </a:solidFill>
              </a:rPr>
              <a:t> : </a:t>
            </a:r>
            <a:r>
              <a:rPr lang="fr-FR" dirty="0" err="1">
                <a:solidFill>
                  <a:schemeClr val="tx1"/>
                </a:solidFill>
              </a:rPr>
              <a:t>btn-vehicules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Bulle narrative : rectangle 10">
            <a:extLst>
              <a:ext uri="{FF2B5EF4-FFF2-40B4-BE49-F238E27FC236}">
                <a16:creationId xmlns:a16="http://schemas.microsoft.com/office/drawing/2014/main" id="{47AB4AB0-39F3-4CED-B090-5DEC9A863042}"/>
              </a:ext>
            </a:extLst>
          </p:cNvPr>
          <p:cNvSpPr/>
          <p:nvPr/>
        </p:nvSpPr>
        <p:spPr>
          <a:xfrm>
            <a:off x="9391430" y="2077430"/>
            <a:ext cx="1091933" cy="615553"/>
          </a:xfrm>
          <a:prstGeom prst="wedgeRectCallout">
            <a:avLst>
              <a:gd name="adj1" fmla="val -307414"/>
              <a:gd name="adj2" fmla="val -5936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Titre H1</a:t>
            </a:r>
          </a:p>
        </p:txBody>
      </p:sp>
    </p:spTree>
    <p:extLst>
      <p:ext uri="{BB962C8B-B14F-4D97-AF65-F5344CB8AC3E}">
        <p14:creationId xmlns:p14="http://schemas.microsoft.com/office/powerpoint/2010/main" val="164224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97639942-C315-46FE-9992-09F220F22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327" y="1245066"/>
            <a:ext cx="10173345" cy="461151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482A00F-BD5E-4832-9030-FBFF3A41B7E3}"/>
              </a:ext>
            </a:extLst>
          </p:cNvPr>
          <p:cNvSpPr/>
          <p:nvPr/>
        </p:nvSpPr>
        <p:spPr>
          <a:xfrm>
            <a:off x="984096" y="1245067"/>
            <a:ext cx="10225668" cy="4608034"/>
          </a:xfrm>
          <a:prstGeom prst="rect">
            <a:avLst/>
          </a:prstGeom>
          <a:solidFill>
            <a:srgbClr val="C0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578991F-19B8-4907-B51C-EA875AD57D73}"/>
              </a:ext>
            </a:extLst>
          </p:cNvPr>
          <p:cNvSpPr txBox="1"/>
          <p:nvPr/>
        </p:nvSpPr>
        <p:spPr>
          <a:xfrm>
            <a:off x="957147" y="5800595"/>
            <a:ext cx="2849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Section</a:t>
            </a:r>
          </a:p>
          <a:p>
            <a:r>
              <a:rPr lang="fr-FR" i="1" dirty="0"/>
              <a:t>id </a:t>
            </a:r>
            <a:r>
              <a:rPr lang="fr-FR" dirty="0"/>
              <a:t> : </a:t>
            </a:r>
            <a:r>
              <a:rPr lang="fr-FR" dirty="0" err="1"/>
              <a:t>powerwall</a:t>
            </a:r>
            <a:r>
              <a:rPr lang="fr-FR" dirty="0"/>
              <a:t>, classe : page</a:t>
            </a:r>
            <a:endParaRPr lang="fr-FR" i="1" dirty="0"/>
          </a:p>
        </p:txBody>
      </p:sp>
      <p:sp>
        <p:nvSpPr>
          <p:cNvPr id="5" name="Bulle narrative : rectangle 4">
            <a:extLst>
              <a:ext uri="{FF2B5EF4-FFF2-40B4-BE49-F238E27FC236}">
                <a16:creationId xmlns:a16="http://schemas.microsoft.com/office/drawing/2014/main" id="{7E5BBDED-B4FE-42BF-87D9-A620D4E3C2B6}"/>
              </a:ext>
            </a:extLst>
          </p:cNvPr>
          <p:cNvSpPr/>
          <p:nvPr/>
        </p:nvSpPr>
        <p:spPr>
          <a:xfrm>
            <a:off x="9870933" y="343464"/>
            <a:ext cx="1091933" cy="615553"/>
          </a:xfrm>
          <a:prstGeom prst="wedgeRectCallout">
            <a:avLst>
              <a:gd name="adj1" fmla="val -175674"/>
              <a:gd name="adj2" fmla="val 19063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Titre H1</a:t>
            </a:r>
          </a:p>
        </p:txBody>
      </p:sp>
      <p:sp>
        <p:nvSpPr>
          <p:cNvPr id="6" name="Bulle narrative : rectangle 5">
            <a:extLst>
              <a:ext uri="{FF2B5EF4-FFF2-40B4-BE49-F238E27FC236}">
                <a16:creationId xmlns:a16="http://schemas.microsoft.com/office/drawing/2014/main" id="{141A5F78-3957-488C-8098-61DEB49E4101}"/>
              </a:ext>
            </a:extLst>
          </p:cNvPr>
          <p:cNvSpPr/>
          <p:nvPr/>
        </p:nvSpPr>
        <p:spPr>
          <a:xfrm>
            <a:off x="9465772" y="2224303"/>
            <a:ext cx="1091933" cy="615553"/>
          </a:xfrm>
          <a:prstGeom prst="wedgeRectCallout">
            <a:avLst>
              <a:gd name="adj1" fmla="val -259415"/>
              <a:gd name="adj2" fmla="val -394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Titre H2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F92186-F708-4816-A9E6-01CB58488003}"/>
              </a:ext>
            </a:extLst>
          </p:cNvPr>
          <p:cNvSpPr/>
          <p:nvPr/>
        </p:nvSpPr>
        <p:spPr>
          <a:xfrm>
            <a:off x="4047893" y="5330282"/>
            <a:ext cx="3992136" cy="416517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Bulle narrative : rectangle 7">
            <a:extLst>
              <a:ext uri="{FF2B5EF4-FFF2-40B4-BE49-F238E27FC236}">
                <a16:creationId xmlns:a16="http://schemas.microsoft.com/office/drawing/2014/main" id="{C8847453-4084-4ADC-9CB6-9CB1CBD9A9FF}"/>
              </a:ext>
            </a:extLst>
          </p:cNvPr>
          <p:cNvSpPr/>
          <p:nvPr/>
        </p:nvSpPr>
        <p:spPr>
          <a:xfrm>
            <a:off x="9472927" y="6175831"/>
            <a:ext cx="2020872" cy="615553"/>
          </a:xfrm>
          <a:prstGeom prst="wedgeRectCallout">
            <a:avLst>
              <a:gd name="adj1" fmla="val -178094"/>
              <a:gd name="adj2" fmla="val -11552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div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i="1" dirty="0">
                <a:solidFill>
                  <a:schemeClr val="tx1"/>
                </a:solidFill>
              </a:rPr>
              <a:t>classe</a:t>
            </a:r>
            <a:r>
              <a:rPr lang="fr-FR" dirty="0">
                <a:solidFill>
                  <a:schemeClr val="tx1"/>
                </a:solidFill>
              </a:rPr>
              <a:t> : bas-section</a:t>
            </a:r>
          </a:p>
        </p:txBody>
      </p:sp>
      <p:sp>
        <p:nvSpPr>
          <p:cNvPr id="9" name="Bulle narrative : rectangle 8">
            <a:extLst>
              <a:ext uri="{FF2B5EF4-FFF2-40B4-BE49-F238E27FC236}">
                <a16:creationId xmlns:a16="http://schemas.microsoft.com/office/drawing/2014/main" id="{D3B84306-0BD2-4DE4-A8A2-471439230EBA}"/>
              </a:ext>
            </a:extLst>
          </p:cNvPr>
          <p:cNvSpPr/>
          <p:nvPr/>
        </p:nvSpPr>
        <p:spPr>
          <a:xfrm>
            <a:off x="1468851" y="4319979"/>
            <a:ext cx="2020872" cy="615553"/>
          </a:xfrm>
          <a:prstGeom prst="wedgeRectCallout">
            <a:avLst>
              <a:gd name="adj1" fmla="val 175239"/>
              <a:gd name="adj2" fmla="val 12261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Lien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i="1" dirty="0">
                <a:solidFill>
                  <a:schemeClr val="tx1"/>
                </a:solidFill>
              </a:rPr>
              <a:t>classe</a:t>
            </a:r>
            <a:r>
              <a:rPr lang="fr-FR" dirty="0">
                <a:solidFill>
                  <a:schemeClr val="tx1"/>
                </a:solidFill>
              </a:rPr>
              <a:t> : </a:t>
            </a:r>
            <a:r>
              <a:rPr lang="fr-FR" dirty="0" err="1">
                <a:solidFill>
                  <a:schemeClr val="tx1"/>
                </a:solidFill>
              </a:rPr>
              <a:t>btn</a:t>
            </a:r>
            <a:r>
              <a:rPr lang="fr-FR" dirty="0">
                <a:solidFill>
                  <a:schemeClr val="tx1"/>
                </a:solidFill>
              </a:rPr>
              <a:t>-config</a:t>
            </a:r>
          </a:p>
        </p:txBody>
      </p:sp>
    </p:spTree>
    <p:extLst>
      <p:ext uri="{BB962C8B-B14F-4D97-AF65-F5344CB8AC3E}">
        <p14:creationId xmlns:p14="http://schemas.microsoft.com/office/powerpoint/2010/main" val="1049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6A0268D-4D35-4858-B9EA-9787ACB95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65" y="494955"/>
            <a:ext cx="10292826" cy="490908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B5B067B-2201-4CCF-AAED-681888E6CC80}"/>
              </a:ext>
            </a:extLst>
          </p:cNvPr>
          <p:cNvSpPr/>
          <p:nvPr/>
        </p:nvSpPr>
        <p:spPr>
          <a:xfrm>
            <a:off x="326174" y="464513"/>
            <a:ext cx="10225668" cy="4909086"/>
          </a:xfrm>
          <a:prstGeom prst="rect">
            <a:avLst/>
          </a:prstGeom>
          <a:solidFill>
            <a:srgbClr val="C0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6BD071-B89B-4332-A2BF-CCC285E96151}"/>
              </a:ext>
            </a:extLst>
          </p:cNvPr>
          <p:cNvSpPr txBox="1"/>
          <p:nvPr/>
        </p:nvSpPr>
        <p:spPr>
          <a:xfrm>
            <a:off x="299225" y="5321093"/>
            <a:ext cx="2925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Section</a:t>
            </a:r>
          </a:p>
          <a:p>
            <a:r>
              <a:rPr lang="fr-FR" i="1" dirty="0"/>
              <a:t>id </a:t>
            </a:r>
            <a:r>
              <a:rPr lang="fr-FR" dirty="0"/>
              <a:t> : accessoires, classe : page</a:t>
            </a:r>
            <a:endParaRPr lang="fr-FR" i="1" dirty="0"/>
          </a:p>
        </p:txBody>
      </p:sp>
      <p:sp>
        <p:nvSpPr>
          <p:cNvPr id="5" name="Bulle narrative : rectangle 4">
            <a:extLst>
              <a:ext uri="{FF2B5EF4-FFF2-40B4-BE49-F238E27FC236}">
                <a16:creationId xmlns:a16="http://schemas.microsoft.com/office/drawing/2014/main" id="{68C6D6B2-B7B5-45C7-82E3-478411B77479}"/>
              </a:ext>
            </a:extLst>
          </p:cNvPr>
          <p:cNvSpPr/>
          <p:nvPr/>
        </p:nvSpPr>
        <p:spPr>
          <a:xfrm>
            <a:off x="8343216" y="223599"/>
            <a:ext cx="1091933" cy="615553"/>
          </a:xfrm>
          <a:prstGeom prst="wedgeRectCallout">
            <a:avLst>
              <a:gd name="adj1" fmla="val -237969"/>
              <a:gd name="adj2" fmla="val 12360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Titre H1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3704CE-C592-40EF-941C-A64B964228B4}"/>
              </a:ext>
            </a:extLst>
          </p:cNvPr>
          <p:cNvSpPr/>
          <p:nvPr/>
        </p:nvSpPr>
        <p:spPr>
          <a:xfrm>
            <a:off x="431180" y="1427357"/>
            <a:ext cx="10013795" cy="3657600"/>
          </a:xfrm>
          <a:prstGeom prst="rect">
            <a:avLst/>
          </a:prstGeom>
          <a:solidFill>
            <a:srgbClr val="FFC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Bulle narrative : rectangle 6">
            <a:extLst>
              <a:ext uri="{FF2B5EF4-FFF2-40B4-BE49-F238E27FC236}">
                <a16:creationId xmlns:a16="http://schemas.microsoft.com/office/drawing/2014/main" id="{21C58A6B-8A77-4CD5-8BF9-406D2CDD7BB5}"/>
              </a:ext>
            </a:extLst>
          </p:cNvPr>
          <p:cNvSpPr/>
          <p:nvPr/>
        </p:nvSpPr>
        <p:spPr>
          <a:xfrm>
            <a:off x="10058400" y="118783"/>
            <a:ext cx="1940312" cy="796079"/>
          </a:xfrm>
          <a:prstGeom prst="wedgeRectCallout">
            <a:avLst>
              <a:gd name="adj1" fmla="val -133720"/>
              <a:gd name="adj2" fmla="val 11359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Div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i="1" dirty="0">
                <a:solidFill>
                  <a:schemeClr val="tx1"/>
                </a:solidFill>
              </a:rPr>
              <a:t>id</a:t>
            </a:r>
            <a:r>
              <a:rPr lang="fr-FR" dirty="0">
                <a:solidFill>
                  <a:schemeClr val="tx1"/>
                </a:solidFill>
              </a:rPr>
              <a:t> : </a:t>
            </a:r>
            <a:r>
              <a:rPr lang="fr-FR" dirty="0" err="1">
                <a:solidFill>
                  <a:schemeClr val="tx1"/>
                </a:solidFill>
              </a:rPr>
              <a:t>grid</a:t>
            </a:r>
            <a:r>
              <a:rPr lang="fr-FR" dirty="0">
                <a:solidFill>
                  <a:schemeClr val="tx1"/>
                </a:solidFill>
              </a:rPr>
              <a:t>-container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08034A-9215-432A-B760-223CDC2B659E}"/>
              </a:ext>
            </a:extLst>
          </p:cNvPr>
          <p:cNvSpPr/>
          <p:nvPr/>
        </p:nvSpPr>
        <p:spPr>
          <a:xfrm>
            <a:off x="3033132" y="5016677"/>
            <a:ext cx="5051502" cy="416517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Bulle narrative : rectangle 8">
            <a:extLst>
              <a:ext uri="{FF2B5EF4-FFF2-40B4-BE49-F238E27FC236}">
                <a16:creationId xmlns:a16="http://schemas.microsoft.com/office/drawing/2014/main" id="{4196B1CA-12EA-4345-BFB1-24431A77DE8C}"/>
              </a:ext>
            </a:extLst>
          </p:cNvPr>
          <p:cNvSpPr/>
          <p:nvPr/>
        </p:nvSpPr>
        <p:spPr>
          <a:xfrm>
            <a:off x="8611530" y="5463636"/>
            <a:ext cx="1940312" cy="796079"/>
          </a:xfrm>
          <a:prstGeom prst="wedgeRectCallout">
            <a:avLst>
              <a:gd name="adj1" fmla="val -97514"/>
              <a:gd name="adj2" fmla="val -615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Pied de page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i="1" dirty="0">
                <a:solidFill>
                  <a:schemeClr val="tx1"/>
                </a:solidFill>
              </a:rPr>
              <a:t>id</a:t>
            </a:r>
            <a:r>
              <a:rPr lang="fr-FR" dirty="0">
                <a:solidFill>
                  <a:schemeClr val="tx1"/>
                </a:solidFill>
              </a:rPr>
              <a:t> : </a:t>
            </a:r>
            <a:r>
              <a:rPr lang="fr-FR" dirty="0" err="1">
                <a:solidFill>
                  <a:schemeClr val="tx1"/>
                </a:solidFill>
              </a:rPr>
              <a:t>footer</a:t>
            </a:r>
            <a:r>
              <a:rPr lang="fr-FR" dirty="0">
                <a:solidFill>
                  <a:schemeClr val="tx1"/>
                </a:solidFill>
              </a:rPr>
              <a:t>-tesla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68A4363-9538-42BF-B4D0-B7437E9B159D}"/>
              </a:ext>
            </a:extLst>
          </p:cNvPr>
          <p:cNvSpPr txBox="1"/>
          <p:nvPr/>
        </p:nvSpPr>
        <p:spPr>
          <a:xfrm>
            <a:off x="2363479" y="6070321"/>
            <a:ext cx="6149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Chaque </a:t>
            </a:r>
            <a:r>
              <a:rPr lang="fr-FR"/>
              <a:t>item du pied de page </a:t>
            </a:r>
            <a:r>
              <a:rPr lang="fr-FR" dirty="0"/>
              <a:t>est un élément d’une liste non ordonnée, avec un lien vers l’une des sections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9552947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167</Words>
  <Application>Microsoft Office PowerPoint</Application>
  <PresentationFormat>Grand écran</PresentationFormat>
  <Paragraphs>32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Gregory MOREL</dc:creator>
  <cp:lastModifiedBy>Gregory MOREL</cp:lastModifiedBy>
  <cp:revision>5</cp:revision>
  <dcterms:created xsi:type="dcterms:W3CDTF">2021-09-24T10:47:51Z</dcterms:created>
  <dcterms:modified xsi:type="dcterms:W3CDTF">2021-09-24T11:11:36Z</dcterms:modified>
</cp:coreProperties>
</file>