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6858000" cy="9144000"/>
  <p:defaultTextStyle>
    <a:lvl1pPr>
      <a:defRPr>
        <a:latin typeface="Century Gothic"/>
        <a:ea typeface="Century Gothic"/>
        <a:cs typeface="Century Gothic"/>
        <a:sym typeface="Century Gothic"/>
      </a:defRPr>
    </a:lvl1pPr>
    <a:lvl2pPr indent="457200">
      <a:defRPr>
        <a:latin typeface="Century Gothic"/>
        <a:ea typeface="Century Gothic"/>
        <a:cs typeface="Century Gothic"/>
        <a:sym typeface="Century Gothic"/>
      </a:defRPr>
    </a:lvl2pPr>
    <a:lvl3pPr indent="914400">
      <a:defRPr>
        <a:latin typeface="Century Gothic"/>
        <a:ea typeface="Century Gothic"/>
        <a:cs typeface="Century Gothic"/>
        <a:sym typeface="Century Gothic"/>
      </a:defRPr>
    </a:lvl3pPr>
    <a:lvl4pPr indent="1371600">
      <a:defRPr>
        <a:latin typeface="Century Gothic"/>
        <a:ea typeface="Century Gothic"/>
        <a:cs typeface="Century Gothic"/>
        <a:sym typeface="Century Gothic"/>
      </a:defRPr>
    </a:lvl4pPr>
    <a:lvl5pPr indent="1828800">
      <a:defRPr>
        <a:latin typeface="Century Gothic"/>
        <a:ea typeface="Century Gothic"/>
        <a:cs typeface="Century Gothic"/>
        <a:sym typeface="Century Gothic"/>
      </a:defRPr>
    </a:lvl5pPr>
    <a:lvl6pPr indent="2286000">
      <a:defRPr>
        <a:latin typeface="Century Gothic"/>
        <a:ea typeface="Century Gothic"/>
        <a:cs typeface="Century Gothic"/>
        <a:sym typeface="Century Gothic"/>
      </a:defRPr>
    </a:lvl6pPr>
    <a:lvl7pPr indent="2743200">
      <a:defRPr>
        <a:latin typeface="Century Gothic"/>
        <a:ea typeface="Century Gothic"/>
        <a:cs typeface="Century Gothic"/>
        <a:sym typeface="Century Gothic"/>
      </a:defRPr>
    </a:lvl7pPr>
    <a:lvl8pPr indent="3200400">
      <a:defRPr>
        <a:latin typeface="Century Gothic"/>
        <a:ea typeface="Century Gothic"/>
        <a:cs typeface="Century Gothic"/>
        <a:sym typeface="Century Gothic"/>
      </a:defRPr>
    </a:lvl8pPr>
    <a:lvl9pPr indent="3657600">
      <a:defRPr>
        <a:latin typeface="Century Gothic"/>
        <a:ea typeface="Century Gothic"/>
        <a:cs typeface="Century Gothic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ACA"/>
          </a:solidFill>
        </a:fill>
      </a:tcStyle>
    </a:wholeTbl>
    <a:band2H>
      <a:tcTxStyle b="def" i="def"/>
      <a:tcStyle>
        <a:tcBdr/>
        <a:fill>
          <a:solidFill>
            <a:srgbClr val="EEF5E6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4C600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4C600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4C60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2CA"/>
          </a:solidFill>
        </a:fill>
      </a:tcStyle>
    </a:wholeTbl>
    <a:band2H>
      <a:tcTxStyle b="def" i="def"/>
      <a:tcStyle>
        <a:tcBdr/>
        <a:fill>
          <a:solidFill>
            <a:srgbClr val="FFEAE6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6700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6700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6700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FCB"/>
          </a:solidFill>
        </a:fill>
      </a:tcStyle>
    </a:wholeTbl>
    <a:band2H>
      <a:tcTxStyle b="def" i="def"/>
      <a:tcStyle>
        <a:tcBdr/>
        <a:fill>
          <a:solidFill>
            <a:srgbClr val="FFF0E7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EA022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EA022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EA022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C600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C60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6"/>
          <p:cNvGrpSpPr/>
          <p:nvPr/>
        </p:nvGrpSpPr>
        <p:grpSpPr>
          <a:xfrm>
            <a:off x="-644959" y="0"/>
            <a:ext cx="10458654" cy="7117071"/>
            <a:chOff x="0" y="0"/>
            <a:chExt cx="10458653" cy="7117070"/>
          </a:xfrm>
        </p:grpSpPr>
        <p:grpSp>
          <p:nvGrpSpPr>
            <p:cNvPr id="63" name="Group 63"/>
            <p:cNvGrpSpPr/>
            <p:nvPr/>
          </p:nvGrpSpPr>
          <p:grpSpPr>
            <a:xfrm>
              <a:off x="644958" y="0"/>
              <a:ext cx="9144001" cy="6858000"/>
              <a:chOff x="0" y="0"/>
              <a:chExt cx="9144000" cy="6858000"/>
            </a:xfrm>
          </p:grpSpPr>
          <p:grpSp>
            <p:nvGrpSpPr>
              <p:cNvPr id="51" name="Group 51"/>
              <p:cNvGrpSpPr/>
              <p:nvPr/>
            </p:nvGrpSpPr>
            <p:grpSpPr>
              <a:xfrm>
                <a:off x="-1" y="0"/>
                <a:ext cx="2514601" cy="6858000"/>
                <a:chOff x="0" y="0"/>
                <a:chExt cx="2514600" cy="6858000"/>
              </a:xfrm>
            </p:grpSpPr>
            <p:sp>
              <p:nvSpPr>
                <p:cNvPr id="48" name="Shape 48"/>
                <p:cNvSpPr/>
                <p:nvPr/>
              </p:nvSpPr>
              <p:spPr>
                <a:xfrm>
                  <a:off x="914399" y="0"/>
                  <a:ext cx="1600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9" name="Shape 49"/>
                <p:cNvSpPr/>
                <p:nvPr/>
              </p:nvSpPr>
              <p:spPr>
                <a:xfrm>
                  <a:off x="-1" y="0"/>
                  <a:ext cx="457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0" name="Shape 50"/>
                <p:cNvSpPr/>
                <p:nvPr/>
              </p:nvSpPr>
              <p:spPr>
                <a:xfrm>
                  <a:off x="228599" y="0"/>
                  <a:ext cx="7620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55" name="Group 55"/>
              <p:cNvGrpSpPr/>
              <p:nvPr/>
            </p:nvGrpSpPr>
            <p:grpSpPr>
              <a:xfrm>
                <a:off x="422909" y="0"/>
                <a:ext cx="2514601" cy="6858000"/>
                <a:chOff x="0" y="0"/>
                <a:chExt cx="2514600" cy="6858000"/>
              </a:xfrm>
            </p:grpSpPr>
            <p:sp>
              <p:nvSpPr>
                <p:cNvPr id="52" name="Shape 52"/>
                <p:cNvSpPr/>
                <p:nvPr/>
              </p:nvSpPr>
              <p:spPr>
                <a:xfrm>
                  <a:off x="914400" y="0"/>
                  <a:ext cx="1600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3" name="Shape 53"/>
                <p:cNvSpPr/>
                <p:nvPr/>
              </p:nvSpPr>
              <p:spPr>
                <a:xfrm>
                  <a:off x="-1" y="0"/>
                  <a:ext cx="457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4" name="Shape 54"/>
                <p:cNvSpPr/>
                <p:nvPr/>
              </p:nvSpPr>
              <p:spPr>
                <a:xfrm>
                  <a:off x="228599" y="0"/>
                  <a:ext cx="7620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59" name="Group 59"/>
              <p:cNvGrpSpPr/>
              <p:nvPr/>
            </p:nvGrpSpPr>
            <p:grpSpPr>
              <a:xfrm>
                <a:off x="6629399" y="0"/>
                <a:ext cx="2514602" cy="6858000"/>
                <a:chOff x="0" y="0"/>
                <a:chExt cx="2514600" cy="6858000"/>
              </a:xfrm>
            </p:grpSpPr>
            <p:sp>
              <p:nvSpPr>
                <p:cNvPr id="56" name="Shape 56"/>
                <p:cNvSpPr/>
                <p:nvPr/>
              </p:nvSpPr>
              <p:spPr>
                <a:xfrm rot="10800000">
                  <a:off x="0" y="0"/>
                  <a:ext cx="1600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7" name="Shape 57"/>
                <p:cNvSpPr/>
                <p:nvPr/>
              </p:nvSpPr>
              <p:spPr>
                <a:xfrm rot="10800000">
                  <a:off x="2057400" y="0"/>
                  <a:ext cx="457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8" name="Shape 58"/>
                <p:cNvSpPr/>
                <p:nvPr/>
              </p:nvSpPr>
              <p:spPr>
                <a:xfrm rot="10800000">
                  <a:off x="1524000" y="0"/>
                  <a:ext cx="7620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60" name="Shape 60"/>
              <p:cNvSpPr/>
              <p:nvPr/>
            </p:nvSpPr>
            <p:spPr>
              <a:xfrm>
                <a:off x="3809999" y="0"/>
                <a:ext cx="2819401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1" name="Shape 61"/>
              <p:cNvSpPr/>
              <p:nvPr/>
            </p:nvSpPr>
            <p:spPr>
              <a:xfrm>
                <a:off x="2895599" y="0"/>
                <a:ext cx="457201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" name="Shape 62"/>
              <p:cNvSpPr/>
              <p:nvPr/>
            </p:nvSpPr>
            <p:spPr>
              <a:xfrm>
                <a:off x="3124199" y="0"/>
                <a:ext cx="762001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64" name="Shape 64"/>
            <p:cNvSpPr/>
            <p:nvPr/>
          </p:nvSpPr>
          <p:spPr>
            <a:xfrm>
              <a:off x="633083" y="5035138"/>
              <a:ext cx="9144001" cy="116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0" y="20509"/>
                  </a:moveTo>
                  <a:cubicBezTo>
                    <a:pt x="1166" y="21055"/>
                    <a:pt x="2333" y="21600"/>
                    <a:pt x="3955" y="21382"/>
                  </a:cubicBezTo>
                  <a:cubicBezTo>
                    <a:pt x="5578" y="21164"/>
                    <a:pt x="7569" y="20909"/>
                    <a:pt x="9734" y="19200"/>
                  </a:cubicBezTo>
                  <a:cubicBezTo>
                    <a:pt x="11899" y="17491"/>
                    <a:pt x="14966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5" name="Shape 65"/>
            <p:cNvSpPr/>
            <p:nvPr/>
          </p:nvSpPr>
          <p:spPr>
            <a:xfrm>
              <a:off x="633083" y="3486882"/>
              <a:ext cx="9144001" cy="871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2" fill="norm" stroke="1" extrusionOk="0">
                  <a:moveTo>
                    <a:pt x="0" y="21132"/>
                  </a:moveTo>
                  <a:cubicBezTo>
                    <a:pt x="622" y="17748"/>
                    <a:pt x="1244" y="14364"/>
                    <a:pt x="2469" y="11052"/>
                  </a:cubicBezTo>
                  <a:cubicBezTo>
                    <a:pt x="3694" y="7740"/>
                    <a:pt x="5433" y="2892"/>
                    <a:pt x="7350" y="1260"/>
                  </a:cubicBezTo>
                  <a:cubicBezTo>
                    <a:pt x="9266" y="-372"/>
                    <a:pt x="11595" y="-468"/>
                    <a:pt x="13970" y="1260"/>
                  </a:cubicBezTo>
                  <a:cubicBezTo>
                    <a:pt x="16345" y="2988"/>
                    <a:pt x="20305" y="9900"/>
                    <a:pt x="21600" y="11628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6" name="Shape 66"/>
            <p:cNvSpPr/>
            <p:nvPr/>
          </p:nvSpPr>
          <p:spPr>
            <a:xfrm>
              <a:off x="621207" y="5640779"/>
              <a:ext cx="3004458" cy="121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933" y="8947"/>
                    <a:pt x="15866" y="17894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7" name="Shape 67"/>
            <p:cNvSpPr/>
            <p:nvPr/>
          </p:nvSpPr>
          <p:spPr>
            <a:xfrm>
              <a:off x="633083" y="5284519"/>
              <a:ext cx="9144001" cy="1467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fill="norm" stroke="1" extrusionOk="0">
                  <a:moveTo>
                    <a:pt x="0" y="0"/>
                  </a:moveTo>
                  <a:cubicBezTo>
                    <a:pt x="676" y="1460"/>
                    <a:pt x="1351" y="2920"/>
                    <a:pt x="2609" y="5031"/>
                  </a:cubicBezTo>
                  <a:cubicBezTo>
                    <a:pt x="3866" y="7142"/>
                    <a:pt x="5746" y="10381"/>
                    <a:pt x="7546" y="12665"/>
                  </a:cubicBezTo>
                  <a:cubicBezTo>
                    <a:pt x="9346" y="14949"/>
                    <a:pt x="11623" y="17320"/>
                    <a:pt x="13409" y="18737"/>
                  </a:cubicBezTo>
                  <a:cubicBezTo>
                    <a:pt x="15195" y="20154"/>
                    <a:pt x="17121" y="20733"/>
                    <a:pt x="18262" y="21166"/>
                  </a:cubicBezTo>
                  <a:cubicBezTo>
                    <a:pt x="19403" y="21600"/>
                    <a:pt x="19697" y="21398"/>
                    <a:pt x="20254" y="21340"/>
                  </a:cubicBezTo>
                  <a:cubicBezTo>
                    <a:pt x="20810" y="21282"/>
                    <a:pt x="21205" y="21051"/>
                    <a:pt x="21600" y="20819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8" name="Shape 68"/>
            <p:cNvSpPr/>
            <p:nvPr/>
          </p:nvSpPr>
          <p:spPr>
            <a:xfrm>
              <a:off x="2782516" y="5137617"/>
              <a:ext cx="6982692" cy="1714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0" y="21531"/>
                  </a:moveTo>
                  <a:cubicBezTo>
                    <a:pt x="502" y="19232"/>
                    <a:pt x="1004" y="16933"/>
                    <a:pt x="1690" y="14820"/>
                  </a:cubicBezTo>
                  <a:cubicBezTo>
                    <a:pt x="2376" y="12707"/>
                    <a:pt x="3324" y="10420"/>
                    <a:pt x="4114" y="8854"/>
                  </a:cubicBezTo>
                  <a:cubicBezTo>
                    <a:pt x="4904" y="7288"/>
                    <a:pt x="5388" y="6592"/>
                    <a:pt x="6429" y="5424"/>
                  </a:cubicBezTo>
                  <a:cubicBezTo>
                    <a:pt x="7469" y="4256"/>
                    <a:pt x="9367" y="2615"/>
                    <a:pt x="10359" y="1845"/>
                  </a:cubicBezTo>
                  <a:cubicBezTo>
                    <a:pt x="11351" y="1074"/>
                    <a:pt x="11504" y="1099"/>
                    <a:pt x="12380" y="801"/>
                  </a:cubicBezTo>
                  <a:cubicBezTo>
                    <a:pt x="13255" y="503"/>
                    <a:pt x="14639" y="180"/>
                    <a:pt x="15612" y="55"/>
                  </a:cubicBezTo>
                  <a:cubicBezTo>
                    <a:pt x="16586" y="-69"/>
                    <a:pt x="18220" y="55"/>
                    <a:pt x="18220" y="55"/>
                  </a:cubicBezTo>
                  <a:lnTo>
                    <a:pt x="20094" y="55"/>
                  </a:lnTo>
                  <a:cubicBezTo>
                    <a:pt x="20614" y="105"/>
                    <a:pt x="21092" y="279"/>
                    <a:pt x="21343" y="354"/>
                  </a:cubicBezTo>
                  <a:cubicBezTo>
                    <a:pt x="21594" y="428"/>
                    <a:pt x="21508" y="403"/>
                    <a:pt x="21600" y="503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9" name="Shape 69"/>
            <p:cNvSpPr/>
            <p:nvPr/>
          </p:nvSpPr>
          <p:spPr>
            <a:xfrm rot="1800000">
              <a:off x="3641123" y="2859251"/>
              <a:ext cx="1601401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" name="Shape 70"/>
            <p:cNvSpPr/>
            <p:nvPr/>
          </p:nvSpPr>
          <p:spPr>
            <a:xfrm rot="1800000">
              <a:off x="4365023" y="4126078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" name="Shape 71"/>
            <p:cNvSpPr/>
            <p:nvPr/>
          </p:nvSpPr>
          <p:spPr>
            <a:xfrm rot="1800000">
              <a:off x="4374549" y="1592426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" name="Shape 72"/>
            <p:cNvSpPr/>
            <p:nvPr/>
          </p:nvSpPr>
          <p:spPr>
            <a:xfrm rot="1800000">
              <a:off x="3622073" y="32560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" name="Shape 73"/>
            <p:cNvSpPr/>
            <p:nvPr/>
          </p:nvSpPr>
          <p:spPr>
            <a:xfrm rot="1800000">
              <a:off x="5107972" y="5383378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" name="Shape 74"/>
            <p:cNvSpPr/>
            <p:nvPr/>
          </p:nvSpPr>
          <p:spPr>
            <a:xfrm rot="1800000">
              <a:off x="262554" y="4201528"/>
              <a:ext cx="1261500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35"/>
                  </a:moveTo>
                  <a:lnTo>
                    <a:pt x="965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Shape 75"/>
            <p:cNvSpPr/>
            <p:nvPr/>
          </p:nvSpPr>
          <p:spPr>
            <a:xfrm rot="1800000">
              <a:off x="669323" y="5402429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" name="Shape 76"/>
            <p:cNvSpPr/>
            <p:nvPr/>
          </p:nvSpPr>
          <p:spPr>
            <a:xfrm rot="1800000">
              <a:off x="697899" y="2849727"/>
              <a:ext cx="1601401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" name="Shape 77"/>
            <p:cNvSpPr/>
            <p:nvPr/>
          </p:nvSpPr>
          <p:spPr>
            <a:xfrm rot="1800000">
              <a:off x="1421798" y="4126077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" name="Shape 78"/>
            <p:cNvSpPr/>
            <p:nvPr/>
          </p:nvSpPr>
          <p:spPr>
            <a:xfrm rot="1800000">
              <a:off x="2155223" y="5411953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" name="Shape 79"/>
            <p:cNvSpPr/>
            <p:nvPr/>
          </p:nvSpPr>
          <p:spPr>
            <a:xfrm rot="1800000">
              <a:off x="2174274" y="2859251"/>
              <a:ext cx="1601401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" name="Shape 80"/>
            <p:cNvSpPr/>
            <p:nvPr/>
          </p:nvSpPr>
          <p:spPr>
            <a:xfrm rot="1800000">
              <a:off x="1440848" y="156385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 rot="1800000">
              <a:off x="7451124" y="4145128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" name="Shape 82"/>
            <p:cNvSpPr/>
            <p:nvPr/>
          </p:nvSpPr>
          <p:spPr>
            <a:xfrm rot="1800000">
              <a:off x="8194074" y="5421479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" name="Shape 83"/>
            <p:cNvSpPr/>
            <p:nvPr/>
          </p:nvSpPr>
          <p:spPr>
            <a:xfrm rot="1800000">
              <a:off x="8194075" y="2868777"/>
              <a:ext cx="1601401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Shape 84"/>
            <p:cNvSpPr/>
            <p:nvPr/>
          </p:nvSpPr>
          <p:spPr>
            <a:xfrm rot="1800000">
              <a:off x="8951479" y="4055628"/>
              <a:ext cx="1243408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6884" y="0"/>
                  </a:lnTo>
                  <a:lnTo>
                    <a:pt x="8235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4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" name="Shape 85"/>
            <p:cNvSpPr/>
            <p:nvPr/>
          </p:nvSpPr>
          <p:spPr>
            <a:xfrm rot="1800000">
              <a:off x="8951729" y="1511523"/>
              <a:ext cx="1241872" cy="1388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5"/>
                  </a:moveTo>
                  <a:lnTo>
                    <a:pt x="6892" y="9"/>
                  </a:lnTo>
                  <a:lnTo>
                    <a:pt x="8384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5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7" name="Shape 87"/>
          <p:cNvSpPr/>
          <p:nvPr/>
        </p:nvSpPr>
        <p:spPr>
          <a:xfrm>
            <a:off x="4561242" y="-21512"/>
            <a:ext cx="3679117" cy="6271842"/>
          </a:xfrm>
          <a:prstGeom prst="rect">
            <a:avLst/>
          </a:prstGeom>
          <a:solidFill>
            <a:srgbClr val="F5F5F5"/>
          </a:solidFill>
          <a:ln w="15875">
            <a:solidFill>
              <a:srgbClr val="74A51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Shape 88"/>
          <p:cNvSpPr/>
          <p:nvPr/>
        </p:nvSpPr>
        <p:spPr>
          <a:xfrm>
            <a:off x="4649096" y="-21512"/>
            <a:ext cx="3505201" cy="2312891"/>
          </a:xfrm>
          <a:prstGeom prst="rect">
            <a:avLst/>
          </a:prstGeom>
          <a:solidFill>
            <a:srgbClr val="71685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Shape 89"/>
          <p:cNvSpPr/>
          <p:nvPr>
            <p:ph type="title"/>
          </p:nvPr>
        </p:nvSpPr>
        <p:spPr>
          <a:xfrm>
            <a:off x="4733364" y="993975"/>
            <a:ext cx="3313357" cy="3416662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4C600"/>
                </a:solidFill>
              </a:rPr>
              <a:t>单击此处编辑母版标题样式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xfrm>
            <a:off x="4733364" y="4421080"/>
            <a:ext cx="3309804" cy="24369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1800">
                <a:solidFill>
                  <a:srgbClr val="424242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24242"/>
                </a:solidFill>
              </a:rPr>
              <a:t>单击此处编辑母版副标题样式</a:t>
            </a:r>
          </a:p>
        </p:txBody>
      </p:sp>
      <p:sp>
        <p:nvSpPr>
          <p:cNvPr id="91" name="Shape 91"/>
          <p:cNvSpPr/>
          <p:nvPr/>
        </p:nvSpPr>
        <p:spPr>
          <a:xfrm>
            <a:off x="4650888" y="6088284"/>
            <a:ext cx="3505201" cy="81741"/>
          </a:xfrm>
          <a:prstGeom prst="rect">
            <a:avLst/>
          </a:prstGeom>
          <a:solidFill>
            <a:srgbClr val="94C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xfrm>
            <a:off x="4649096" y="5761558"/>
            <a:ext cx="643667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4C600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93" name="Shape 93"/>
          <p:cNvSpPr/>
          <p:nvPr/>
        </p:nvSpPr>
        <p:spPr>
          <a:xfrm>
            <a:off x="4650888" y="6088284"/>
            <a:ext cx="3505201" cy="81741"/>
          </a:xfrm>
          <a:prstGeom prst="rect">
            <a:avLst/>
          </a:prstGeom>
          <a:solidFill>
            <a:srgbClr val="94C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xfrm>
            <a:off x="1043489" y="0"/>
            <a:ext cx="7024746" cy="2170665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单击此处编辑母版标题样式</a:t>
            </a:r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xfrm>
            <a:off x="1043492" y="2323651"/>
            <a:ext cx="6777318" cy="45343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单击此处编辑母版文本样式</a:t>
            </a:r>
            <a:endParaRPr sz="2400">
              <a:solidFill>
                <a:srgbClr val="3E3D2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第二级</a:t>
            </a:r>
            <a:endParaRPr sz="2400">
              <a:solidFill>
                <a:srgbClr val="3E3D2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第三级</a:t>
            </a:r>
            <a:endParaRPr sz="2400">
              <a:solidFill>
                <a:srgbClr val="3E3D2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第四级</a:t>
            </a:r>
            <a:endParaRPr sz="2400">
              <a:solidFill>
                <a:srgbClr val="3E3D2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第五级</a:t>
            </a:r>
          </a:p>
        </p:txBody>
      </p:sp>
      <p:sp>
        <p:nvSpPr>
          <p:cNvPr id="212" name="Shape 2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单击此处编辑母版标题样式</a:t>
            </a:r>
          </a:p>
        </p:txBody>
      </p:sp>
      <p:sp>
        <p:nvSpPr>
          <p:cNvPr id="215" name="Shape 2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单击此处编辑母版文本样式</a:t>
            </a:r>
            <a:endParaRPr sz="2400">
              <a:solidFill>
                <a:srgbClr val="3E3D2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第二级</a:t>
            </a:r>
            <a:endParaRPr sz="2400">
              <a:solidFill>
                <a:srgbClr val="3E3D2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第三级</a:t>
            </a:r>
            <a:endParaRPr sz="2400">
              <a:solidFill>
                <a:srgbClr val="3E3D2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第四级</a:t>
            </a:r>
            <a:endParaRPr sz="2400">
              <a:solidFill>
                <a:srgbClr val="3E3D2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第五级</a:t>
            </a:r>
          </a:p>
        </p:txBody>
      </p:sp>
      <p:sp>
        <p:nvSpPr>
          <p:cNvPr id="216" name="Shape 2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1043489" y="0"/>
            <a:ext cx="7024746" cy="2170665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单击此处编辑母版标题样式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xfrm>
            <a:off x="1043492" y="2323651"/>
            <a:ext cx="6777318" cy="45343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单击此处编辑母版文本样式</a:t>
            </a:r>
            <a:endParaRPr sz="2400">
              <a:solidFill>
                <a:srgbClr val="3E3D2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第二级</a:t>
            </a:r>
            <a:endParaRPr sz="2400">
              <a:solidFill>
                <a:srgbClr val="3E3D2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第三级</a:t>
            </a:r>
            <a:endParaRPr sz="2400">
              <a:solidFill>
                <a:srgbClr val="3E3D2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第四级</a:t>
            </a:r>
            <a:endParaRPr sz="2400">
              <a:solidFill>
                <a:srgbClr val="3E3D2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第五级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xfrm>
            <a:off x="1258644" y="1186328"/>
            <a:ext cx="6637469" cy="3076576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单击此处编辑母版标题样式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xfrm>
            <a:off x="1258644" y="4267200"/>
            <a:ext cx="6637468" cy="2590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单击此处编辑母版文本样式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xfrm>
            <a:off x="1043489" y="0"/>
            <a:ext cx="7024746" cy="2170665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单击此处编辑母版标题样式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1042416" y="2313432"/>
            <a:ext cx="3419857" cy="454456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单击此处编辑母版文本样式</a:t>
            </a:r>
            <a:endParaRPr sz="2400">
              <a:solidFill>
                <a:srgbClr val="3E3D2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第二级</a:t>
            </a:r>
            <a:endParaRPr sz="2400">
              <a:solidFill>
                <a:srgbClr val="3E3D2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第三级</a:t>
            </a:r>
            <a:endParaRPr sz="2400">
              <a:solidFill>
                <a:srgbClr val="3E3D2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第四级</a:t>
            </a:r>
            <a:endParaRPr sz="2400">
              <a:solidFill>
                <a:srgbClr val="3E3D2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第五级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xfrm>
            <a:off x="1043489" y="0"/>
            <a:ext cx="7024746" cy="2170665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单击此处编辑母版标题样式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xfrm>
            <a:off x="1412110" y="2170664"/>
            <a:ext cx="3057150" cy="785108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1">
                <a:solidFill>
                  <a:srgbClr val="94C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94C600"/>
                </a:solidFill>
              </a:rPr>
              <a:t>单击此处编辑母版文本样式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1043489" y="1027664"/>
            <a:ext cx="7024746" cy="1143001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单击此处编辑母版标题样式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4"/>
          <p:cNvGrpSpPr/>
          <p:nvPr/>
        </p:nvGrpSpPr>
        <p:grpSpPr>
          <a:xfrm>
            <a:off x="-644959" y="0"/>
            <a:ext cx="10458654" cy="7117071"/>
            <a:chOff x="0" y="0"/>
            <a:chExt cx="10458653" cy="7117070"/>
          </a:xfrm>
        </p:grpSpPr>
        <p:grpSp>
          <p:nvGrpSpPr>
            <p:cNvPr id="131" name="Group 131"/>
            <p:cNvGrpSpPr/>
            <p:nvPr/>
          </p:nvGrpSpPr>
          <p:grpSpPr>
            <a:xfrm>
              <a:off x="644958" y="0"/>
              <a:ext cx="9144001" cy="6858000"/>
              <a:chOff x="0" y="0"/>
              <a:chExt cx="9144000" cy="6858000"/>
            </a:xfrm>
          </p:grpSpPr>
          <p:grpSp>
            <p:nvGrpSpPr>
              <p:cNvPr id="119" name="Group 119"/>
              <p:cNvGrpSpPr/>
              <p:nvPr/>
            </p:nvGrpSpPr>
            <p:grpSpPr>
              <a:xfrm>
                <a:off x="-1" y="0"/>
                <a:ext cx="2514601" cy="6858000"/>
                <a:chOff x="0" y="0"/>
                <a:chExt cx="2514600" cy="6858000"/>
              </a:xfrm>
            </p:grpSpPr>
            <p:sp>
              <p:nvSpPr>
                <p:cNvPr id="116" name="Shape 116"/>
                <p:cNvSpPr/>
                <p:nvPr/>
              </p:nvSpPr>
              <p:spPr>
                <a:xfrm>
                  <a:off x="914399" y="0"/>
                  <a:ext cx="1600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7" name="Shape 117"/>
                <p:cNvSpPr/>
                <p:nvPr/>
              </p:nvSpPr>
              <p:spPr>
                <a:xfrm>
                  <a:off x="-1" y="0"/>
                  <a:ext cx="457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8" name="Shape 118"/>
                <p:cNvSpPr/>
                <p:nvPr/>
              </p:nvSpPr>
              <p:spPr>
                <a:xfrm>
                  <a:off x="228599" y="0"/>
                  <a:ext cx="7620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123" name="Group 123"/>
              <p:cNvGrpSpPr/>
              <p:nvPr/>
            </p:nvGrpSpPr>
            <p:grpSpPr>
              <a:xfrm>
                <a:off x="422909" y="0"/>
                <a:ext cx="2514601" cy="6858000"/>
                <a:chOff x="0" y="0"/>
                <a:chExt cx="2514600" cy="6858000"/>
              </a:xfrm>
            </p:grpSpPr>
            <p:sp>
              <p:nvSpPr>
                <p:cNvPr id="120" name="Shape 120"/>
                <p:cNvSpPr/>
                <p:nvPr/>
              </p:nvSpPr>
              <p:spPr>
                <a:xfrm>
                  <a:off x="914400" y="0"/>
                  <a:ext cx="1600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1" name="Shape 121"/>
                <p:cNvSpPr/>
                <p:nvPr/>
              </p:nvSpPr>
              <p:spPr>
                <a:xfrm>
                  <a:off x="-1" y="0"/>
                  <a:ext cx="457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2" name="Shape 122"/>
                <p:cNvSpPr/>
                <p:nvPr/>
              </p:nvSpPr>
              <p:spPr>
                <a:xfrm>
                  <a:off x="228599" y="0"/>
                  <a:ext cx="7620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127" name="Group 127"/>
              <p:cNvGrpSpPr/>
              <p:nvPr/>
            </p:nvGrpSpPr>
            <p:grpSpPr>
              <a:xfrm>
                <a:off x="6629399" y="0"/>
                <a:ext cx="2514602" cy="6858000"/>
                <a:chOff x="0" y="0"/>
                <a:chExt cx="2514600" cy="6858000"/>
              </a:xfrm>
            </p:grpSpPr>
            <p:sp>
              <p:nvSpPr>
                <p:cNvPr id="124" name="Shape 124"/>
                <p:cNvSpPr/>
                <p:nvPr/>
              </p:nvSpPr>
              <p:spPr>
                <a:xfrm rot="10800000">
                  <a:off x="0" y="0"/>
                  <a:ext cx="1600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5" name="Shape 125"/>
                <p:cNvSpPr/>
                <p:nvPr/>
              </p:nvSpPr>
              <p:spPr>
                <a:xfrm rot="10800000">
                  <a:off x="2057400" y="0"/>
                  <a:ext cx="457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6" name="Shape 126"/>
                <p:cNvSpPr/>
                <p:nvPr/>
              </p:nvSpPr>
              <p:spPr>
                <a:xfrm rot="10800000">
                  <a:off x="1524000" y="0"/>
                  <a:ext cx="7620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128" name="Shape 128"/>
              <p:cNvSpPr/>
              <p:nvPr/>
            </p:nvSpPr>
            <p:spPr>
              <a:xfrm>
                <a:off x="3809999" y="0"/>
                <a:ext cx="2819401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2895599" y="0"/>
                <a:ext cx="457201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3124199" y="0"/>
                <a:ext cx="762001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32" name="Shape 132"/>
            <p:cNvSpPr/>
            <p:nvPr/>
          </p:nvSpPr>
          <p:spPr>
            <a:xfrm>
              <a:off x="633083" y="5035138"/>
              <a:ext cx="9144001" cy="116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0" y="20509"/>
                  </a:moveTo>
                  <a:cubicBezTo>
                    <a:pt x="1166" y="21055"/>
                    <a:pt x="2333" y="21600"/>
                    <a:pt x="3955" y="21382"/>
                  </a:cubicBezTo>
                  <a:cubicBezTo>
                    <a:pt x="5578" y="21164"/>
                    <a:pt x="7569" y="20909"/>
                    <a:pt x="9734" y="19200"/>
                  </a:cubicBezTo>
                  <a:cubicBezTo>
                    <a:pt x="11899" y="17491"/>
                    <a:pt x="14966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3" name="Shape 133"/>
            <p:cNvSpPr/>
            <p:nvPr/>
          </p:nvSpPr>
          <p:spPr>
            <a:xfrm>
              <a:off x="633083" y="3486882"/>
              <a:ext cx="9144001" cy="871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2" fill="norm" stroke="1" extrusionOk="0">
                  <a:moveTo>
                    <a:pt x="0" y="21132"/>
                  </a:moveTo>
                  <a:cubicBezTo>
                    <a:pt x="622" y="17748"/>
                    <a:pt x="1244" y="14364"/>
                    <a:pt x="2469" y="11052"/>
                  </a:cubicBezTo>
                  <a:cubicBezTo>
                    <a:pt x="3694" y="7740"/>
                    <a:pt x="5433" y="2892"/>
                    <a:pt x="7350" y="1260"/>
                  </a:cubicBezTo>
                  <a:cubicBezTo>
                    <a:pt x="9266" y="-372"/>
                    <a:pt x="11595" y="-468"/>
                    <a:pt x="13970" y="1260"/>
                  </a:cubicBezTo>
                  <a:cubicBezTo>
                    <a:pt x="16345" y="2988"/>
                    <a:pt x="20305" y="9900"/>
                    <a:pt x="21600" y="11628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4" name="Shape 134"/>
            <p:cNvSpPr/>
            <p:nvPr/>
          </p:nvSpPr>
          <p:spPr>
            <a:xfrm>
              <a:off x="621207" y="5640779"/>
              <a:ext cx="3004458" cy="121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933" y="8947"/>
                    <a:pt x="15866" y="17894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5" name="Shape 135"/>
            <p:cNvSpPr/>
            <p:nvPr/>
          </p:nvSpPr>
          <p:spPr>
            <a:xfrm>
              <a:off x="633083" y="5284519"/>
              <a:ext cx="9144001" cy="1467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fill="norm" stroke="1" extrusionOk="0">
                  <a:moveTo>
                    <a:pt x="0" y="0"/>
                  </a:moveTo>
                  <a:cubicBezTo>
                    <a:pt x="676" y="1460"/>
                    <a:pt x="1351" y="2920"/>
                    <a:pt x="2609" y="5031"/>
                  </a:cubicBezTo>
                  <a:cubicBezTo>
                    <a:pt x="3866" y="7142"/>
                    <a:pt x="5746" y="10381"/>
                    <a:pt x="7546" y="12665"/>
                  </a:cubicBezTo>
                  <a:cubicBezTo>
                    <a:pt x="9346" y="14949"/>
                    <a:pt x="11623" y="17320"/>
                    <a:pt x="13409" y="18737"/>
                  </a:cubicBezTo>
                  <a:cubicBezTo>
                    <a:pt x="15195" y="20154"/>
                    <a:pt x="17121" y="20733"/>
                    <a:pt x="18262" y="21166"/>
                  </a:cubicBezTo>
                  <a:cubicBezTo>
                    <a:pt x="19403" y="21600"/>
                    <a:pt x="19697" y="21398"/>
                    <a:pt x="20254" y="21340"/>
                  </a:cubicBezTo>
                  <a:cubicBezTo>
                    <a:pt x="20810" y="21282"/>
                    <a:pt x="21205" y="21051"/>
                    <a:pt x="21600" y="20819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6" name="Shape 136"/>
            <p:cNvSpPr/>
            <p:nvPr/>
          </p:nvSpPr>
          <p:spPr>
            <a:xfrm>
              <a:off x="2782516" y="5137617"/>
              <a:ext cx="6982692" cy="1714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0" y="21531"/>
                  </a:moveTo>
                  <a:cubicBezTo>
                    <a:pt x="502" y="19232"/>
                    <a:pt x="1004" y="16933"/>
                    <a:pt x="1690" y="14820"/>
                  </a:cubicBezTo>
                  <a:cubicBezTo>
                    <a:pt x="2376" y="12707"/>
                    <a:pt x="3324" y="10420"/>
                    <a:pt x="4114" y="8854"/>
                  </a:cubicBezTo>
                  <a:cubicBezTo>
                    <a:pt x="4904" y="7288"/>
                    <a:pt x="5388" y="6592"/>
                    <a:pt x="6429" y="5424"/>
                  </a:cubicBezTo>
                  <a:cubicBezTo>
                    <a:pt x="7469" y="4256"/>
                    <a:pt x="9367" y="2615"/>
                    <a:pt x="10359" y="1845"/>
                  </a:cubicBezTo>
                  <a:cubicBezTo>
                    <a:pt x="11351" y="1074"/>
                    <a:pt x="11504" y="1099"/>
                    <a:pt x="12380" y="801"/>
                  </a:cubicBezTo>
                  <a:cubicBezTo>
                    <a:pt x="13255" y="503"/>
                    <a:pt x="14639" y="180"/>
                    <a:pt x="15612" y="55"/>
                  </a:cubicBezTo>
                  <a:cubicBezTo>
                    <a:pt x="16586" y="-69"/>
                    <a:pt x="18220" y="55"/>
                    <a:pt x="18220" y="55"/>
                  </a:cubicBezTo>
                  <a:lnTo>
                    <a:pt x="20094" y="55"/>
                  </a:lnTo>
                  <a:cubicBezTo>
                    <a:pt x="20614" y="105"/>
                    <a:pt x="21092" y="279"/>
                    <a:pt x="21343" y="354"/>
                  </a:cubicBezTo>
                  <a:cubicBezTo>
                    <a:pt x="21594" y="428"/>
                    <a:pt x="21508" y="403"/>
                    <a:pt x="21600" y="503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7" name="Shape 137"/>
            <p:cNvSpPr/>
            <p:nvPr/>
          </p:nvSpPr>
          <p:spPr>
            <a:xfrm rot="1800000">
              <a:off x="3641123" y="2859251"/>
              <a:ext cx="1601401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" name="Shape 138"/>
            <p:cNvSpPr/>
            <p:nvPr/>
          </p:nvSpPr>
          <p:spPr>
            <a:xfrm rot="1800000">
              <a:off x="4365023" y="4126078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" name="Shape 139"/>
            <p:cNvSpPr/>
            <p:nvPr/>
          </p:nvSpPr>
          <p:spPr>
            <a:xfrm rot="1800000">
              <a:off x="4374549" y="1592426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" name="Shape 140"/>
            <p:cNvSpPr/>
            <p:nvPr/>
          </p:nvSpPr>
          <p:spPr>
            <a:xfrm rot="1800000">
              <a:off x="3622073" y="32560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" name="Shape 141"/>
            <p:cNvSpPr/>
            <p:nvPr/>
          </p:nvSpPr>
          <p:spPr>
            <a:xfrm rot="1800000">
              <a:off x="5107972" y="5383378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" name="Shape 142"/>
            <p:cNvSpPr/>
            <p:nvPr/>
          </p:nvSpPr>
          <p:spPr>
            <a:xfrm rot="1800000">
              <a:off x="262554" y="4201528"/>
              <a:ext cx="1261500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35"/>
                  </a:moveTo>
                  <a:lnTo>
                    <a:pt x="965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" name="Shape 143"/>
            <p:cNvSpPr/>
            <p:nvPr/>
          </p:nvSpPr>
          <p:spPr>
            <a:xfrm rot="1800000">
              <a:off x="669323" y="5402429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" name="Shape 144"/>
            <p:cNvSpPr/>
            <p:nvPr/>
          </p:nvSpPr>
          <p:spPr>
            <a:xfrm rot="1800000">
              <a:off x="697899" y="2849727"/>
              <a:ext cx="1601401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" name="Shape 145"/>
            <p:cNvSpPr/>
            <p:nvPr/>
          </p:nvSpPr>
          <p:spPr>
            <a:xfrm rot="1800000">
              <a:off x="1421798" y="4126077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" name="Shape 146"/>
            <p:cNvSpPr/>
            <p:nvPr/>
          </p:nvSpPr>
          <p:spPr>
            <a:xfrm rot="1800000">
              <a:off x="2155223" y="5411953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" name="Shape 147"/>
            <p:cNvSpPr/>
            <p:nvPr/>
          </p:nvSpPr>
          <p:spPr>
            <a:xfrm rot="1800000">
              <a:off x="2174274" y="2859251"/>
              <a:ext cx="1601401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" name="Shape 148"/>
            <p:cNvSpPr/>
            <p:nvPr/>
          </p:nvSpPr>
          <p:spPr>
            <a:xfrm rot="1800000">
              <a:off x="1440848" y="156385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" name="Shape 149"/>
            <p:cNvSpPr/>
            <p:nvPr/>
          </p:nvSpPr>
          <p:spPr>
            <a:xfrm rot="1800000">
              <a:off x="7451124" y="4145128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" name="Shape 150"/>
            <p:cNvSpPr/>
            <p:nvPr/>
          </p:nvSpPr>
          <p:spPr>
            <a:xfrm rot="1800000">
              <a:off x="8194074" y="5421479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" name="Shape 151"/>
            <p:cNvSpPr/>
            <p:nvPr/>
          </p:nvSpPr>
          <p:spPr>
            <a:xfrm rot="1800000">
              <a:off x="8194075" y="2868777"/>
              <a:ext cx="1601401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2" name="Shape 152"/>
            <p:cNvSpPr/>
            <p:nvPr/>
          </p:nvSpPr>
          <p:spPr>
            <a:xfrm rot="1800000">
              <a:off x="8951479" y="4055628"/>
              <a:ext cx="1243408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6884" y="0"/>
                  </a:lnTo>
                  <a:lnTo>
                    <a:pt x="8235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4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" name="Shape 153"/>
            <p:cNvSpPr/>
            <p:nvPr/>
          </p:nvSpPr>
          <p:spPr>
            <a:xfrm rot="1800000">
              <a:off x="8951729" y="1511523"/>
              <a:ext cx="1241872" cy="1388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5"/>
                  </a:moveTo>
                  <a:lnTo>
                    <a:pt x="6892" y="9"/>
                  </a:lnTo>
                  <a:lnTo>
                    <a:pt x="8384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5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55" name="Shape 155"/>
          <p:cNvSpPr/>
          <p:nvPr/>
        </p:nvSpPr>
        <p:spPr>
          <a:xfrm>
            <a:off x="4561242" y="-21512"/>
            <a:ext cx="3679117" cy="6271842"/>
          </a:xfrm>
          <a:prstGeom prst="rect">
            <a:avLst/>
          </a:prstGeom>
          <a:solidFill>
            <a:srgbClr val="F5F5F5"/>
          </a:solidFill>
          <a:ln w="15875">
            <a:solidFill>
              <a:srgbClr val="74A51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6" name="Shape 156"/>
          <p:cNvSpPr/>
          <p:nvPr/>
        </p:nvSpPr>
        <p:spPr>
          <a:xfrm>
            <a:off x="4649096" y="-21511"/>
            <a:ext cx="3505201" cy="623940"/>
          </a:xfrm>
          <a:prstGeom prst="rect">
            <a:avLst/>
          </a:prstGeom>
          <a:solidFill>
            <a:srgbClr val="71685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58" name="Shape 158"/>
          <p:cNvSpPr/>
          <p:nvPr/>
        </p:nvSpPr>
        <p:spPr>
          <a:xfrm>
            <a:off x="905570" y="601882"/>
            <a:ext cx="3562258" cy="5648447"/>
          </a:xfrm>
          <a:prstGeom prst="rect">
            <a:avLst/>
          </a:prstGeom>
          <a:solidFill>
            <a:srgbClr val="FFFFFF"/>
          </a:solidFill>
          <a:ln w="3175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xfrm>
            <a:off x="1145894" y="856526"/>
            <a:ext cx="3090441" cy="600147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单击此处编辑母版文本样式</a:t>
            </a:r>
            <a:endParaRPr sz="2400">
              <a:solidFill>
                <a:srgbClr val="3E3D2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第二级</a:t>
            </a:r>
            <a:endParaRPr sz="2400">
              <a:solidFill>
                <a:srgbClr val="3E3D2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第三级</a:t>
            </a:r>
            <a:endParaRPr sz="2400">
              <a:solidFill>
                <a:srgbClr val="3E3D2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第四级</a:t>
            </a:r>
            <a:endParaRPr sz="2400">
              <a:solidFill>
                <a:srgbClr val="3E3D2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第五级</a:t>
            </a:r>
          </a:p>
        </p:txBody>
      </p:sp>
      <p:sp>
        <p:nvSpPr>
          <p:cNvPr id="160" name="Shape 160"/>
          <p:cNvSpPr/>
          <p:nvPr/>
        </p:nvSpPr>
        <p:spPr>
          <a:xfrm>
            <a:off x="4650888" y="6088284"/>
            <a:ext cx="3505201" cy="81741"/>
          </a:xfrm>
          <a:prstGeom prst="rect">
            <a:avLst/>
          </a:prstGeom>
          <a:solidFill>
            <a:srgbClr val="94C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Shape 161"/>
          <p:cNvSpPr/>
          <p:nvPr>
            <p:ph type="title"/>
          </p:nvPr>
        </p:nvSpPr>
        <p:spPr>
          <a:xfrm>
            <a:off x="4739833" y="942933"/>
            <a:ext cx="3304573" cy="3177654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4C600"/>
                </a:solidFill>
              </a:rPr>
              <a:t>单击此处编辑母版标题样式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201"/>
          <p:cNvGrpSpPr/>
          <p:nvPr/>
        </p:nvGrpSpPr>
        <p:grpSpPr>
          <a:xfrm>
            <a:off x="-644959" y="0"/>
            <a:ext cx="10458654" cy="7117071"/>
            <a:chOff x="0" y="0"/>
            <a:chExt cx="10458653" cy="7117070"/>
          </a:xfrm>
        </p:grpSpPr>
        <p:grpSp>
          <p:nvGrpSpPr>
            <p:cNvPr id="178" name="Group 178"/>
            <p:cNvGrpSpPr/>
            <p:nvPr/>
          </p:nvGrpSpPr>
          <p:grpSpPr>
            <a:xfrm>
              <a:off x="644958" y="0"/>
              <a:ext cx="9144001" cy="6858000"/>
              <a:chOff x="0" y="0"/>
              <a:chExt cx="9144000" cy="6858000"/>
            </a:xfrm>
          </p:grpSpPr>
          <p:grpSp>
            <p:nvGrpSpPr>
              <p:cNvPr id="166" name="Group 166"/>
              <p:cNvGrpSpPr/>
              <p:nvPr/>
            </p:nvGrpSpPr>
            <p:grpSpPr>
              <a:xfrm>
                <a:off x="-1" y="0"/>
                <a:ext cx="2514601" cy="6858000"/>
                <a:chOff x="0" y="0"/>
                <a:chExt cx="2514600" cy="6858000"/>
              </a:xfrm>
            </p:grpSpPr>
            <p:sp>
              <p:nvSpPr>
                <p:cNvPr id="163" name="Shape 163"/>
                <p:cNvSpPr/>
                <p:nvPr/>
              </p:nvSpPr>
              <p:spPr>
                <a:xfrm>
                  <a:off x="914399" y="0"/>
                  <a:ext cx="1600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4" name="Shape 164"/>
                <p:cNvSpPr/>
                <p:nvPr/>
              </p:nvSpPr>
              <p:spPr>
                <a:xfrm>
                  <a:off x="-1" y="0"/>
                  <a:ext cx="457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5" name="Shape 165"/>
                <p:cNvSpPr/>
                <p:nvPr/>
              </p:nvSpPr>
              <p:spPr>
                <a:xfrm>
                  <a:off x="228599" y="0"/>
                  <a:ext cx="7620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170" name="Group 170"/>
              <p:cNvGrpSpPr/>
              <p:nvPr/>
            </p:nvGrpSpPr>
            <p:grpSpPr>
              <a:xfrm>
                <a:off x="422909" y="0"/>
                <a:ext cx="2514601" cy="6858000"/>
                <a:chOff x="0" y="0"/>
                <a:chExt cx="2514600" cy="6858000"/>
              </a:xfrm>
            </p:grpSpPr>
            <p:sp>
              <p:nvSpPr>
                <p:cNvPr id="167" name="Shape 167"/>
                <p:cNvSpPr/>
                <p:nvPr/>
              </p:nvSpPr>
              <p:spPr>
                <a:xfrm>
                  <a:off x="914400" y="0"/>
                  <a:ext cx="1600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8" name="Shape 168"/>
                <p:cNvSpPr/>
                <p:nvPr/>
              </p:nvSpPr>
              <p:spPr>
                <a:xfrm>
                  <a:off x="-1" y="0"/>
                  <a:ext cx="457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9" name="Shape 169"/>
                <p:cNvSpPr/>
                <p:nvPr/>
              </p:nvSpPr>
              <p:spPr>
                <a:xfrm>
                  <a:off x="228599" y="0"/>
                  <a:ext cx="7620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174" name="Group 174"/>
              <p:cNvGrpSpPr/>
              <p:nvPr/>
            </p:nvGrpSpPr>
            <p:grpSpPr>
              <a:xfrm>
                <a:off x="6629399" y="0"/>
                <a:ext cx="2514602" cy="6858000"/>
                <a:chOff x="0" y="0"/>
                <a:chExt cx="2514600" cy="6858000"/>
              </a:xfrm>
            </p:grpSpPr>
            <p:sp>
              <p:nvSpPr>
                <p:cNvPr id="171" name="Shape 171"/>
                <p:cNvSpPr/>
                <p:nvPr/>
              </p:nvSpPr>
              <p:spPr>
                <a:xfrm rot="10800000">
                  <a:off x="0" y="0"/>
                  <a:ext cx="1600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2" name="Shape 172"/>
                <p:cNvSpPr/>
                <p:nvPr/>
              </p:nvSpPr>
              <p:spPr>
                <a:xfrm rot="10800000">
                  <a:off x="2057400" y="0"/>
                  <a:ext cx="457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3" name="Shape 173"/>
                <p:cNvSpPr/>
                <p:nvPr/>
              </p:nvSpPr>
              <p:spPr>
                <a:xfrm rot="10800000">
                  <a:off x="1524000" y="0"/>
                  <a:ext cx="7620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175" name="Shape 175"/>
              <p:cNvSpPr/>
              <p:nvPr/>
            </p:nvSpPr>
            <p:spPr>
              <a:xfrm>
                <a:off x="3809999" y="0"/>
                <a:ext cx="2819401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2895599" y="0"/>
                <a:ext cx="457201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3124199" y="0"/>
                <a:ext cx="762001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79" name="Shape 179"/>
            <p:cNvSpPr/>
            <p:nvPr/>
          </p:nvSpPr>
          <p:spPr>
            <a:xfrm>
              <a:off x="633083" y="5035138"/>
              <a:ext cx="9144001" cy="116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0" y="20509"/>
                  </a:moveTo>
                  <a:cubicBezTo>
                    <a:pt x="1166" y="21055"/>
                    <a:pt x="2333" y="21600"/>
                    <a:pt x="3955" y="21382"/>
                  </a:cubicBezTo>
                  <a:cubicBezTo>
                    <a:pt x="5578" y="21164"/>
                    <a:pt x="7569" y="20909"/>
                    <a:pt x="9734" y="19200"/>
                  </a:cubicBezTo>
                  <a:cubicBezTo>
                    <a:pt x="11899" y="17491"/>
                    <a:pt x="14966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80" name="Shape 180"/>
            <p:cNvSpPr/>
            <p:nvPr/>
          </p:nvSpPr>
          <p:spPr>
            <a:xfrm>
              <a:off x="633083" y="3486882"/>
              <a:ext cx="9144001" cy="871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2" fill="norm" stroke="1" extrusionOk="0">
                  <a:moveTo>
                    <a:pt x="0" y="21132"/>
                  </a:moveTo>
                  <a:cubicBezTo>
                    <a:pt x="622" y="17748"/>
                    <a:pt x="1244" y="14364"/>
                    <a:pt x="2469" y="11052"/>
                  </a:cubicBezTo>
                  <a:cubicBezTo>
                    <a:pt x="3694" y="7740"/>
                    <a:pt x="5433" y="2892"/>
                    <a:pt x="7350" y="1260"/>
                  </a:cubicBezTo>
                  <a:cubicBezTo>
                    <a:pt x="9266" y="-372"/>
                    <a:pt x="11595" y="-468"/>
                    <a:pt x="13970" y="1260"/>
                  </a:cubicBezTo>
                  <a:cubicBezTo>
                    <a:pt x="16345" y="2988"/>
                    <a:pt x="20305" y="9900"/>
                    <a:pt x="21600" y="11628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81" name="Shape 181"/>
            <p:cNvSpPr/>
            <p:nvPr/>
          </p:nvSpPr>
          <p:spPr>
            <a:xfrm>
              <a:off x="621207" y="5640779"/>
              <a:ext cx="3004458" cy="121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933" y="8947"/>
                    <a:pt x="15866" y="17894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82" name="Shape 182"/>
            <p:cNvSpPr/>
            <p:nvPr/>
          </p:nvSpPr>
          <p:spPr>
            <a:xfrm>
              <a:off x="633083" y="5284519"/>
              <a:ext cx="9144001" cy="1467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fill="norm" stroke="1" extrusionOk="0">
                  <a:moveTo>
                    <a:pt x="0" y="0"/>
                  </a:moveTo>
                  <a:cubicBezTo>
                    <a:pt x="676" y="1460"/>
                    <a:pt x="1351" y="2920"/>
                    <a:pt x="2609" y="5031"/>
                  </a:cubicBezTo>
                  <a:cubicBezTo>
                    <a:pt x="3866" y="7142"/>
                    <a:pt x="5746" y="10381"/>
                    <a:pt x="7546" y="12665"/>
                  </a:cubicBezTo>
                  <a:cubicBezTo>
                    <a:pt x="9346" y="14949"/>
                    <a:pt x="11623" y="17320"/>
                    <a:pt x="13409" y="18737"/>
                  </a:cubicBezTo>
                  <a:cubicBezTo>
                    <a:pt x="15195" y="20154"/>
                    <a:pt x="17121" y="20733"/>
                    <a:pt x="18262" y="21166"/>
                  </a:cubicBezTo>
                  <a:cubicBezTo>
                    <a:pt x="19403" y="21600"/>
                    <a:pt x="19697" y="21398"/>
                    <a:pt x="20254" y="21340"/>
                  </a:cubicBezTo>
                  <a:cubicBezTo>
                    <a:pt x="20810" y="21282"/>
                    <a:pt x="21205" y="21051"/>
                    <a:pt x="21600" y="20819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83" name="Shape 183"/>
            <p:cNvSpPr/>
            <p:nvPr/>
          </p:nvSpPr>
          <p:spPr>
            <a:xfrm>
              <a:off x="2782516" y="5137617"/>
              <a:ext cx="6982692" cy="1714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0" y="21531"/>
                  </a:moveTo>
                  <a:cubicBezTo>
                    <a:pt x="502" y="19232"/>
                    <a:pt x="1004" y="16933"/>
                    <a:pt x="1690" y="14820"/>
                  </a:cubicBezTo>
                  <a:cubicBezTo>
                    <a:pt x="2376" y="12707"/>
                    <a:pt x="3324" y="10420"/>
                    <a:pt x="4114" y="8854"/>
                  </a:cubicBezTo>
                  <a:cubicBezTo>
                    <a:pt x="4904" y="7288"/>
                    <a:pt x="5388" y="6592"/>
                    <a:pt x="6429" y="5424"/>
                  </a:cubicBezTo>
                  <a:cubicBezTo>
                    <a:pt x="7469" y="4256"/>
                    <a:pt x="9367" y="2615"/>
                    <a:pt x="10359" y="1845"/>
                  </a:cubicBezTo>
                  <a:cubicBezTo>
                    <a:pt x="11351" y="1074"/>
                    <a:pt x="11504" y="1099"/>
                    <a:pt x="12380" y="801"/>
                  </a:cubicBezTo>
                  <a:cubicBezTo>
                    <a:pt x="13255" y="503"/>
                    <a:pt x="14639" y="180"/>
                    <a:pt x="15612" y="55"/>
                  </a:cubicBezTo>
                  <a:cubicBezTo>
                    <a:pt x="16586" y="-69"/>
                    <a:pt x="18220" y="55"/>
                    <a:pt x="18220" y="55"/>
                  </a:cubicBezTo>
                  <a:lnTo>
                    <a:pt x="20094" y="55"/>
                  </a:lnTo>
                  <a:cubicBezTo>
                    <a:pt x="20614" y="105"/>
                    <a:pt x="21092" y="279"/>
                    <a:pt x="21343" y="354"/>
                  </a:cubicBezTo>
                  <a:cubicBezTo>
                    <a:pt x="21594" y="428"/>
                    <a:pt x="21508" y="403"/>
                    <a:pt x="21600" y="503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84" name="Shape 184"/>
            <p:cNvSpPr/>
            <p:nvPr/>
          </p:nvSpPr>
          <p:spPr>
            <a:xfrm rot="1800000">
              <a:off x="3641123" y="2859251"/>
              <a:ext cx="1601401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5" name="Shape 185"/>
            <p:cNvSpPr/>
            <p:nvPr/>
          </p:nvSpPr>
          <p:spPr>
            <a:xfrm rot="1800000">
              <a:off x="4365023" y="4126078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" name="Shape 186"/>
            <p:cNvSpPr/>
            <p:nvPr/>
          </p:nvSpPr>
          <p:spPr>
            <a:xfrm rot="1800000">
              <a:off x="4374549" y="1592426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7" name="Shape 187"/>
            <p:cNvSpPr/>
            <p:nvPr/>
          </p:nvSpPr>
          <p:spPr>
            <a:xfrm rot="1800000">
              <a:off x="3622073" y="32560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8" name="Shape 188"/>
            <p:cNvSpPr/>
            <p:nvPr/>
          </p:nvSpPr>
          <p:spPr>
            <a:xfrm rot="1800000">
              <a:off x="5107972" y="5383378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" name="Shape 189"/>
            <p:cNvSpPr/>
            <p:nvPr/>
          </p:nvSpPr>
          <p:spPr>
            <a:xfrm rot="1800000">
              <a:off x="262554" y="4201528"/>
              <a:ext cx="1261500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35"/>
                  </a:moveTo>
                  <a:lnTo>
                    <a:pt x="965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0" name="Shape 190"/>
            <p:cNvSpPr/>
            <p:nvPr/>
          </p:nvSpPr>
          <p:spPr>
            <a:xfrm rot="1800000">
              <a:off x="669323" y="5402429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" name="Shape 191"/>
            <p:cNvSpPr/>
            <p:nvPr/>
          </p:nvSpPr>
          <p:spPr>
            <a:xfrm rot="1800000">
              <a:off x="697899" y="2849727"/>
              <a:ext cx="1601401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2" name="Shape 192"/>
            <p:cNvSpPr/>
            <p:nvPr/>
          </p:nvSpPr>
          <p:spPr>
            <a:xfrm rot="1800000">
              <a:off x="1421798" y="4126077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3" name="Shape 193"/>
            <p:cNvSpPr/>
            <p:nvPr/>
          </p:nvSpPr>
          <p:spPr>
            <a:xfrm rot="1800000">
              <a:off x="2155223" y="5411953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4" name="Shape 194"/>
            <p:cNvSpPr/>
            <p:nvPr/>
          </p:nvSpPr>
          <p:spPr>
            <a:xfrm rot="1800000">
              <a:off x="2174274" y="2859251"/>
              <a:ext cx="1601401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5" name="Shape 195"/>
            <p:cNvSpPr/>
            <p:nvPr/>
          </p:nvSpPr>
          <p:spPr>
            <a:xfrm rot="1800000">
              <a:off x="1440848" y="156385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6" name="Shape 196"/>
            <p:cNvSpPr/>
            <p:nvPr/>
          </p:nvSpPr>
          <p:spPr>
            <a:xfrm rot="1800000">
              <a:off x="7451124" y="4145128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7" name="Shape 197"/>
            <p:cNvSpPr/>
            <p:nvPr/>
          </p:nvSpPr>
          <p:spPr>
            <a:xfrm rot="1800000">
              <a:off x="8194074" y="5421479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8" name="Shape 198"/>
            <p:cNvSpPr/>
            <p:nvPr/>
          </p:nvSpPr>
          <p:spPr>
            <a:xfrm rot="1800000">
              <a:off x="8194075" y="2868777"/>
              <a:ext cx="1601401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9" name="Shape 199"/>
            <p:cNvSpPr/>
            <p:nvPr/>
          </p:nvSpPr>
          <p:spPr>
            <a:xfrm rot="1800000">
              <a:off x="8951479" y="4055628"/>
              <a:ext cx="1243408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6884" y="0"/>
                  </a:lnTo>
                  <a:lnTo>
                    <a:pt x="8235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4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" name="Shape 200"/>
            <p:cNvSpPr/>
            <p:nvPr/>
          </p:nvSpPr>
          <p:spPr>
            <a:xfrm rot="1800000">
              <a:off x="8951729" y="1511523"/>
              <a:ext cx="1241872" cy="1388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5"/>
                  </a:moveTo>
                  <a:lnTo>
                    <a:pt x="6892" y="9"/>
                  </a:lnTo>
                  <a:lnTo>
                    <a:pt x="8384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5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02" name="Shape 202"/>
          <p:cNvSpPr/>
          <p:nvPr/>
        </p:nvSpPr>
        <p:spPr>
          <a:xfrm>
            <a:off x="4561242" y="-21512"/>
            <a:ext cx="3679117" cy="6271842"/>
          </a:xfrm>
          <a:prstGeom prst="rect">
            <a:avLst/>
          </a:prstGeom>
          <a:solidFill>
            <a:srgbClr val="F5F5F5"/>
          </a:solidFill>
          <a:ln w="15875">
            <a:solidFill>
              <a:srgbClr val="74A51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4649096" y="-21511"/>
            <a:ext cx="3505201" cy="623940"/>
          </a:xfrm>
          <a:prstGeom prst="rect">
            <a:avLst/>
          </a:prstGeom>
          <a:solidFill>
            <a:srgbClr val="71685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4" name="Shape 204"/>
          <p:cNvSpPr/>
          <p:nvPr/>
        </p:nvSpPr>
        <p:spPr>
          <a:xfrm>
            <a:off x="905570" y="601882"/>
            <a:ext cx="3562258" cy="5648447"/>
          </a:xfrm>
          <a:prstGeom prst="rect">
            <a:avLst/>
          </a:prstGeom>
          <a:solidFill>
            <a:srgbClr val="FFFFFF"/>
          </a:solidFill>
          <a:ln w="3175">
            <a:solidFill>
              <a:srgbClr val="1F1F1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4650888" y="6088284"/>
            <a:ext cx="3505201" cy="81741"/>
          </a:xfrm>
          <a:prstGeom prst="rect">
            <a:avLst/>
          </a:prstGeom>
          <a:solidFill>
            <a:srgbClr val="94C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6" name="Shape 206"/>
          <p:cNvSpPr/>
          <p:nvPr>
            <p:ph type="title"/>
          </p:nvPr>
        </p:nvSpPr>
        <p:spPr>
          <a:xfrm>
            <a:off x="4734423" y="946404"/>
            <a:ext cx="3300985" cy="3177541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4C600"/>
                </a:solidFill>
              </a:rPr>
              <a:t>单击此处编辑母版标题样式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xfrm>
            <a:off x="4734629" y="4133088"/>
            <a:ext cx="3300574" cy="272491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42424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24242"/>
                </a:solidFill>
              </a:rPr>
              <a:t>单击此处编辑母版文本样式</a:t>
            </a:r>
          </a:p>
        </p:txBody>
      </p:sp>
      <p:sp>
        <p:nvSpPr>
          <p:cNvPr id="208" name="Shape 20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2F35F"/>
            </a:gs>
            <a:gs pos="62000">
              <a:srgbClr val="92BC40"/>
            </a:gs>
            <a:gs pos="100000">
              <a:srgbClr val="7FA23E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40"/>
          <p:cNvGrpSpPr/>
          <p:nvPr/>
        </p:nvGrpSpPr>
        <p:grpSpPr>
          <a:xfrm>
            <a:off x="-567355" y="0"/>
            <a:ext cx="10458654" cy="7117071"/>
            <a:chOff x="0" y="0"/>
            <a:chExt cx="10458653" cy="7117070"/>
          </a:xfrm>
        </p:grpSpPr>
        <p:grpSp>
          <p:nvGrpSpPr>
            <p:cNvPr id="17" name="Group 17"/>
            <p:cNvGrpSpPr/>
            <p:nvPr/>
          </p:nvGrpSpPr>
          <p:grpSpPr>
            <a:xfrm>
              <a:off x="644958" y="0"/>
              <a:ext cx="9144001" cy="6858000"/>
              <a:chOff x="0" y="0"/>
              <a:chExt cx="9144000" cy="6858000"/>
            </a:xfrm>
          </p:grpSpPr>
          <p:grpSp>
            <p:nvGrpSpPr>
              <p:cNvPr id="5" name="Group 5"/>
              <p:cNvGrpSpPr/>
              <p:nvPr/>
            </p:nvGrpSpPr>
            <p:grpSpPr>
              <a:xfrm>
                <a:off x="-1" y="0"/>
                <a:ext cx="2514601" cy="6858000"/>
                <a:chOff x="0" y="0"/>
                <a:chExt cx="2514600" cy="6858000"/>
              </a:xfrm>
            </p:grpSpPr>
            <p:sp>
              <p:nvSpPr>
                <p:cNvPr id="2" name="Shape 2"/>
                <p:cNvSpPr/>
                <p:nvPr/>
              </p:nvSpPr>
              <p:spPr>
                <a:xfrm>
                  <a:off x="914400" y="0"/>
                  <a:ext cx="1600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" name="Shape 3"/>
                <p:cNvSpPr/>
                <p:nvPr/>
              </p:nvSpPr>
              <p:spPr>
                <a:xfrm>
                  <a:off x="-1" y="0"/>
                  <a:ext cx="457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" name="Shape 4"/>
                <p:cNvSpPr/>
                <p:nvPr/>
              </p:nvSpPr>
              <p:spPr>
                <a:xfrm>
                  <a:off x="228599" y="0"/>
                  <a:ext cx="7620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9" name="Group 9"/>
              <p:cNvGrpSpPr/>
              <p:nvPr/>
            </p:nvGrpSpPr>
            <p:grpSpPr>
              <a:xfrm>
                <a:off x="422909" y="0"/>
                <a:ext cx="2514601" cy="6858000"/>
                <a:chOff x="0" y="0"/>
                <a:chExt cx="2514600" cy="6858000"/>
              </a:xfrm>
            </p:grpSpPr>
            <p:sp>
              <p:nvSpPr>
                <p:cNvPr id="6" name="Shape 6"/>
                <p:cNvSpPr/>
                <p:nvPr/>
              </p:nvSpPr>
              <p:spPr>
                <a:xfrm>
                  <a:off x="914400" y="0"/>
                  <a:ext cx="1600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" name="Shape 7"/>
                <p:cNvSpPr/>
                <p:nvPr/>
              </p:nvSpPr>
              <p:spPr>
                <a:xfrm>
                  <a:off x="-1" y="0"/>
                  <a:ext cx="457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" name="Shape 8"/>
                <p:cNvSpPr/>
                <p:nvPr/>
              </p:nvSpPr>
              <p:spPr>
                <a:xfrm>
                  <a:off x="228599" y="0"/>
                  <a:ext cx="7620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13" name="Group 13"/>
              <p:cNvGrpSpPr/>
              <p:nvPr/>
            </p:nvGrpSpPr>
            <p:grpSpPr>
              <a:xfrm>
                <a:off x="6629399" y="0"/>
                <a:ext cx="2514602" cy="6858000"/>
                <a:chOff x="0" y="0"/>
                <a:chExt cx="2514600" cy="6858000"/>
              </a:xfrm>
            </p:grpSpPr>
            <p:sp>
              <p:nvSpPr>
                <p:cNvPr id="10" name="Shape 10"/>
                <p:cNvSpPr/>
                <p:nvPr/>
              </p:nvSpPr>
              <p:spPr>
                <a:xfrm rot="10800000">
                  <a:off x="0" y="0"/>
                  <a:ext cx="1600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" name="Shape 11"/>
                <p:cNvSpPr/>
                <p:nvPr/>
              </p:nvSpPr>
              <p:spPr>
                <a:xfrm rot="10800000">
                  <a:off x="2057400" y="0"/>
                  <a:ext cx="457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" name="Shape 12"/>
                <p:cNvSpPr/>
                <p:nvPr/>
              </p:nvSpPr>
              <p:spPr>
                <a:xfrm rot="10800000">
                  <a:off x="1524000" y="0"/>
                  <a:ext cx="7620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14" name="Shape 14"/>
              <p:cNvSpPr/>
              <p:nvPr/>
            </p:nvSpPr>
            <p:spPr>
              <a:xfrm>
                <a:off x="3810000" y="0"/>
                <a:ext cx="2819401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" name="Shape 15"/>
              <p:cNvSpPr/>
              <p:nvPr/>
            </p:nvSpPr>
            <p:spPr>
              <a:xfrm>
                <a:off x="2895599" y="0"/>
                <a:ext cx="457201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3124199" y="0"/>
                <a:ext cx="762001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8" name="Shape 18"/>
            <p:cNvSpPr/>
            <p:nvPr/>
          </p:nvSpPr>
          <p:spPr>
            <a:xfrm>
              <a:off x="633083" y="5035138"/>
              <a:ext cx="9144001" cy="116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0" y="20509"/>
                  </a:moveTo>
                  <a:cubicBezTo>
                    <a:pt x="1166" y="21055"/>
                    <a:pt x="2333" y="21600"/>
                    <a:pt x="3955" y="21382"/>
                  </a:cubicBezTo>
                  <a:cubicBezTo>
                    <a:pt x="5578" y="21164"/>
                    <a:pt x="7569" y="20909"/>
                    <a:pt x="9734" y="19200"/>
                  </a:cubicBezTo>
                  <a:cubicBezTo>
                    <a:pt x="11899" y="17491"/>
                    <a:pt x="14966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9" name="Shape 19"/>
            <p:cNvSpPr/>
            <p:nvPr/>
          </p:nvSpPr>
          <p:spPr>
            <a:xfrm>
              <a:off x="633083" y="3486882"/>
              <a:ext cx="9144001" cy="871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2" fill="norm" stroke="1" extrusionOk="0">
                  <a:moveTo>
                    <a:pt x="0" y="21132"/>
                  </a:moveTo>
                  <a:cubicBezTo>
                    <a:pt x="622" y="17748"/>
                    <a:pt x="1244" y="14364"/>
                    <a:pt x="2469" y="11052"/>
                  </a:cubicBezTo>
                  <a:cubicBezTo>
                    <a:pt x="3694" y="7740"/>
                    <a:pt x="5433" y="2892"/>
                    <a:pt x="7350" y="1260"/>
                  </a:cubicBezTo>
                  <a:cubicBezTo>
                    <a:pt x="9266" y="-372"/>
                    <a:pt x="11595" y="-468"/>
                    <a:pt x="13970" y="1260"/>
                  </a:cubicBezTo>
                  <a:cubicBezTo>
                    <a:pt x="16345" y="2988"/>
                    <a:pt x="20305" y="9900"/>
                    <a:pt x="21600" y="11628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0" name="Shape 20"/>
            <p:cNvSpPr/>
            <p:nvPr/>
          </p:nvSpPr>
          <p:spPr>
            <a:xfrm>
              <a:off x="621207" y="5640779"/>
              <a:ext cx="3004458" cy="121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933" y="8947"/>
                    <a:pt x="15866" y="17894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1" name="Shape 21"/>
            <p:cNvSpPr/>
            <p:nvPr/>
          </p:nvSpPr>
          <p:spPr>
            <a:xfrm>
              <a:off x="633083" y="5284519"/>
              <a:ext cx="9144001" cy="1467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fill="norm" stroke="1" extrusionOk="0">
                  <a:moveTo>
                    <a:pt x="0" y="0"/>
                  </a:moveTo>
                  <a:cubicBezTo>
                    <a:pt x="676" y="1460"/>
                    <a:pt x="1351" y="2920"/>
                    <a:pt x="2609" y="5031"/>
                  </a:cubicBezTo>
                  <a:cubicBezTo>
                    <a:pt x="3866" y="7142"/>
                    <a:pt x="5746" y="10381"/>
                    <a:pt x="7546" y="12665"/>
                  </a:cubicBezTo>
                  <a:cubicBezTo>
                    <a:pt x="9346" y="14949"/>
                    <a:pt x="11623" y="17320"/>
                    <a:pt x="13409" y="18737"/>
                  </a:cubicBezTo>
                  <a:cubicBezTo>
                    <a:pt x="15195" y="20154"/>
                    <a:pt x="17121" y="20733"/>
                    <a:pt x="18262" y="21166"/>
                  </a:cubicBezTo>
                  <a:cubicBezTo>
                    <a:pt x="19403" y="21600"/>
                    <a:pt x="19697" y="21398"/>
                    <a:pt x="20254" y="21340"/>
                  </a:cubicBezTo>
                  <a:cubicBezTo>
                    <a:pt x="20810" y="21282"/>
                    <a:pt x="21205" y="21051"/>
                    <a:pt x="21600" y="20819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2" name="Shape 22"/>
            <p:cNvSpPr/>
            <p:nvPr/>
          </p:nvSpPr>
          <p:spPr>
            <a:xfrm>
              <a:off x="2782516" y="5137617"/>
              <a:ext cx="6982692" cy="1714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0" y="21531"/>
                  </a:moveTo>
                  <a:cubicBezTo>
                    <a:pt x="502" y="19232"/>
                    <a:pt x="1004" y="16933"/>
                    <a:pt x="1690" y="14820"/>
                  </a:cubicBezTo>
                  <a:cubicBezTo>
                    <a:pt x="2376" y="12707"/>
                    <a:pt x="3324" y="10420"/>
                    <a:pt x="4114" y="8854"/>
                  </a:cubicBezTo>
                  <a:cubicBezTo>
                    <a:pt x="4904" y="7288"/>
                    <a:pt x="5388" y="6592"/>
                    <a:pt x="6429" y="5424"/>
                  </a:cubicBezTo>
                  <a:cubicBezTo>
                    <a:pt x="7469" y="4256"/>
                    <a:pt x="9367" y="2615"/>
                    <a:pt x="10359" y="1845"/>
                  </a:cubicBezTo>
                  <a:cubicBezTo>
                    <a:pt x="11351" y="1074"/>
                    <a:pt x="11504" y="1099"/>
                    <a:pt x="12380" y="801"/>
                  </a:cubicBezTo>
                  <a:cubicBezTo>
                    <a:pt x="13255" y="503"/>
                    <a:pt x="14639" y="180"/>
                    <a:pt x="15612" y="55"/>
                  </a:cubicBezTo>
                  <a:cubicBezTo>
                    <a:pt x="16586" y="-69"/>
                    <a:pt x="18220" y="55"/>
                    <a:pt x="18220" y="55"/>
                  </a:cubicBezTo>
                  <a:lnTo>
                    <a:pt x="20094" y="55"/>
                  </a:lnTo>
                  <a:cubicBezTo>
                    <a:pt x="20614" y="105"/>
                    <a:pt x="21092" y="279"/>
                    <a:pt x="21343" y="354"/>
                  </a:cubicBezTo>
                  <a:cubicBezTo>
                    <a:pt x="21594" y="428"/>
                    <a:pt x="21508" y="403"/>
                    <a:pt x="21600" y="503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3" name="Shape 23"/>
            <p:cNvSpPr/>
            <p:nvPr/>
          </p:nvSpPr>
          <p:spPr>
            <a:xfrm rot="1800000">
              <a:off x="3641123" y="2859251"/>
              <a:ext cx="1601401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" name="Shape 24"/>
            <p:cNvSpPr/>
            <p:nvPr/>
          </p:nvSpPr>
          <p:spPr>
            <a:xfrm rot="1800000">
              <a:off x="4365023" y="4126078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" name="Shape 25"/>
            <p:cNvSpPr/>
            <p:nvPr/>
          </p:nvSpPr>
          <p:spPr>
            <a:xfrm rot="1800000">
              <a:off x="4374549" y="1592426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" name="Shape 26"/>
            <p:cNvSpPr/>
            <p:nvPr/>
          </p:nvSpPr>
          <p:spPr>
            <a:xfrm rot="1800000">
              <a:off x="3622073" y="32560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" name="Shape 27"/>
            <p:cNvSpPr/>
            <p:nvPr/>
          </p:nvSpPr>
          <p:spPr>
            <a:xfrm rot="1800000">
              <a:off x="5107972" y="5383378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" name="Shape 28"/>
            <p:cNvSpPr/>
            <p:nvPr/>
          </p:nvSpPr>
          <p:spPr>
            <a:xfrm rot="1800000">
              <a:off x="262554" y="4201528"/>
              <a:ext cx="1261500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35"/>
                  </a:moveTo>
                  <a:lnTo>
                    <a:pt x="965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" name="Shape 29"/>
            <p:cNvSpPr/>
            <p:nvPr/>
          </p:nvSpPr>
          <p:spPr>
            <a:xfrm rot="1800000">
              <a:off x="669323" y="5402429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" name="Shape 30"/>
            <p:cNvSpPr/>
            <p:nvPr/>
          </p:nvSpPr>
          <p:spPr>
            <a:xfrm rot="1800000">
              <a:off x="697899" y="2849727"/>
              <a:ext cx="1601401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" name="Shape 31"/>
            <p:cNvSpPr/>
            <p:nvPr/>
          </p:nvSpPr>
          <p:spPr>
            <a:xfrm rot="1800000">
              <a:off x="1421798" y="4126077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" name="Shape 32"/>
            <p:cNvSpPr/>
            <p:nvPr/>
          </p:nvSpPr>
          <p:spPr>
            <a:xfrm rot="1800000">
              <a:off x="2155223" y="5411953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" name="Shape 33"/>
            <p:cNvSpPr/>
            <p:nvPr/>
          </p:nvSpPr>
          <p:spPr>
            <a:xfrm rot="1800000">
              <a:off x="2174274" y="2859251"/>
              <a:ext cx="1601401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" name="Shape 34"/>
            <p:cNvSpPr/>
            <p:nvPr/>
          </p:nvSpPr>
          <p:spPr>
            <a:xfrm rot="1800000">
              <a:off x="1440848" y="156385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" name="Shape 35"/>
            <p:cNvSpPr/>
            <p:nvPr/>
          </p:nvSpPr>
          <p:spPr>
            <a:xfrm rot="1800000">
              <a:off x="7451124" y="4145128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" name="Shape 36"/>
            <p:cNvSpPr/>
            <p:nvPr/>
          </p:nvSpPr>
          <p:spPr>
            <a:xfrm rot="1800000">
              <a:off x="8194074" y="5421479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" name="Shape 37"/>
            <p:cNvSpPr/>
            <p:nvPr/>
          </p:nvSpPr>
          <p:spPr>
            <a:xfrm rot="1800000">
              <a:off x="8194075" y="2868777"/>
              <a:ext cx="1601401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" name="Shape 38"/>
            <p:cNvSpPr/>
            <p:nvPr/>
          </p:nvSpPr>
          <p:spPr>
            <a:xfrm rot="1800000">
              <a:off x="8951479" y="4055628"/>
              <a:ext cx="1243408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6884" y="0"/>
                  </a:lnTo>
                  <a:lnTo>
                    <a:pt x="8235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4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" name="Shape 39"/>
            <p:cNvSpPr/>
            <p:nvPr/>
          </p:nvSpPr>
          <p:spPr>
            <a:xfrm rot="1800000">
              <a:off x="8951729" y="1511523"/>
              <a:ext cx="1241872" cy="1388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5"/>
                  </a:moveTo>
                  <a:lnTo>
                    <a:pt x="6892" y="9"/>
                  </a:lnTo>
                  <a:lnTo>
                    <a:pt x="8384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5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1" name="Shape 41"/>
          <p:cNvSpPr/>
          <p:nvPr/>
        </p:nvSpPr>
        <p:spPr>
          <a:xfrm>
            <a:off x="457200" y="333486"/>
            <a:ext cx="8229600" cy="6185649"/>
          </a:xfrm>
          <a:prstGeom prst="rect">
            <a:avLst/>
          </a:prstGeom>
          <a:solidFill>
            <a:srgbClr val="FFFFFF"/>
          </a:solidFill>
          <a:ln w="635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" name="Shape 42"/>
          <p:cNvSpPr/>
          <p:nvPr/>
        </p:nvSpPr>
        <p:spPr>
          <a:xfrm>
            <a:off x="4561242" y="-21511"/>
            <a:ext cx="3679117" cy="699244"/>
          </a:xfrm>
          <a:prstGeom prst="rect">
            <a:avLst/>
          </a:prstGeom>
          <a:solidFill>
            <a:srgbClr val="F5F5F5"/>
          </a:solidFill>
          <a:ln w="15875">
            <a:solidFill>
              <a:srgbClr val="74A51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4649096" y="-21511"/>
            <a:ext cx="3505201" cy="623940"/>
          </a:xfrm>
          <a:prstGeom prst="rect">
            <a:avLst/>
          </a:prstGeom>
          <a:solidFill>
            <a:srgbClr val="71685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hape 44"/>
          <p:cNvSpPr/>
          <p:nvPr>
            <p:ph type="title"/>
          </p:nvPr>
        </p:nvSpPr>
        <p:spPr>
          <a:xfrm>
            <a:off x="6629400" y="172897"/>
            <a:ext cx="1484453" cy="6494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单击此处编辑母版标题样式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1053295" y="1030147"/>
            <a:ext cx="5423705" cy="5827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单击此处编辑母版文本样式</a:t>
            </a:r>
            <a:endParaRPr sz="2400">
              <a:solidFill>
                <a:srgbClr val="3E3D2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第二级</a:t>
            </a:r>
            <a:endParaRPr sz="2400">
              <a:solidFill>
                <a:srgbClr val="3E3D2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第三级</a:t>
            </a:r>
            <a:endParaRPr sz="2400">
              <a:solidFill>
                <a:srgbClr val="3E3D2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第四级</a:t>
            </a:r>
            <a:endParaRPr sz="2400">
              <a:solidFill>
                <a:srgbClr val="3E3D2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第五级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xfrm>
            <a:off x="4649096" y="266083"/>
            <a:ext cx="1332157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EFEFE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>
        <a:defRPr sz="4000">
          <a:solidFill>
            <a:srgbClr val="94C600"/>
          </a:solidFill>
          <a:latin typeface="Century Gothic"/>
          <a:ea typeface="Century Gothic"/>
          <a:cs typeface="Century Gothic"/>
          <a:sym typeface="Century Gothic"/>
        </a:defRPr>
      </a:lvl1pPr>
      <a:lvl2pPr>
        <a:defRPr sz="4000">
          <a:solidFill>
            <a:srgbClr val="94C600"/>
          </a:solidFill>
          <a:latin typeface="Century Gothic"/>
          <a:ea typeface="Century Gothic"/>
          <a:cs typeface="Century Gothic"/>
          <a:sym typeface="Century Gothic"/>
        </a:defRPr>
      </a:lvl2pPr>
      <a:lvl3pPr>
        <a:defRPr sz="4000">
          <a:solidFill>
            <a:srgbClr val="94C600"/>
          </a:solidFill>
          <a:latin typeface="Century Gothic"/>
          <a:ea typeface="Century Gothic"/>
          <a:cs typeface="Century Gothic"/>
          <a:sym typeface="Century Gothic"/>
        </a:defRPr>
      </a:lvl3pPr>
      <a:lvl4pPr>
        <a:defRPr sz="4000">
          <a:solidFill>
            <a:srgbClr val="94C600"/>
          </a:solidFill>
          <a:latin typeface="Century Gothic"/>
          <a:ea typeface="Century Gothic"/>
          <a:cs typeface="Century Gothic"/>
          <a:sym typeface="Century Gothic"/>
        </a:defRPr>
      </a:lvl4pPr>
      <a:lvl5pPr>
        <a:defRPr sz="4000">
          <a:solidFill>
            <a:srgbClr val="94C600"/>
          </a:solidFill>
          <a:latin typeface="Century Gothic"/>
          <a:ea typeface="Century Gothic"/>
          <a:cs typeface="Century Gothic"/>
          <a:sym typeface="Century Gothic"/>
        </a:defRPr>
      </a:lvl5pPr>
      <a:lvl6pPr>
        <a:defRPr sz="4000">
          <a:solidFill>
            <a:srgbClr val="94C600"/>
          </a:solidFill>
          <a:latin typeface="Century Gothic"/>
          <a:ea typeface="Century Gothic"/>
          <a:cs typeface="Century Gothic"/>
          <a:sym typeface="Century Gothic"/>
        </a:defRPr>
      </a:lvl6pPr>
      <a:lvl7pPr>
        <a:defRPr sz="4000">
          <a:solidFill>
            <a:srgbClr val="94C600"/>
          </a:solidFill>
          <a:latin typeface="Century Gothic"/>
          <a:ea typeface="Century Gothic"/>
          <a:cs typeface="Century Gothic"/>
          <a:sym typeface="Century Gothic"/>
        </a:defRPr>
      </a:lvl7pPr>
      <a:lvl8pPr>
        <a:defRPr sz="4000">
          <a:solidFill>
            <a:srgbClr val="94C600"/>
          </a:solidFill>
          <a:latin typeface="Century Gothic"/>
          <a:ea typeface="Century Gothic"/>
          <a:cs typeface="Century Gothic"/>
          <a:sym typeface="Century Gothic"/>
        </a:defRPr>
      </a:lvl8pPr>
      <a:lvl9pPr>
        <a:defRPr sz="4000">
          <a:solidFill>
            <a:srgbClr val="94C600"/>
          </a:solidFill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indent="-274320">
        <a:spcBef>
          <a:spcPts val="500"/>
        </a:spcBef>
        <a:buClr>
          <a:srgbClr val="94C600"/>
        </a:buClr>
        <a:buSzPct val="76000"/>
        <a:buFont typeface="Wingdings 2"/>
        <a:buChar char=""/>
        <a:defRPr sz="2400">
          <a:solidFill>
            <a:srgbClr val="3E3D2D"/>
          </a:solidFill>
          <a:latin typeface="Century Gothic"/>
          <a:ea typeface="Century Gothic"/>
          <a:cs typeface="Century Gothic"/>
          <a:sym typeface="Century Gothic"/>
        </a:defRPr>
      </a:lvl1pPr>
      <a:lvl2pPr marL="665018" indent="-299258">
        <a:spcBef>
          <a:spcPts val="500"/>
        </a:spcBef>
        <a:buClr>
          <a:srgbClr val="94C600"/>
        </a:buClr>
        <a:buSzPct val="76000"/>
        <a:buFont typeface="Wingdings 2"/>
        <a:buChar char=""/>
        <a:defRPr sz="2400">
          <a:solidFill>
            <a:srgbClr val="3E3D2D"/>
          </a:solidFill>
          <a:latin typeface="Century Gothic"/>
          <a:ea typeface="Century Gothic"/>
          <a:cs typeface="Century Gothic"/>
          <a:sym typeface="Century Gothic"/>
        </a:defRPr>
      </a:lvl2pPr>
      <a:lvl3pPr marL="960119" indent="-274319">
        <a:spcBef>
          <a:spcPts val="500"/>
        </a:spcBef>
        <a:buClr>
          <a:srgbClr val="94C600"/>
        </a:buClr>
        <a:buSzPct val="76000"/>
        <a:buFont typeface="Wingdings 2"/>
        <a:buChar char=""/>
        <a:defRPr sz="2400">
          <a:solidFill>
            <a:srgbClr val="3E3D2D"/>
          </a:solidFill>
          <a:latin typeface="Century Gothic"/>
          <a:ea typeface="Century Gothic"/>
          <a:cs typeface="Century Gothic"/>
          <a:sym typeface="Century Gothic"/>
        </a:defRPr>
      </a:lvl3pPr>
      <a:lvl4pPr marL="1200911" indent="-304800">
        <a:spcBef>
          <a:spcPts val="500"/>
        </a:spcBef>
        <a:buClr>
          <a:srgbClr val="94C600"/>
        </a:buClr>
        <a:buSzPct val="76000"/>
        <a:buFont typeface="Wingdings 2"/>
        <a:buChar char=""/>
        <a:defRPr sz="2400">
          <a:solidFill>
            <a:srgbClr val="3E3D2D"/>
          </a:solidFill>
          <a:latin typeface="Century Gothic"/>
          <a:ea typeface="Century Gothic"/>
          <a:cs typeface="Century Gothic"/>
          <a:sym typeface="Century Gothic"/>
        </a:defRPr>
      </a:lvl4pPr>
      <a:lvl5pPr marL="1440180" indent="-342900">
        <a:spcBef>
          <a:spcPts val="500"/>
        </a:spcBef>
        <a:buClr>
          <a:srgbClr val="94C600"/>
        </a:buClr>
        <a:buSzPct val="76000"/>
        <a:buFont typeface="Wingdings 2"/>
        <a:buChar char=""/>
        <a:defRPr sz="2400">
          <a:solidFill>
            <a:srgbClr val="3E3D2D"/>
          </a:solidFill>
          <a:latin typeface="Century Gothic"/>
          <a:ea typeface="Century Gothic"/>
          <a:cs typeface="Century Gothic"/>
          <a:sym typeface="Century Gothic"/>
        </a:defRPr>
      </a:lvl5pPr>
      <a:lvl6pPr marL="1681189" indent="-391885">
        <a:spcBef>
          <a:spcPts val="500"/>
        </a:spcBef>
        <a:buClr>
          <a:srgbClr val="94C600"/>
        </a:buClr>
        <a:buSzPct val="76000"/>
        <a:buFont typeface="Wingdings 2"/>
        <a:buChar char=""/>
        <a:defRPr sz="2400">
          <a:solidFill>
            <a:srgbClr val="3E3D2D"/>
          </a:solidFill>
          <a:latin typeface="Century Gothic"/>
          <a:ea typeface="Century Gothic"/>
          <a:cs typeface="Century Gothic"/>
          <a:sym typeface="Century Gothic"/>
        </a:defRPr>
      </a:lvl6pPr>
      <a:lvl7pPr marL="1882357" indent="-391885">
        <a:spcBef>
          <a:spcPts val="500"/>
        </a:spcBef>
        <a:buClr>
          <a:srgbClr val="94C600"/>
        </a:buClr>
        <a:buSzPct val="76000"/>
        <a:buFont typeface="Wingdings 2"/>
        <a:buChar char=""/>
        <a:defRPr sz="2400">
          <a:solidFill>
            <a:srgbClr val="3E3D2D"/>
          </a:solidFill>
          <a:latin typeface="Century Gothic"/>
          <a:ea typeface="Century Gothic"/>
          <a:cs typeface="Century Gothic"/>
          <a:sym typeface="Century Gothic"/>
        </a:defRPr>
      </a:lvl7pPr>
      <a:lvl8pPr marL="2083525" indent="-391885">
        <a:spcBef>
          <a:spcPts val="500"/>
        </a:spcBef>
        <a:buClr>
          <a:srgbClr val="94C600"/>
        </a:buClr>
        <a:buSzPct val="76000"/>
        <a:buFont typeface="Wingdings 2"/>
        <a:buChar char=""/>
        <a:defRPr sz="2400">
          <a:solidFill>
            <a:srgbClr val="3E3D2D"/>
          </a:solidFill>
          <a:latin typeface="Century Gothic"/>
          <a:ea typeface="Century Gothic"/>
          <a:cs typeface="Century Gothic"/>
          <a:sym typeface="Century Gothic"/>
        </a:defRPr>
      </a:lvl8pPr>
      <a:lvl9pPr marL="2284693" indent="-391885">
        <a:spcBef>
          <a:spcPts val="500"/>
        </a:spcBef>
        <a:buClr>
          <a:srgbClr val="94C600"/>
        </a:buClr>
        <a:buSzPct val="76000"/>
        <a:buFont typeface="Wingdings 2"/>
        <a:buChar char=""/>
        <a:defRPr sz="2400">
          <a:solidFill>
            <a:srgbClr val="3E3D2D"/>
          </a:solidFill>
          <a:latin typeface="Century Gothic"/>
          <a:ea typeface="Century Gothic"/>
          <a:cs typeface="Century Gothic"/>
          <a:sym typeface="Century Gothic"/>
        </a:defRPr>
      </a:lvl9pPr>
    </p:bodyStyle>
    <p:otherStyle>
      <a:lvl1pPr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1pPr>
      <a:lvl2pPr indent="457200"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2pPr>
      <a:lvl3pPr indent="914400"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3pPr>
      <a:lvl4pPr indent="1371600"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4pPr>
      <a:lvl5pPr indent="1828800"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5pPr>
      <a:lvl6pPr indent="2286000"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6pPr>
      <a:lvl7pPr indent="2743200"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7pPr>
      <a:lvl8pPr indent="3200400"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8pPr>
      <a:lvl9pPr indent="3657600"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onyshaw/Linux4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xfrm>
            <a:off x="4733364" y="2708475"/>
            <a:ext cx="3313357" cy="170216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4C600"/>
                </a:solidFill>
              </a:rPr>
              <a:t>操作系统实验</a:t>
            </a:r>
            <a:r>
              <a:rPr sz="2800">
                <a:solidFill>
                  <a:srgbClr val="94C600"/>
                </a:solidFill>
              </a:rPr>
              <a:t>(</a:t>
            </a:r>
            <a:r>
              <a:rPr sz="2800">
                <a:solidFill>
                  <a:srgbClr val="94C600"/>
                </a:solidFill>
              </a:rPr>
              <a:t>四</a:t>
            </a:r>
            <a:r>
              <a:rPr sz="2800">
                <a:solidFill>
                  <a:srgbClr val="94C600"/>
                </a:solidFill>
              </a:rPr>
              <a:t>)</a:t>
            </a:r>
            <a:br>
              <a:rPr sz="2800">
                <a:solidFill>
                  <a:srgbClr val="94C600"/>
                </a:solidFill>
              </a:rPr>
            </a:br>
            <a:r>
              <a:rPr sz="2800">
                <a:solidFill>
                  <a:srgbClr val="94C600"/>
                </a:solidFill>
              </a:rPr>
              <a:t>——</a:t>
            </a:r>
            <a:r>
              <a:rPr sz="2800">
                <a:solidFill>
                  <a:srgbClr val="94C600"/>
                </a:solidFill>
              </a:rPr>
              <a:t>文件系统</a:t>
            </a:r>
          </a:p>
        </p:txBody>
      </p:sp>
      <p:sp>
        <p:nvSpPr>
          <p:cNvPr id="221" name="Shape 221"/>
          <p:cNvSpPr/>
          <p:nvPr>
            <p:ph type="body" idx="1"/>
          </p:nvPr>
        </p:nvSpPr>
        <p:spPr>
          <a:xfrm>
            <a:off x="4733364" y="4421080"/>
            <a:ext cx="3309804" cy="126063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endParaRPr>
              <a:solidFill>
                <a:srgbClr val="424242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24242"/>
                </a:solidFill>
              </a:rPr>
              <a:t>2015</a:t>
            </a:r>
            <a:r>
              <a:rPr>
                <a:solidFill>
                  <a:srgbClr val="424242"/>
                </a:solidFill>
              </a:rPr>
              <a:t>年</a:t>
            </a:r>
            <a:r>
              <a:rPr>
                <a:solidFill>
                  <a:srgbClr val="424242"/>
                </a:solidFill>
              </a:rPr>
              <a:t>5</a:t>
            </a:r>
            <a:r>
              <a:rPr>
                <a:solidFill>
                  <a:srgbClr val="424242"/>
                </a:solidFill>
              </a:rPr>
              <a:t>月</a:t>
            </a:r>
            <a:endParaRPr>
              <a:solidFill>
                <a:srgbClr val="424242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24242"/>
                </a:solidFill>
              </a:rPr>
              <a:t>13</a:t>
            </a:r>
            <a:r>
              <a:rPr>
                <a:solidFill>
                  <a:srgbClr val="424242"/>
                </a:solidFill>
              </a:rPr>
              <a:t>级春季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xfrm>
            <a:off x="1043489" y="1027664"/>
            <a:ext cx="7024746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概述</a:t>
            </a:r>
          </a:p>
        </p:txBody>
      </p:sp>
      <p:sp>
        <p:nvSpPr>
          <p:cNvPr id="224" name="Shape 224"/>
          <p:cNvSpPr/>
          <p:nvPr>
            <p:ph type="body" idx="1"/>
          </p:nvPr>
        </p:nvSpPr>
        <p:spPr>
          <a:xfrm>
            <a:off x="1043491" y="2564903"/>
            <a:ext cx="6777319" cy="32677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实验目的</a:t>
            </a:r>
            <a:endParaRPr sz="2400">
              <a:solidFill>
                <a:srgbClr val="3E3D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基本要求</a:t>
            </a:r>
            <a:endParaRPr sz="2400">
              <a:solidFill>
                <a:srgbClr val="3E3D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FAT16结构介绍</a:t>
            </a:r>
            <a:endParaRPr sz="2400">
              <a:solidFill>
                <a:srgbClr val="3E3D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程序的设计</a:t>
            </a:r>
            <a:endParaRPr sz="2400">
              <a:solidFill>
                <a:srgbClr val="3E3D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源代码阅读提示</a:t>
            </a:r>
            <a:endParaRPr sz="2400">
              <a:solidFill>
                <a:srgbClr val="3E3D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进一步要求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xfrm>
            <a:off x="1043489" y="1027664"/>
            <a:ext cx="7024746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实验目的</a:t>
            </a:r>
          </a:p>
        </p:txBody>
      </p:sp>
      <p:sp>
        <p:nvSpPr>
          <p:cNvPr id="227" name="Shape 227"/>
          <p:cNvSpPr/>
          <p:nvPr>
            <p:ph type="body" idx="1"/>
          </p:nvPr>
        </p:nvSpPr>
        <p:spPr>
          <a:xfrm>
            <a:off x="1043491" y="2323652"/>
            <a:ext cx="7272926" cy="350897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3E3D2D"/>
              </a:solidFill>
            </a:endParaRPr>
          </a:p>
          <a:p>
            <a:pPr lvl="0" marL="297179" indent="-22860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E3D2D"/>
                </a:solidFill>
              </a:rPr>
              <a:t>了解Linux文件管理的知识</a:t>
            </a:r>
            <a:endParaRPr sz="2000">
              <a:solidFill>
                <a:srgbClr val="3E3D2D"/>
              </a:solidFill>
            </a:endParaRPr>
          </a:p>
          <a:p>
            <a:pPr lvl="0" marL="297179" indent="-22860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E3D2D"/>
                </a:solidFill>
              </a:rPr>
              <a:t>理解FAT16存储格式</a:t>
            </a:r>
            <a:endParaRPr sz="2000">
              <a:solidFill>
                <a:srgbClr val="3E3D2D"/>
              </a:solidFill>
            </a:endParaRPr>
          </a:p>
          <a:p>
            <a:pPr lvl="0" marL="297179" indent="-22860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E3D2D"/>
                </a:solidFill>
              </a:rPr>
              <a:t>掌握文件管理系统的开发方法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xfrm>
            <a:off x="1043489" y="1027664"/>
            <a:ext cx="7024746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基本要求</a:t>
            </a:r>
          </a:p>
        </p:txBody>
      </p:sp>
      <p:sp>
        <p:nvSpPr>
          <p:cNvPr id="230" name="Shape 230"/>
          <p:cNvSpPr/>
          <p:nvPr>
            <p:ph type="body" idx="1"/>
          </p:nvPr>
        </p:nvSpPr>
        <p:spPr>
          <a:xfrm>
            <a:off x="1043491" y="2323652"/>
            <a:ext cx="7272926" cy="3508977"/>
          </a:xfrm>
          <a:prstGeom prst="rect">
            <a:avLst/>
          </a:prstGeom>
        </p:spPr>
        <p:txBody>
          <a:bodyPr/>
          <a:lstStyle>
            <a:lvl1pPr marL="0" indent="68580">
              <a:spcBef>
                <a:spcPts val="300"/>
              </a:spcBef>
              <a:buSzTx/>
              <a:buNone/>
              <a:defRPr sz="1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E3D2D"/>
                </a:solidFill>
              </a:rPr>
              <a:t>通过本实验，要求学生完成文件管理系统，该系统可以对于FAT16格式磁盘进行操作。具体要求：设计并实现如下功能的函数。</a:t>
            </a:r>
          </a:p>
        </p:txBody>
      </p:sp>
      <p:pic>
        <p:nvPicPr>
          <p:cNvPr id="231" name="Screen Shot 2015-05-19 at 8.44.2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287" y="3053388"/>
            <a:ext cx="7059370" cy="30418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xfrm>
            <a:off x="1043489" y="1027664"/>
            <a:ext cx="7024746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FAT16结构介绍</a:t>
            </a:r>
          </a:p>
        </p:txBody>
      </p:sp>
      <p:pic>
        <p:nvPicPr>
          <p:cNvPr id="23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4966" y="1876802"/>
            <a:ext cx="3363468" cy="3363467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/>
          <p:nvPr/>
        </p:nvSpPr>
        <p:spPr>
          <a:xfrm>
            <a:off x="5751581" y="5041646"/>
            <a:ext cx="1730238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A：磁道</a:t>
            </a:r>
          </a:p>
          <a:p>
            <a:pPr lvl="0"/>
            <a:r>
              <a:t>B：扇面</a:t>
            </a:r>
          </a:p>
          <a:p>
            <a:pPr lvl="0"/>
            <a:r>
              <a:t>C：扇区</a:t>
            </a:r>
          </a:p>
          <a:p>
            <a:pPr lvl="0"/>
            <a:r>
              <a:t>D：簇（扇区组)</a:t>
            </a:r>
          </a:p>
        </p:txBody>
      </p:sp>
      <p:sp>
        <p:nvSpPr>
          <p:cNvPr id="236" name="Shape 236"/>
          <p:cNvSpPr/>
          <p:nvPr>
            <p:ph type="body" idx="1"/>
          </p:nvPr>
        </p:nvSpPr>
        <p:spPr>
          <a:xfrm>
            <a:off x="1043491" y="2323651"/>
            <a:ext cx="3694992" cy="3508978"/>
          </a:xfrm>
          <a:prstGeom prst="rect">
            <a:avLst/>
          </a:prstGeom>
        </p:spPr>
        <p:txBody>
          <a:bodyPr/>
          <a:lstStyle/>
          <a:p>
            <a:pPr lvl="0" marL="297179" indent="-22860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E3D2D"/>
                </a:solidFill>
              </a:rPr>
              <a:t>FAT16一开始被设计使用在软盘以及硬盘介质上。所以很所术语来自于硬盘的结构。</a:t>
            </a:r>
            <a:endParaRPr sz="2000">
              <a:solidFill>
                <a:srgbClr val="3E3D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3E3D2D"/>
              </a:solidFill>
            </a:endParaRPr>
          </a:p>
          <a:p>
            <a:pPr lvl="0" marL="297179" indent="-22860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E3D2D"/>
                </a:solidFill>
              </a:rPr>
              <a:t>扇区Sector</a:t>
            </a:r>
            <a:br>
              <a:rPr sz="2000">
                <a:solidFill>
                  <a:srgbClr val="3E3D2D"/>
                </a:solidFill>
              </a:rPr>
            </a:br>
            <a:endParaRPr sz="2000">
              <a:solidFill>
                <a:srgbClr val="3E3D2D"/>
              </a:solidFill>
            </a:endParaRPr>
          </a:p>
          <a:p>
            <a:pPr lvl="0" marL="297179" indent="-22860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E3D2D"/>
                </a:solidFill>
              </a:rPr>
              <a:t>簇Cluster</a:t>
            </a:r>
            <a:br>
              <a:rPr sz="2000">
                <a:solidFill>
                  <a:srgbClr val="3E3D2D"/>
                </a:solidFill>
              </a:rPr>
            </a:br>
          </a:p>
        </p:txBody>
      </p:sp>
    </p:spTree>
  </p:cSld>
  <p:clrMapOvr>
    <a:masterClrMapping/>
  </p:clrMapOvr>
  <p:transition spd="slow" advClick="1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1043489" y="1027664"/>
            <a:ext cx="7024746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FAT16结构介绍</a:t>
            </a:r>
          </a:p>
        </p:txBody>
      </p:sp>
      <p:sp>
        <p:nvSpPr>
          <p:cNvPr id="239" name="Shape 239"/>
          <p:cNvSpPr/>
          <p:nvPr>
            <p:ph type="body" idx="1"/>
          </p:nvPr>
        </p:nvSpPr>
        <p:spPr>
          <a:xfrm>
            <a:off x="1043491" y="2323651"/>
            <a:ext cx="3694992" cy="350897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一块硬盘如果被格式化问FAT16格式，则其分为4各部分（右图）。</a:t>
            </a:r>
            <a:endParaRPr sz="2400">
              <a:solidFill>
                <a:srgbClr val="3E3D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3E3D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文件如何存储？</a:t>
            </a:r>
          </a:p>
        </p:txBody>
      </p:sp>
      <p:graphicFrame>
        <p:nvGraphicFramePr>
          <p:cNvPr id="240" name="Table 240"/>
          <p:cNvGraphicFramePr/>
          <p:nvPr/>
        </p:nvGraphicFramePr>
        <p:xfrm>
          <a:off x="5753100" y="2720335"/>
          <a:ext cx="2438400" cy="16891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425700"/>
              </a:tblGrid>
              <a:tr h="419100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i="1"/>
                        <a:t>Boot Sector 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419100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i="1"/>
                        <a:t>File Allocation Table 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419100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i="1"/>
                        <a:t>Root Directory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419100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i="1"/>
                        <a:t>Data Region 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 advClick="1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xfrm>
            <a:off x="1043489" y="1027664"/>
            <a:ext cx="7024746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FAT16结构介绍</a:t>
            </a:r>
          </a:p>
        </p:txBody>
      </p:sp>
      <p:sp>
        <p:nvSpPr>
          <p:cNvPr id="243" name="Shape 243"/>
          <p:cNvSpPr/>
          <p:nvPr>
            <p:ph type="body" idx="1"/>
          </p:nvPr>
        </p:nvSpPr>
        <p:spPr>
          <a:xfrm>
            <a:off x="1043491" y="2323651"/>
            <a:ext cx="3694992" cy="350897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图解</a:t>
            </a:r>
          </a:p>
        </p:txBody>
      </p:sp>
      <p:graphicFrame>
        <p:nvGraphicFramePr>
          <p:cNvPr id="244" name="Table 244"/>
          <p:cNvGraphicFramePr/>
          <p:nvPr/>
        </p:nvGraphicFramePr>
        <p:xfrm>
          <a:off x="5753100" y="2720335"/>
          <a:ext cx="2438400" cy="16891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425700"/>
              </a:tblGrid>
              <a:tr h="419100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i="1"/>
                        <a:t>Boot Sector 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419100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i="1"/>
                        <a:t>File Allocation Table 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419100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i="1"/>
                        <a:t>Root Directory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419100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i="1"/>
                        <a:t>Data Region 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 advClick="1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xfrm>
            <a:off x="1043489" y="1014964"/>
            <a:ext cx="7024746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如何设计该程序</a:t>
            </a:r>
          </a:p>
        </p:txBody>
      </p:sp>
      <p:sp>
        <p:nvSpPr>
          <p:cNvPr id="247" name="Shape 247"/>
          <p:cNvSpPr/>
          <p:nvPr>
            <p:ph type="body" idx="1"/>
          </p:nvPr>
        </p:nvSpPr>
        <p:spPr>
          <a:xfrm>
            <a:off x="1074163" y="2487257"/>
            <a:ext cx="6777319" cy="3508978"/>
          </a:xfrm>
          <a:prstGeom prst="rect">
            <a:avLst/>
          </a:prstGeom>
        </p:spPr>
        <p:txBody>
          <a:bodyPr/>
          <a:lstStyle/>
          <a:p>
            <a:pPr lvl="0" marL="320040" indent="-25146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3E3D2D"/>
                </a:solidFill>
              </a:rPr>
              <a:t>首先，程序需要读取Boot Sector，获取该磁盘中文件系统的信息。</a:t>
            </a:r>
            <a:endParaRPr sz="2200">
              <a:solidFill>
                <a:srgbClr val="3E3D2D"/>
              </a:solidFill>
            </a:endParaRPr>
          </a:p>
          <a:p>
            <a:pPr lvl="0" marL="320040" indent="-25146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3E3D2D"/>
                </a:solidFill>
              </a:rPr>
              <a:t>然后将文件读指针定位到Root Dictionary。并等待用户输入。</a:t>
            </a:r>
            <a:endParaRPr sz="2200">
              <a:solidFill>
                <a:srgbClr val="3E3D2D"/>
              </a:solidFill>
            </a:endParaRPr>
          </a:p>
          <a:p>
            <a:pPr lvl="0" marL="320040" indent="-25146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3E3D2D"/>
                </a:solidFill>
              </a:rPr>
              <a:t>对于某个特定的指令，你可能需要用到：</a:t>
            </a:r>
            <a:endParaRPr sz="2200">
              <a:solidFill>
                <a:srgbClr val="3E3D2D"/>
              </a:solidFill>
            </a:endParaRPr>
          </a:p>
          <a:p>
            <a:pPr lvl="2" marL="937260" indent="-25146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E3D2D"/>
                </a:solidFill>
              </a:rPr>
              <a:t>扫描当前目录</a:t>
            </a:r>
            <a:endParaRPr sz="1500">
              <a:solidFill>
                <a:srgbClr val="3E3D2D"/>
              </a:solidFill>
            </a:endParaRPr>
          </a:p>
          <a:p>
            <a:pPr lvl="2" marL="937260" indent="-25146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E3D2D"/>
                </a:solidFill>
              </a:rPr>
              <a:t>读取FAT</a:t>
            </a:r>
            <a:endParaRPr sz="1500">
              <a:solidFill>
                <a:srgbClr val="3E3D2D"/>
              </a:solidFill>
            </a:endParaRPr>
          </a:p>
          <a:p>
            <a:pPr lvl="2" marL="937260" indent="-25146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E3D2D"/>
                </a:solidFill>
              </a:rPr>
              <a:t>更新FAT</a:t>
            </a:r>
            <a:endParaRPr sz="1500">
              <a:solidFill>
                <a:srgbClr val="3E3D2D"/>
              </a:solidFill>
            </a:endParaRPr>
          </a:p>
          <a:p>
            <a:pPr lvl="2" marL="937260" indent="-25146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E3D2D"/>
                </a:solidFill>
              </a:rPr>
              <a:t>查找FAT中空余Cluster编号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xfrm>
            <a:off x="1043489" y="1014964"/>
            <a:ext cx="7024746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4C600"/>
                </a:solidFill>
              </a:rPr>
              <a:t>完成本周实验</a:t>
            </a:r>
          </a:p>
        </p:txBody>
      </p:sp>
      <p:sp>
        <p:nvSpPr>
          <p:cNvPr id="250" name="Shape 250"/>
          <p:cNvSpPr/>
          <p:nvPr>
            <p:ph type="body" idx="1"/>
          </p:nvPr>
        </p:nvSpPr>
        <p:spPr>
          <a:xfrm>
            <a:off x="1074163" y="2487257"/>
            <a:ext cx="6777319" cy="3508978"/>
          </a:xfrm>
          <a:prstGeom prst="rect">
            <a:avLst/>
          </a:prstGeom>
        </p:spPr>
        <p:txBody>
          <a:bodyPr/>
          <a:lstStyle/>
          <a:p>
            <a:pPr lvl="0" marL="320040" indent="-251460">
              <a:defRPr sz="1800">
                <a:solidFill>
                  <a:srgbClr val="000000"/>
                </a:solidFill>
              </a:defRPr>
            </a:pPr>
            <a:r>
              <a:rPr sz="2200" u="sng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hlinkClick r:id="rId2" invalidUrl="" action="" tgtFrame="" tooltip="" history="1" highlightClick="0" endSnd="0"/>
              </a:rPr>
              <a:t>https://github.com/tonyshaw/Linux4</a:t>
            </a:r>
            <a:endParaRPr sz="2200">
              <a:solidFill>
                <a:srgbClr val="3E3D2D"/>
              </a:solidFill>
            </a:endParaRPr>
          </a:p>
          <a:p>
            <a:pPr lvl="0" marL="320040" indent="-25146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3E3D2D"/>
                </a:solidFill>
              </a:rPr>
              <a:t>根据README.md完成第一周实验</a:t>
            </a:r>
            <a:endParaRPr sz="2200">
              <a:solidFill>
                <a:srgbClr val="3E3D2D"/>
              </a:solidFill>
            </a:endParaRPr>
          </a:p>
          <a:p>
            <a:pPr lvl="0" marL="320040" indent="-251460">
              <a:defRPr sz="1800">
                <a:solidFill>
                  <a:srgbClr val="000000"/>
                </a:solidFill>
              </a:defRPr>
            </a:pPr>
            <a:endParaRPr sz="2200">
              <a:solidFill>
                <a:srgbClr val="3E3D2D"/>
              </a:solidFill>
            </a:endParaRPr>
          </a:p>
          <a:p>
            <a:pPr lvl="0" marL="320040" indent="-25146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3E3D2D"/>
                </a:solidFill>
              </a:rPr>
              <a:t>注意，考虑到这是操作系统实验，加之Github设置比较复杂，这里仅要求用Git进行版本控制，方便我评分。并不要求push到Github上面。</a:t>
            </a:r>
            <a:endParaRPr sz="2200">
              <a:solidFill>
                <a:srgbClr val="3E3D2D"/>
              </a:solidFill>
            </a:endParaRPr>
          </a:p>
          <a:p>
            <a:pPr lvl="0" marL="320040" indent="-25146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3E3D2D"/>
                </a:solidFill>
              </a:rPr>
              <a:t>但仍建议有能力的同学使用Github，虽然不会有额外加分，但是个不错的锻炼</a:t>
            </a:r>
          </a:p>
        </p:txBody>
      </p:sp>
    </p:spTree>
  </p:cSld>
  <p:clrMapOvr>
    <a:masterClrMapping/>
  </p:clrMapOvr>
  <p:transition spd="slow" advClick="1">
    <p:dissolve/>
  </p:transition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rgbClr val="94C600"/>
          </a:solidFill>
          <a:prstDash val="solid"/>
          <a:bevel/>
        </a:ln>
        <a:effectLst>
          <a:outerShdw sx="100000" sy="100000" kx="0" ky="0" algn="b" rotWithShape="0" blurRad="50800" dist="25400" dir="5400000">
            <a:srgbClr val="000000">
              <a:alpha val="28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rgbClr val="94C60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rgbClr val="94C600"/>
          </a:solidFill>
          <a:prstDash val="solid"/>
          <a:bevel/>
        </a:ln>
        <a:effectLst>
          <a:outerShdw sx="100000" sy="100000" kx="0" ky="0" algn="b" rotWithShape="0" blurRad="50800" dist="25400" dir="5400000">
            <a:srgbClr val="000000">
              <a:alpha val="28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rgbClr val="94C60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