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93" r:id="rId4"/>
    <p:sldId id="294" r:id="rId5"/>
    <p:sldId id="300" r:id="rId6"/>
    <p:sldId id="297" r:id="rId7"/>
    <p:sldId id="301" r:id="rId8"/>
    <p:sldId id="295" r:id="rId9"/>
    <p:sldId id="312" r:id="rId10"/>
    <p:sldId id="299" r:id="rId11"/>
    <p:sldId id="298" r:id="rId12"/>
    <p:sldId id="296" r:id="rId13"/>
    <p:sldId id="303" r:id="rId14"/>
    <p:sldId id="313" r:id="rId15"/>
    <p:sldId id="311" r:id="rId16"/>
    <p:sldId id="304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통합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5. DB</a:t>
            </a:r>
            <a:r>
              <a:rPr lang="ko-KR" altLang="en-US" sz="4400" dirty="0"/>
              <a:t> </a:t>
            </a:r>
            <a:r>
              <a:rPr lang="en-US" altLang="ko-KR" sz="4400" dirty="0"/>
              <a:t>Memo</a:t>
            </a:r>
            <a:r>
              <a:rPr lang="ko-KR" altLang="en-US" sz="4400" dirty="0"/>
              <a:t>테이블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MemoDto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CC1799-A7C8-49D7-B76F-A66F2A993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39" y="1579555"/>
            <a:ext cx="9812119" cy="504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5. DB</a:t>
            </a:r>
            <a:r>
              <a:rPr lang="ko-KR" altLang="en-US" sz="4400" dirty="0"/>
              <a:t> </a:t>
            </a:r>
            <a:r>
              <a:rPr lang="en-US" altLang="ko-KR" sz="4400" dirty="0"/>
              <a:t>Memo</a:t>
            </a:r>
            <a:r>
              <a:rPr lang="ko-KR" altLang="en-US" sz="4400" dirty="0"/>
              <a:t>테이블</a:t>
            </a:r>
            <a:r>
              <a:rPr lang="en-US" altLang="ko-KR" sz="4400" dirty="0"/>
              <a:t>, </a:t>
            </a:r>
            <a:r>
              <a:rPr lang="en-US" altLang="ko-KR" sz="4400" dirty="0" err="1"/>
              <a:t>MemoDto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C5D3C5-0E47-4251-9533-7DA90C3D3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17" y="1453882"/>
            <a:ext cx="6879164" cy="53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0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6. </a:t>
            </a:r>
            <a:r>
              <a:rPr lang="en-US" altLang="ko-KR" sz="4400" dirty="0" err="1"/>
              <a:t>MemoRespository</a:t>
            </a:r>
            <a:r>
              <a:rPr lang="ko-KR" altLang="en-US" sz="4400" dirty="0"/>
              <a:t> 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B19E3A-E8A7-4623-BF6A-D79518464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02" y="2055812"/>
            <a:ext cx="980259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1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7. </a:t>
            </a:r>
            <a:r>
              <a:rPr lang="en-US" altLang="ko-KR" sz="4400" dirty="0" err="1"/>
              <a:t>GlobalException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81794-7DDA-4EFF-AC74-DEE1B593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33" y="1690688"/>
            <a:ext cx="980259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8</a:t>
            </a:r>
            <a:r>
              <a:rPr lang="en-US" altLang="ko-KR" sz="4400" dirty="0"/>
              <a:t>. </a:t>
            </a:r>
            <a:r>
              <a:rPr lang="en-US" altLang="ko-KR" sz="4400" dirty="0" err="1"/>
              <a:t>Index.jsp</a:t>
            </a:r>
            <a:r>
              <a:rPr lang="en-US" altLang="ko-KR" sz="4400" dirty="0"/>
              <a:t> </a:t>
            </a:r>
            <a:r>
              <a:rPr lang="ko-KR" altLang="en-US" sz="4400" dirty="0"/>
              <a:t>상세</a:t>
            </a:r>
            <a:r>
              <a:rPr lang="en-US" altLang="ko-KR" sz="4400" dirty="0"/>
              <a:t> 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417D7-55C4-461E-9AF4-A5A987DBE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65" t="4305" r="40757" b="46667"/>
          <a:stretch/>
        </p:blipFill>
        <p:spPr>
          <a:xfrm>
            <a:off x="2361501" y="1612071"/>
            <a:ext cx="7468998" cy="50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0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맑은 고딕" panose="020F0302020204030204"/>
                <a:ea typeface="맑은 고딕" panose="020B0503020000020004" pitchFamily="50" charset="-127"/>
              </a:rPr>
              <a:t>9. </a:t>
            </a:r>
            <a:r>
              <a:rPr lang="ko-KR" altLang="en-US" sz="2800" dirty="0">
                <a:latin typeface="맑은 고딕" panose="020F0302020204030204"/>
                <a:ea typeface="맑은 고딕" panose="020B0503020000020004" pitchFamily="50" charset="-127"/>
              </a:rPr>
              <a:t>코드 동작 확인</a:t>
            </a:r>
            <a:r>
              <a:rPr lang="en-US" altLang="ko-KR" sz="2800" dirty="0">
                <a:latin typeface="+mj-lt"/>
              </a:rPr>
              <a:t> (Console,</a:t>
            </a:r>
            <a:r>
              <a:rPr lang="ko-KR" altLang="en-US" sz="2800" dirty="0">
                <a:latin typeface="+mj-lt"/>
              </a:rPr>
              <a:t> </a:t>
            </a:r>
            <a:r>
              <a:rPr lang="en-US" altLang="ko-KR" sz="2800" dirty="0">
                <a:latin typeface="+mj-lt"/>
              </a:rPr>
              <a:t>DB </a:t>
            </a:r>
            <a:r>
              <a:rPr lang="ko-KR" altLang="en-US" sz="2800" dirty="0">
                <a:latin typeface="+mj-lt"/>
              </a:rPr>
              <a:t>저장 확인</a:t>
            </a:r>
            <a:r>
              <a:rPr lang="en-US" altLang="ko-KR" sz="2800" dirty="0">
                <a:latin typeface="+mj-lt"/>
              </a:rPr>
              <a:t>, Web</a:t>
            </a:r>
            <a:r>
              <a:rPr lang="ko-KR" altLang="en-US" sz="2800" dirty="0">
                <a:latin typeface="+mj-lt"/>
              </a:rPr>
              <a:t>의 </a:t>
            </a:r>
            <a:r>
              <a:rPr lang="en-US" altLang="ko-KR" sz="2800" dirty="0">
                <a:latin typeface="+mj-lt"/>
              </a:rPr>
              <a:t>View </a:t>
            </a:r>
            <a:r>
              <a:rPr lang="ko-KR" altLang="en-US" sz="2800" dirty="0">
                <a:latin typeface="+mj-lt"/>
              </a:rPr>
              <a:t>확인</a:t>
            </a:r>
            <a:r>
              <a:rPr lang="en-US" altLang="ko-KR" sz="2800" dirty="0">
                <a:latin typeface="+mj-lt"/>
              </a:rPr>
              <a:t>)</a:t>
            </a:r>
            <a:endParaRPr kumimoji="0" lang="ko-KR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1CBC93-EA7D-41D8-964B-BDD4842DA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7397"/>
            <a:ext cx="3935136" cy="20783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AF8D81-79AE-4C0A-A4B9-C264B547F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15784"/>
            <a:ext cx="3935136" cy="19638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4C346A-ADCC-4122-AA09-1C16B2B72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526" y="1609344"/>
            <a:ext cx="3572374" cy="1943371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AF8F615-59D2-4207-AEE8-E73924BBA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47" y="5063613"/>
            <a:ext cx="6036622" cy="132599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6BB8A2-3CE2-408D-8D9C-93AD828C2006}"/>
              </a:ext>
            </a:extLst>
          </p:cNvPr>
          <p:cNvSpPr/>
          <p:nvPr/>
        </p:nvSpPr>
        <p:spPr>
          <a:xfrm>
            <a:off x="758815" y="1499688"/>
            <a:ext cx="4098411" cy="532727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1DA3C05-6F1C-4BFC-A96D-02AC5EC917F7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4857226" y="3552715"/>
            <a:ext cx="5129487" cy="610610"/>
          </a:xfrm>
          <a:prstGeom prst="bentConnector2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6DF2EA1-5443-4C88-BC7E-651595DC9B66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 flipH="1">
            <a:off x="8781158" y="2581030"/>
            <a:ext cx="2991742" cy="2482583"/>
          </a:xfrm>
          <a:prstGeom prst="bentConnector4">
            <a:avLst>
              <a:gd name="adj1" fmla="val -7641"/>
              <a:gd name="adj2" fmla="val 6957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AED975-CA93-4977-8302-A62276ECE3BF}"/>
              </a:ext>
            </a:extLst>
          </p:cNvPr>
          <p:cNvSpPr txBox="1"/>
          <p:nvPr/>
        </p:nvSpPr>
        <p:spPr>
          <a:xfrm>
            <a:off x="5762847" y="1690688"/>
            <a:ext cx="2181663" cy="206210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</a:rPr>
              <a:t>Text</a:t>
            </a:r>
            <a:r>
              <a:rPr lang="ko-KR" altLang="en-US" sz="1600" b="1" dirty="0">
                <a:solidFill>
                  <a:schemeClr val="bg1"/>
                </a:solidFill>
              </a:rPr>
              <a:t>와 </a:t>
            </a:r>
            <a:r>
              <a:rPr lang="en-US" altLang="ko-KR" sz="1600" b="1" dirty="0">
                <a:solidFill>
                  <a:schemeClr val="bg1"/>
                </a:solidFill>
              </a:rPr>
              <a:t>writer</a:t>
            </a:r>
            <a:r>
              <a:rPr lang="ko-KR" altLang="en-US" sz="1600" b="1" dirty="0">
                <a:solidFill>
                  <a:schemeClr val="bg1"/>
                </a:solidFill>
              </a:rPr>
              <a:t>를 적절히 입력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</a:rPr>
              <a:t>메모등록이 완료된 </a:t>
            </a:r>
            <a:r>
              <a:rPr lang="en-US" altLang="ko-KR" sz="1600" b="1" dirty="0">
                <a:solidFill>
                  <a:schemeClr val="bg1"/>
                </a:solidFill>
              </a:rPr>
              <a:t>view</a:t>
            </a:r>
            <a:r>
              <a:rPr lang="ko-KR" altLang="en-US" sz="1600" b="1" dirty="0">
                <a:solidFill>
                  <a:schemeClr val="bg1"/>
                </a:solidFill>
              </a:rPr>
              <a:t>페이지를 띄움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</a:rPr>
              <a:t>에서 입력된 내용이 저장되었는지 확인</a:t>
            </a:r>
            <a:r>
              <a:rPr lang="en-US" altLang="ko-KR" sz="1600" b="1" dirty="0">
                <a:solidFill>
                  <a:schemeClr val="bg1"/>
                </a:solidFill>
              </a:rPr>
              <a:t>!!!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109462-48E1-4908-B3D6-DBF0FFA246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376" r="67724" b="79611"/>
          <a:stretch/>
        </p:blipFill>
        <p:spPr>
          <a:xfrm>
            <a:off x="838200" y="1540911"/>
            <a:ext cx="3935136" cy="11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6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맑은 고딕" panose="020F0302020204030204"/>
                <a:ea typeface="맑은 고딕" panose="020B0503020000020004" pitchFamily="50" charset="-127"/>
              </a:rPr>
              <a:t>9. </a:t>
            </a:r>
            <a:r>
              <a:rPr lang="ko-KR" altLang="en-US" sz="2800" dirty="0">
                <a:latin typeface="맑은 고딕" panose="020F0302020204030204"/>
                <a:ea typeface="맑은 고딕" panose="020B0503020000020004" pitchFamily="50" charset="-127"/>
              </a:rPr>
              <a:t>코드 동작 확인</a:t>
            </a:r>
            <a:r>
              <a:rPr lang="en-US" altLang="ko-KR" sz="2800" dirty="0">
                <a:latin typeface="+mj-lt"/>
              </a:rPr>
              <a:t> (Console,</a:t>
            </a:r>
            <a:r>
              <a:rPr lang="ko-KR" altLang="en-US" sz="2800" dirty="0">
                <a:latin typeface="+mj-lt"/>
              </a:rPr>
              <a:t> </a:t>
            </a:r>
            <a:r>
              <a:rPr lang="en-US" altLang="ko-KR" sz="2800" dirty="0">
                <a:latin typeface="+mj-lt"/>
              </a:rPr>
              <a:t>DB </a:t>
            </a:r>
            <a:r>
              <a:rPr lang="ko-KR" altLang="en-US" sz="2800" dirty="0">
                <a:latin typeface="+mj-lt"/>
              </a:rPr>
              <a:t>저장 확인</a:t>
            </a:r>
            <a:r>
              <a:rPr lang="en-US" altLang="ko-KR" sz="2800" dirty="0">
                <a:latin typeface="+mj-lt"/>
              </a:rPr>
              <a:t>, Web</a:t>
            </a:r>
            <a:r>
              <a:rPr lang="ko-KR" altLang="en-US" sz="2800" dirty="0">
                <a:latin typeface="+mj-lt"/>
              </a:rPr>
              <a:t>의 </a:t>
            </a:r>
            <a:r>
              <a:rPr lang="en-US" altLang="ko-KR" sz="2800" dirty="0">
                <a:latin typeface="+mj-lt"/>
              </a:rPr>
              <a:t>View </a:t>
            </a:r>
            <a:r>
              <a:rPr lang="ko-KR" altLang="en-US" sz="2800" dirty="0">
                <a:latin typeface="+mj-lt"/>
              </a:rPr>
              <a:t>확인</a:t>
            </a:r>
            <a:r>
              <a:rPr lang="en-US" altLang="ko-KR" sz="2800" dirty="0">
                <a:latin typeface="+mj-lt"/>
              </a:rPr>
              <a:t>)</a:t>
            </a:r>
            <a:endParaRPr kumimoji="0" lang="ko-KR" alt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47A77-8B79-4837-A531-5646BCED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4393"/>
            <a:ext cx="4020111" cy="242921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525886A-87EB-4ED7-8BA8-AA1405C57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70339"/>
            <a:ext cx="10675619" cy="808115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2C2CEE3-8F7F-481D-A3D3-3D07F2345C8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098767" y="3393096"/>
            <a:ext cx="826732" cy="332775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198079-1A15-41B5-88BD-A71CC3352862}"/>
              </a:ext>
            </a:extLst>
          </p:cNvPr>
          <p:cNvSpPr txBox="1"/>
          <p:nvPr/>
        </p:nvSpPr>
        <p:spPr>
          <a:xfrm>
            <a:off x="7049386" y="2220008"/>
            <a:ext cx="4304414" cy="189135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아무것도 작성하지 않은 채 메모를 씀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bg1"/>
                </a:solidFill>
              </a:rPr>
              <a:t>Web view</a:t>
            </a:r>
            <a:r>
              <a:rPr lang="ko-KR" altLang="en-US" sz="1600" b="1" dirty="0">
                <a:solidFill>
                  <a:schemeClr val="bg1"/>
                </a:solidFill>
              </a:rPr>
              <a:t>에서 </a:t>
            </a:r>
            <a:r>
              <a:rPr lang="en-US" altLang="ko-KR" sz="1600" b="1" dirty="0">
                <a:solidFill>
                  <a:schemeClr val="bg1"/>
                </a:solidFill>
              </a:rPr>
              <a:t>“</a:t>
            </a:r>
            <a:r>
              <a:rPr lang="ko-KR" altLang="en-US" sz="1600" b="1" dirty="0">
                <a:solidFill>
                  <a:schemeClr val="bg1"/>
                </a:solidFill>
              </a:rPr>
              <a:t>메모를 입력하세요</a:t>
            </a:r>
            <a:r>
              <a:rPr lang="en-US" altLang="ko-KR" sz="1600" b="1" dirty="0">
                <a:solidFill>
                  <a:schemeClr val="bg1"/>
                </a:solidFill>
              </a:rPr>
              <a:t>＂</a:t>
            </a:r>
            <a:r>
              <a:rPr lang="ko-KR" altLang="en-US" sz="1600" b="1" dirty="0">
                <a:solidFill>
                  <a:schemeClr val="bg1"/>
                </a:solidFill>
              </a:rPr>
              <a:t>라는 오류메시지 띄움</a:t>
            </a:r>
            <a:r>
              <a:rPr lang="en-US" altLang="ko-KR" sz="1600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b="1" dirty="0">
                <a:solidFill>
                  <a:schemeClr val="bg1"/>
                </a:solidFill>
              </a:rPr>
              <a:t>유효성 검사에 걸림</a:t>
            </a:r>
            <a:r>
              <a:rPr lang="en-US" altLang="ko-KR" sz="1600" b="1" dirty="0">
                <a:solidFill>
                  <a:schemeClr val="bg1"/>
                </a:solidFill>
              </a:rPr>
              <a:t>(true</a:t>
            </a:r>
            <a:r>
              <a:rPr lang="ko-KR" altLang="en-US" sz="1600" b="1" dirty="0">
                <a:solidFill>
                  <a:schemeClr val="bg1"/>
                </a:solidFill>
              </a:rPr>
              <a:t>값</a:t>
            </a:r>
            <a:r>
              <a:rPr lang="en-US" altLang="ko-KR" sz="1600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b="1" dirty="0">
                <a:solidFill>
                  <a:schemeClr val="bg1"/>
                </a:solidFill>
              </a:rPr>
              <a:t>Console</a:t>
            </a:r>
            <a:r>
              <a:rPr lang="ko-KR" altLang="en-US" sz="1600" b="1" dirty="0">
                <a:solidFill>
                  <a:schemeClr val="bg1"/>
                </a:solidFill>
              </a:rPr>
              <a:t>창에서 확인</a:t>
            </a:r>
            <a:r>
              <a:rPr lang="en-US" altLang="ko-KR" sz="1600" b="1" dirty="0">
                <a:solidFill>
                  <a:schemeClr val="bg1"/>
                </a:solidFill>
              </a:rPr>
              <a:t>!!!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6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CB2C46-2EBD-4D54-A18D-9E6DA735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1999" cy="142967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 </a:t>
            </a:r>
            <a:r>
              <a:rPr lang="ko-KR" altLang="en-US" dirty="0"/>
              <a:t>및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962" y="1693357"/>
            <a:ext cx="11598074" cy="4432567"/>
          </a:xfrm>
        </p:spPr>
        <p:txBody>
          <a:bodyPr>
            <a:noAutofit/>
          </a:bodyPr>
          <a:lstStyle/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+mj-lt"/>
              </a:rPr>
              <a:t>Build.gradle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의존 주입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------------------------------------------------------------------------------------ 2p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박준형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   </a:t>
            </a: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+mj-lt"/>
              </a:rPr>
              <a:t>DataSourceConfig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, </a:t>
            </a:r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+mj-lt"/>
              </a:rPr>
              <a:t>TxConfig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j-lt"/>
              </a:rPr>
              <a:t>구현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----------------------------------------------------------------------- 3p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– 4p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rPr>
              <a:t>박준형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MemoController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------------------------------------------------------------------------------------- 5p – 6p </a:t>
            </a:r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MemoService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MemoServiceImpl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------------------------------------------------------------------- 7p – 8p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심예진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Memo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테이블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MemoDto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------------------------------------------------------------------------ 9p – 10p </a:t>
            </a:r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MemoRespository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----------------------------------------------------------------------------------- 11p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심예진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GlobalException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------------------------------------------------------------------------------------- 12p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박준형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en-US" altLang="ko-KR" sz="1600" b="1" dirty="0" err="1">
                <a:solidFill>
                  <a:schemeClr val="bg1"/>
                </a:solidFill>
                <a:latin typeface="+mj-lt"/>
              </a:rPr>
              <a:t>Index.jsp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----------------------------------------------------------------------------------------------13p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심예진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lnSpc>
                <a:spcPct val="175000"/>
              </a:lnSpc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코드 동작 확인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Console,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DB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저장 확인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, Web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의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View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확인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)--------------------------------------------14p – 15p </a:t>
            </a:r>
            <a:r>
              <a:rPr lang="ko-KR" altLang="en-US" sz="1600" b="1" dirty="0" err="1">
                <a:solidFill>
                  <a:schemeClr val="bg1"/>
                </a:solidFill>
                <a:latin typeface="+mj-lt"/>
              </a:rPr>
              <a:t>손보금</a:t>
            </a:r>
            <a:endParaRPr lang="en-US" altLang="ko-KR" sz="1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1.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build.gradle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의존 주입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C92C58-D0A2-4455-A0DD-04B4262A8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" y="1994624"/>
            <a:ext cx="5995708" cy="41741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683D71-764E-48CE-8B3F-7D670D14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94624"/>
            <a:ext cx="5960122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맑은 고딕" panose="020F03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</a:t>
            </a:r>
            <a:r>
              <a:rPr lang="en-US" altLang="ko-KR" sz="4400" i="0" dirty="0" err="1">
                <a:effectLst/>
                <a:latin typeface="-apple-system"/>
              </a:rPr>
              <a:t>DataSourceConfig</a:t>
            </a:r>
            <a:r>
              <a:rPr lang="en-US" altLang="ko-KR" sz="4400" i="0" dirty="0">
                <a:effectLst/>
                <a:latin typeface="-apple-system"/>
              </a:rPr>
              <a:t>, </a:t>
            </a:r>
            <a:r>
              <a:rPr lang="en-US" altLang="ko-KR" sz="4400" i="0" dirty="0" err="1">
                <a:effectLst/>
                <a:latin typeface="-apple-system"/>
              </a:rPr>
              <a:t>TxConfig</a:t>
            </a:r>
            <a:r>
              <a:rPr lang="en-US" altLang="ko-KR" sz="4400" i="0" dirty="0">
                <a:effectLst/>
                <a:latin typeface="-apple-system"/>
              </a:rPr>
              <a:t> </a:t>
            </a:r>
            <a:r>
              <a:rPr lang="ko-KR" altLang="en-US" sz="4400" i="0" dirty="0">
                <a:effectLst/>
                <a:latin typeface="-apple-system"/>
              </a:rPr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7D4B2B-6B25-44EF-9979-FEC9E94A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03" y="1579270"/>
            <a:ext cx="8449854" cy="51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4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맑은 고딕" panose="020F03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4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</a:t>
            </a:r>
            <a:r>
              <a:rPr lang="en-US" altLang="ko-KR" sz="4400" i="0" dirty="0" err="1">
                <a:effectLst/>
                <a:latin typeface="-apple-system"/>
              </a:rPr>
              <a:t>DataSourceConfig</a:t>
            </a:r>
            <a:r>
              <a:rPr lang="en-US" altLang="ko-KR" sz="4400" i="0" dirty="0">
                <a:effectLst/>
                <a:latin typeface="-apple-system"/>
              </a:rPr>
              <a:t>, </a:t>
            </a:r>
            <a:r>
              <a:rPr lang="en-US" altLang="ko-KR" sz="4400" i="0" dirty="0" err="1">
                <a:effectLst/>
                <a:latin typeface="-apple-system"/>
              </a:rPr>
              <a:t>TxConfig</a:t>
            </a:r>
            <a:r>
              <a:rPr lang="en-US" altLang="ko-KR" sz="4400" i="0" dirty="0">
                <a:effectLst/>
                <a:latin typeface="-apple-system"/>
              </a:rPr>
              <a:t> </a:t>
            </a:r>
            <a:r>
              <a:rPr lang="ko-KR" altLang="en-US" sz="4400" i="0" dirty="0">
                <a:effectLst/>
                <a:latin typeface="-apple-system"/>
              </a:rPr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17AAB-876A-4311-A2E6-A15779C5A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499689"/>
            <a:ext cx="10564699" cy="52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3. </a:t>
            </a:r>
            <a:r>
              <a:rPr lang="en-US" altLang="ko-KR" sz="4400" dirty="0" err="1"/>
              <a:t>MemoController</a:t>
            </a:r>
            <a:r>
              <a:rPr lang="ko-KR" altLang="en-US" sz="4400" dirty="0"/>
              <a:t> 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2F63FA-396D-414C-A915-1CDA3B79C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7" y="1690688"/>
            <a:ext cx="725906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8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3. </a:t>
            </a:r>
            <a:r>
              <a:rPr lang="en-US" altLang="ko-KR" sz="4400" dirty="0" err="1"/>
              <a:t>MemoController</a:t>
            </a:r>
            <a:r>
              <a:rPr lang="ko-KR" altLang="en-US" sz="4400" dirty="0"/>
              <a:t> 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9AF6B-9F48-41DC-8A00-F489E6966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87" y="1453881"/>
            <a:ext cx="8859486" cy="39049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259129-EF31-4A55-8849-E250742979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4"/>
          <a:stretch/>
        </p:blipFill>
        <p:spPr>
          <a:xfrm>
            <a:off x="1842786" y="5364704"/>
            <a:ext cx="8859487" cy="144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4. </a:t>
            </a:r>
            <a:r>
              <a:rPr lang="en-US" altLang="ko-KR" sz="4400" dirty="0" err="1"/>
              <a:t>MemoService</a:t>
            </a:r>
            <a:r>
              <a:rPr lang="en-US" altLang="ko-KR" sz="4400" dirty="0"/>
              <a:t> </a:t>
            </a:r>
            <a:r>
              <a:rPr lang="en-US" altLang="ko-KR" sz="4400" dirty="0" err="1"/>
              <a:t>MemoServiceImpl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76C74B-5D08-4E8D-A65C-4733D0E8A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96" t="3376" r="20940" b="57921"/>
          <a:stretch/>
        </p:blipFill>
        <p:spPr>
          <a:xfrm>
            <a:off x="838200" y="2141312"/>
            <a:ext cx="10515600" cy="37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9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4. </a:t>
            </a:r>
            <a:r>
              <a:rPr lang="en-US" altLang="ko-KR" sz="4400" dirty="0" err="1"/>
              <a:t>MemoService</a:t>
            </a:r>
            <a:r>
              <a:rPr lang="en-US" altLang="ko-KR" sz="4400" dirty="0"/>
              <a:t> </a:t>
            </a:r>
            <a:r>
              <a:rPr lang="en-US" altLang="ko-KR" sz="4400" dirty="0" err="1"/>
              <a:t>MemoServiceImpl</a:t>
            </a:r>
            <a:r>
              <a:rPr lang="en-US" altLang="ko-KR" sz="4400" dirty="0"/>
              <a:t> </a:t>
            </a:r>
            <a:r>
              <a:rPr lang="ko-KR" altLang="en-US" sz="4400" dirty="0"/>
              <a:t>구현</a:t>
            </a:r>
            <a:endParaRPr kumimoji="0" lang="ko-KR" altLang="en-US" sz="4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1799FE-1A98-4C8C-9325-15A18E730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4654" r="56307" b="53616"/>
          <a:stretch/>
        </p:blipFill>
        <p:spPr>
          <a:xfrm>
            <a:off x="246566" y="2027835"/>
            <a:ext cx="5133933" cy="40246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BEB8E8-9BA2-4FA0-B6A3-171D44A0E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46050" r="38968" b="11227"/>
          <a:stretch/>
        </p:blipFill>
        <p:spPr>
          <a:xfrm>
            <a:off x="5406949" y="2736922"/>
            <a:ext cx="6523450" cy="33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7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267</Words>
  <Application>Microsoft Office PowerPoint</Application>
  <PresentationFormat>와이드스크린</PresentationFormat>
  <Paragraphs>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-apple-system</vt:lpstr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85</cp:revision>
  <dcterms:created xsi:type="dcterms:W3CDTF">2025-08-05T00:27:28Z</dcterms:created>
  <dcterms:modified xsi:type="dcterms:W3CDTF">2025-09-09T00:32:34Z</dcterms:modified>
</cp:coreProperties>
</file>