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9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2D174-CB32-4F11-B7D5-1A7BA59E4A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D795AB-E336-45EB-A305-DD9AC4683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2254FD-84F1-428D-9057-ADAB81B3D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2025-08-05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BD85F5-ED05-4F59-AE9E-A58CEDA5B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79A623-0C98-4283-9D38-6AB30199D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810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1F0666-4475-4B01-8F4E-B875648A8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7346D4-00C3-47FF-9B09-D4FF35DCC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E781B1-9EDD-4233-A374-EB535A6E5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2025-08-05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826D15-4D50-4692-B46D-F882C66EE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45EE2F-D229-4007-8D9F-7A3820BE1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292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EF2BF9F-0C81-4E8A-886A-CAEB2C36B6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505AFD-1AA5-45B8-BD53-DA28197BD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49204C-AB5D-4CA3-9046-1619B2154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2025-08-05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FA9E8D-4B61-46A7-A49A-9045BDFD6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EB5F22-C6F7-44D5-ACE0-6E7A148D0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841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1DFFC5-38A8-42C2-A273-FAB663237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7E2275-8578-4DB7-9D83-8CCD9E291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47C62E-4128-4DAC-A65A-27BB07B15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2025-08-05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24C588-E11C-4D94-8F48-301C424F2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1D5DEC-11A5-4320-839E-7F51A3AE9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29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E59599-3C19-445B-8494-65877CB89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5B53FD-C5F7-4500-BCF7-72846463F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83EE29-7B5A-4A33-A2E2-95C3F6079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2025-08-05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6DC215-611A-40F3-A9AE-4EE2515F4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079D90-5960-4F74-B035-C3B189499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861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B7EE06-1A7E-4A92-AAD0-9B86B8FF9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688597-0625-4374-89CD-44B8845505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25B3D4-AF4B-4AE8-8394-D610318F67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47BFB0-D7CE-457E-9189-BFF67F8D5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2025-08-05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705FD7-3D9F-4845-8269-DDACF1416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2645E4-0207-4203-9E82-F7636B0D5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387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10BA0D-07F6-4D96-BF5B-9436CB1AF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A570F5-018D-444F-B20D-7729D02D8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1EA175-6F80-498A-B91B-186EB4E9E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88C8E9D-6863-4906-B550-56942E2D3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351414A-34E4-4E1D-8229-4BAA2EB301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AA7644-2A06-4E36-80B6-059F98256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2025-08-05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5C1EA36-C08D-410A-BF83-A04F264E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1CC500D-50CE-43C2-8933-D267B7AE9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126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3703C0-9ACF-4AAE-9D37-8D18B26C7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A6BCB5-73A1-4024-82FE-AF51172CB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2025-08-05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F8ED94-3DD5-42AA-8FF1-38C6499C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D23E3A-D959-4203-BD40-C83512760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607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8A935A-7442-4F58-8D11-325F1B5C6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2025-08-05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FBA2FD-9246-42AD-B56C-E8EA7AE50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FE6B8E-4A69-4A9B-A9DD-5F0CB7237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121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16DA8A-92BC-49DE-A8CF-C983904A3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23E4CE-55E3-4027-A86D-AC29312D7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3CD0D5-63EF-4021-AF42-9F742E495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8D621F-7A35-4AB1-9015-6EE6F3156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2025-08-05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5FD7D6-46C4-408F-847C-245D5126F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6B04C4-A611-43E8-834B-444CAF026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2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DD74F-EF7A-4889-85F7-871326D4A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E16CC49-48CD-4612-BF78-EBB3B04EE3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87BBA3-126E-40D9-955B-8C8D7877C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7E777C-8677-437F-9339-DEE00C799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2025-08-05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11FACA-F355-4D90-B353-2AE547D56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0C2A7F-AB07-44EB-9EF8-2BEB08E2B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758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88827D-BBE9-423B-8A3E-16F1434F1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1ACD2B-EAC8-4DAE-80BC-8153D0C80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87A703-9670-4373-B621-3347DC4D14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F23D8-EC25-4018-9CD7-C53C9D694542}" type="datetimeFigureOut">
              <a:rPr lang="ko-KR" altLang="en-US" smtClean="0"/>
              <a:t>2025-08-05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25031C-9617-4CD5-AB16-821A2E9453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749AC1-BC97-42DC-BBFB-1FF1599E85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926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81F72-61A1-437B-AB39-030BCB368A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7307" y="1371648"/>
            <a:ext cx="9144000" cy="4114703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>1. Cisco </a:t>
            </a:r>
            <a:r>
              <a:rPr lang="ko-KR" altLang="en-US" b="1" dirty="0"/>
              <a:t>문제</a:t>
            </a:r>
            <a:r>
              <a:rPr lang="en-US" altLang="ko-KR" b="1" dirty="0"/>
              <a:t> 1</a:t>
            </a:r>
            <a:r>
              <a:rPr lang="ko-KR" altLang="en-US" b="1" dirty="0"/>
              <a:t>번</a:t>
            </a:r>
            <a:br>
              <a:rPr lang="en-US" altLang="ko-KR" b="1" dirty="0"/>
            </a:br>
            <a:r>
              <a:rPr lang="en-US" altLang="ko-KR" b="1" dirty="0"/>
              <a:t>2. Cisco </a:t>
            </a:r>
            <a:r>
              <a:rPr lang="ko-KR" altLang="en-US" b="1" dirty="0"/>
              <a:t>문제 </a:t>
            </a:r>
            <a:r>
              <a:rPr lang="en-US" altLang="ko-KR" b="1" dirty="0"/>
              <a:t>2</a:t>
            </a:r>
            <a:r>
              <a:rPr lang="ko-KR" altLang="en-US" b="1" dirty="0"/>
              <a:t>번</a:t>
            </a:r>
            <a:br>
              <a:rPr lang="en-US" altLang="ko-KR" b="1" dirty="0"/>
            </a:br>
            <a:r>
              <a:rPr lang="en-US" altLang="ko-KR" b="1" dirty="0"/>
              <a:t>3. </a:t>
            </a:r>
            <a:r>
              <a:rPr lang="en-US" altLang="ko-KR" b="1" dirty="0" err="1"/>
              <a:t>Jdk</a:t>
            </a:r>
            <a:r>
              <a:rPr lang="ko-KR" altLang="en-US" b="1" dirty="0"/>
              <a:t>설치 </a:t>
            </a:r>
            <a:r>
              <a:rPr lang="en-US" altLang="ko-KR" b="1" dirty="0"/>
              <a:t>+ </a:t>
            </a:r>
            <a:r>
              <a:rPr lang="ko-KR" altLang="en-US" b="1" dirty="0"/>
              <a:t>설정</a:t>
            </a:r>
            <a:br>
              <a:rPr lang="en-US" altLang="ko-KR" b="1" dirty="0"/>
            </a:br>
            <a:r>
              <a:rPr lang="en-US" altLang="ko-KR" b="1" dirty="0"/>
              <a:t>4. Tomcat </a:t>
            </a:r>
            <a:r>
              <a:rPr lang="ko-KR" altLang="en-US" b="1" dirty="0"/>
              <a:t>설치 </a:t>
            </a:r>
            <a:r>
              <a:rPr lang="en-US" altLang="ko-KR" b="1" dirty="0"/>
              <a:t>+ </a:t>
            </a:r>
            <a:r>
              <a:rPr lang="ko-KR" altLang="en-US" b="1" dirty="0"/>
              <a:t>설정</a:t>
            </a:r>
            <a:br>
              <a:rPr lang="en-US" altLang="ko-KR" b="1" dirty="0"/>
            </a:br>
            <a:r>
              <a:rPr lang="en-US" altLang="ko-KR" b="1" dirty="0"/>
              <a:t>5. Eclipse </a:t>
            </a:r>
            <a:r>
              <a:rPr lang="ko-KR" altLang="en-US" b="1" dirty="0"/>
              <a:t>설치 </a:t>
            </a:r>
            <a:r>
              <a:rPr lang="en-US" altLang="ko-KR" b="1" dirty="0"/>
              <a:t>+ </a:t>
            </a:r>
            <a:r>
              <a:rPr lang="ko-KR" altLang="en-US" b="1" dirty="0"/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391426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9FB2B1-ADA3-4D09-BE1E-5FE440FEF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4878" y="5600517"/>
            <a:ext cx="2247122" cy="1202450"/>
          </a:xfrm>
        </p:spPr>
        <p:txBody>
          <a:bodyPr>
            <a:normAutofit fontScale="92500" lnSpcReduction="20000"/>
          </a:bodyPr>
          <a:lstStyle/>
          <a:p>
            <a:pPr marL="0" indent="0" algn="r">
              <a:buNone/>
            </a:pPr>
            <a:r>
              <a:rPr lang="ko-KR" altLang="en-US" sz="1800" dirty="0">
                <a:solidFill>
                  <a:schemeClr val="bg1"/>
                </a:solidFill>
                <a:latin typeface="+mn-ea"/>
              </a:rPr>
              <a:t>빅데이터</a:t>
            </a:r>
            <a:r>
              <a:rPr lang="en-US" altLang="ko-KR" sz="1800" dirty="0">
                <a:solidFill>
                  <a:schemeClr val="bg1"/>
                </a:solidFill>
                <a:latin typeface="+mn-ea"/>
              </a:rPr>
              <a:t>UI</a:t>
            </a:r>
            <a:r>
              <a:rPr lang="ko-KR" altLang="en-US" sz="1800" dirty="0">
                <a:solidFill>
                  <a:schemeClr val="bg1"/>
                </a:solidFill>
                <a:latin typeface="+mn-ea"/>
              </a:rPr>
              <a:t>양성과정</a:t>
            </a:r>
            <a:endParaRPr lang="en-US" altLang="ko-KR" sz="1800" dirty="0">
              <a:solidFill>
                <a:schemeClr val="bg1"/>
              </a:solidFill>
              <a:latin typeface="+mn-ea"/>
            </a:endParaRPr>
          </a:p>
          <a:p>
            <a:pPr marL="0" indent="0" algn="r">
              <a:buNone/>
            </a:pPr>
            <a:r>
              <a:rPr lang="ko-KR" altLang="en-US" sz="1800" dirty="0" err="1">
                <a:solidFill>
                  <a:schemeClr val="bg1"/>
                </a:solidFill>
                <a:latin typeface="+mn-ea"/>
              </a:rPr>
              <a:t>손보금</a:t>
            </a:r>
            <a:endParaRPr lang="en-US" altLang="ko-KR" sz="1800" dirty="0">
              <a:solidFill>
                <a:schemeClr val="bg1"/>
              </a:solidFill>
              <a:latin typeface="+mn-ea"/>
            </a:endParaRPr>
          </a:p>
          <a:p>
            <a:pPr marL="0" indent="0" algn="r">
              <a:buNone/>
            </a:pPr>
            <a:r>
              <a:rPr lang="ko-KR" altLang="en-US" sz="1800" dirty="0">
                <a:solidFill>
                  <a:schemeClr val="bg1"/>
                </a:solidFill>
                <a:latin typeface="+mn-ea"/>
              </a:rPr>
              <a:t>박준형</a:t>
            </a:r>
            <a:endParaRPr lang="en-US" altLang="ko-KR" sz="1800" dirty="0">
              <a:solidFill>
                <a:schemeClr val="bg1"/>
              </a:solidFill>
              <a:latin typeface="+mn-ea"/>
            </a:endParaRPr>
          </a:p>
          <a:p>
            <a:pPr marL="0" indent="0" algn="r">
              <a:buNone/>
            </a:pPr>
            <a:r>
              <a:rPr lang="ko-KR" altLang="en-US" sz="1800" dirty="0">
                <a:solidFill>
                  <a:schemeClr val="bg1"/>
                </a:solidFill>
                <a:latin typeface="+mn-ea"/>
              </a:rPr>
              <a:t>최지원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DA77DD5-F07A-4FA6-8DEA-409A2C5ABB17}"/>
              </a:ext>
            </a:extLst>
          </p:cNvPr>
          <p:cNvSpPr txBox="1">
            <a:spLocks/>
          </p:cNvSpPr>
          <p:nvPr/>
        </p:nvSpPr>
        <p:spPr>
          <a:xfrm>
            <a:off x="990600" y="3253241"/>
            <a:ext cx="10515600" cy="656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4000" dirty="0">
                <a:solidFill>
                  <a:schemeClr val="bg1"/>
                </a:solidFill>
              </a:rPr>
              <a:t>응용</a:t>
            </a:r>
            <a:r>
              <a:rPr lang="en-US" altLang="ko-KR" sz="4000" dirty="0">
                <a:solidFill>
                  <a:schemeClr val="bg1"/>
                </a:solidFill>
              </a:rPr>
              <a:t>SW</a:t>
            </a:r>
            <a:r>
              <a:rPr lang="ko-KR" altLang="en-US" sz="4000" dirty="0">
                <a:solidFill>
                  <a:schemeClr val="bg1"/>
                </a:solidFill>
              </a:rPr>
              <a:t>기초 기술 활용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118B09C-3DC0-4EA1-85E9-0C9205CA9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688592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0892D854-65E9-4161-BD25-B1C960BA7B08}"/>
              </a:ext>
            </a:extLst>
          </p:cNvPr>
          <p:cNvSpPr txBox="1">
            <a:spLocks/>
          </p:cNvSpPr>
          <p:nvPr/>
        </p:nvSpPr>
        <p:spPr>
          <a:xfrm>
            <a:off x="838200" y="390323"/>
            <a:ext cx="10515600" cy="6563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4800" dirty="0" err="1">
                <a:solidFill>
                  <a:srgbClr val="2C3930"/>
                </a:solidFill>
              </a:rPr>
              <a:t>Lastpage</a:t>
            </a:r>
            <a:r>
              <a:rPr lang="en-US" altLang="ko-KR" sz="4800" dirty="0">
                <a:solidFill>
                  <a:srgbClr val="2C3930"/>
                </a:solidFill>
              </a:rPr>
              <a:t> Project</a:t>
            </a:r>
            <a:endParaRPr lang="ko-KR" altLang="en-US" sz="4800" dirty="0">
              <a:solidFill>
                <a:srgbClr val="2C39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974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D2E548-C65D-48A7-AF17-BB29D6CB8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1690688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9FB2B1-ADA3-4D09-BE1E-5FE440FEF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8294" y="1825624"/>
            <a:ext cx="10075506" cy="463115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ko-KR" dirty="0">
                <a:solidFill>
                  <a:schemeClr val="bg1"/>
                </a:solidFill>
              </a:rPr>
              <a:t>1. Cisco </a:t>
            </a:r>
            <a:r>
              <a:rPr lang="ko-KR" altLang="en-US" dirty="0">
                <a:solidFill>
                  <a:schemeClr val="bg1"/>
                </a:solidFill>
              </a:rPr>
              <a:t>문제 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ko-KR" altLang="en-US" dirty="0">
                <a:solidFill>
                  <a:schemeClr val="bg1"/>
                </a:solidFill>
              </a:rPr>
              <a:t>번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dirty="0">
                <a:solidFill>
                  <a:schemeClr val="bg1"/>
                </a:solidFill>
              </a:rPr>
              <a:t>2. Cisco </a:t>
            </a:r>
            <a:r>
              <a:rPr lang="ko-KR" altLang="en-US" dirty="0">
                <a:solidFill>
                  <a:schemeClr val="bg1"/>
                </a:solidFill>
              </a:rPr>
              <a:t>문제 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  <a:r>
              <a:rPr lang="ko-KR" altLang="en-US" dirty="0">
                <a:solidFill>
                  <a:schemeClr val="bg1"/>
                </a:solidFill>
              </a:rPr>
              <a:t>번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dirty="0">
                <a:solidFill>
                  <a:schemeClr val="bg1"/>
                </a:solidFill>
              </a:rPr>
              <a:t>3. JDK </a:t>
            </a:r>
            <a:r>
              <a:rPr lang="ko-KR" altLang="en-US" dirty="0">
                <a:solidFill>
                  <a:schemeClr val="bg1"/>
                </a:solidFill>
              </a:rPr>
              <a:t>설치 </a:t>
            </a:r>
            <a:r>
              <a:rPr lang="en-US" altLang="ko-KR" dirty="0">
                <a:solidFill>
                  <a:schemeClr val="bg1"/>
                </a:solidFill>
              </a:rPr>
              <a:t>+ </a:t>
            </a:r>
            <a:r>
              <a:rPr lang="ko-KR" altLang="en-US" dirty="0">
                <a:solidFill>
                  <a:schemeClr val="bg1"/>
                </a:solidFill>
              </a:rPr>
              <a:t>설정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dirty="0">
                <a:solidFill>
                  <a:schemeClr val="bg1"/>
                </a:solidFill>
              </a:rPr>
              <a:t>4. Tomcat </a:t>
            </a:r>
            <a:r>
              <a:rPr lang="ko-KR" altLang="en-US" dirty="0">
                <a:solidFill>
                  <a:schemeClr val="bg1"/>
                </a:solidFill>
              </a:rPr>
              <a:t>설치 </a:t>
            </a:r>
            <a:r>
              <a:rPr lang="en-US" altLang="ko-KR" dirty="0">
                <a:solidFill>
                  <a:schemeClr val="bg1"/>
                </a:solidFill>
              </a:rPr>
              <a:t>+ </a:t>
            </a:r>
            <a:r>
              <a:rPr lang="ko-KR" altLang="en-US" dirty="0">
                <a:solidFill>
                  <a:schemeClr val="bg1"/>
                </a:solidFill>
              </a:rPr>
              <a:t>설정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dirty="0">
                <a:solidFill>
                  <a:schemeClr val="bg1"/>
                </a:solidFill>
              </a:rPr>
              <a:t>5. Eclipse</a:t>
            </a:r>
            <a:r>
              <a:rPr lang="ko-KR" altLang="en-US" dirty="0">
                <a:solidFill>
                  <a:schemeClr val="bg1"/>
                </a:solidFill>
              </a:rPr>
              <a:t> 설치 </a:t>
            </a:r>
            <a:r>
              <a:rPr lang="en-US" altLang="ko-KR" dirty="0">
                <a:solidFill>
                  <a:schemeClr val="bg1"/>
                </a:solidFill>
              </a:rPr>
              <a:t>+ </a:t>
            </a:r>
            <a:r>
              <a:rPr lang="ko-KR" altLang="en-US" dirty="0">
                <a:solidFill>
                  <a:schemeClr val="bg1"/>
                </a:solidFill>
              </a:rPr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2484274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D2E548-C65D-48A7-AF17-BB29D6CB8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1453881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n-US" altLang="ko-KR" dirty="0"/>
              <a:t>1. JDK </a:t>
            </a:r>
            <a:r>
              <a:rPr lang="ko-KR" altLang="en-US" dirty="0"/>
              <a:t>설치 </a:t>
            </a:r>
            <a:r>
              <a:rPr lang="en-US" altLang="ko-KR" dirty="0"/>
              <a:t>+</a:t>
            </a:r>
            <a:r>
              <a:rPr lang="ko-KR" altLang="en-US" dirty="0"/>
              <a:t> 설정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F95AE4C-8E1F-42F8-B17F-3A2BF36258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58" y="1616073"/>
            <a:ext cx="3211072" cy="882894"/>
          </a:xfrm>
          <a:ln w="31750"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FBB90AF-8B7A-430C-83B3-EDD5D10422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29" y="2821067"/>
            <a:ext cx="1786988" cy="1997998"/>
          </a:xfrm>
          <a:prstGeom prst="rect">
            <a:avLst/>
          </a:prstGeom>
          <a:ln>
            <a:solidFill>
              <a:schemeClr val="accent4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54146B8-99C4-4992-8515-96BC00A6C8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914" y="2797786"/>
            <a:ext cx="1806921" cy="202127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64A06AE-83BA-40F6-B044-816B0E001E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509" y="2789076"/>
            <a:ext cx="2955358" cy="199799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3AC95F5-357A-4871-BFAD-7A9402F64D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37" y="2814461"/>
            <a:ext cx="2533112" cy="199799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8D658D3-9F4E-450F-9F5F-2A49F1D07D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02" y="5183946"/>
            <a:ext cx="1454843" cy="137284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A439709-C9E1-427C-B7F1-4EF9FF7291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100" y="5183946"/>
            <a:ext cx="1296832" cy="137284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4B92F16-5729-4633-BE42-C734486FAA3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190" y="5139997"/>
            <a:ext cx="3767456" cy="1447589"/>
          </a:xfrm>
          <a:prstGeom prst="rect">
            <a:avLst/>
          </a:prstGeom>
          <a:ln w="22225">
            <a:solidFill>
              <a:schemeClr val="accent4"/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DD09161-97B6-405F-859A-17754FCB50DA}"/>
              </a:ext>
            </a:extLst>
          </p:cNvPr>
          <p:cNvSpPr txBox="1"/>
          <p:nvPr/>
        </p:nvSpPr>
        <p:spPr>
          <a:xfrm>
            <a:off x="3847381" y="2013834"/>
            <a:ext cx="2021574" cy="369332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</a:t>
            </a:r>
            <a:r>
              <a:rPr lang="ko-KR" altLang="en-US" sz="1400" dirty="0">
                <a:solidFill>
                  <a:schemeClr val="bg1"/>
                </a:solidFill>
              </a:rPr>
              <a:t>드라이브에 </a:t>
            </a:r>
            <a:r>
              <a:rPr lang="en-US" altLang="ko-KR" sz="1400" dirty="0">
                <a:solidFill>
                  <a:schemeClr val="bg1"/>
                </a:solidFill>
              </a:rPr>
              <a:t>JDK </a:t>
            </a:r>
            <a:r>
              <a:rPr lang="ko-KR" altLang="en-US" sz="1400" dirty="0">
                <a:solidFill>
                  <a:schemeClr val="bg1"/>
                </a:solidFill>
              </a:rPr>
              <a:t>설치</a:t>
            </a: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9E39334E-F0FC-4F4B-9034-C0474813E978}"/>
              </a:ext>
            </a:extLst>
          </p:cNvPr>
          <p:cNvCxnSpPr>
            <a:cxnSpLocks/>
            <a:stCxn id="5" idx="3"/>
            <a:endCxn id="20" idx="1"/>
          </p:cNvCxnSpPr>
          <p:nvPr/>
        </p:nvCxnSpPr>
        <p:spPr>
          <a:xfrm>
            <a:off x="3471230" y="2057520"/>
            <a:ext cx="376151" cy="140980"/>
          </a:xfrm>
          <a:prstGeom prst="bentConnector3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8CE88A7-A710-4B4B-B41E-1DC812FA91C5}"/>
              </a:ext>
            </a:extLst>
          </p:cNvPr>
          <p:cNvSpPr txBox="1"/>
          <p:nvPr/>
        </p:nvSpPr>
        <p:spPr>
          <a:xfrm>
            <a:off x="223202" y="2633717"/>
            <a:ext cx="11513976" cy="2308715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658143FA-B86D-4795-AE80-30384AA04C4D}"/>
              </a:ext>
            </a:extLst>
          </p:cNvPr>
          <p:cNvCxnSpPr>
            <a:cxnSpLocks/>
            <a:stCxn id="29" idx="0"/>
            <a:endCxn id="34" idx="1"/>
          </p:cNvCxnSpPr>
          <p:nvPr/>
        </p:nvCxnSpPr>
        <p:spPr>
          <a:xfrm rot="5400000" flipH="1" flipV="1">
            <a:off x="6338482" y="1763265"/>
            <a:ext cx="512161" cy="1228745"/>
          </a:xfrm>
          <a:prstGeom prst="bentConnector2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9A495CC-5B47-4930-BD1A-B2C929E8FD7E}"/>
              </a:ext>
            </a:extLst>
          </p:cNvPr>
          <p:cNvSpPr txBox="1"/>
          <p:nvPr/>
        </p:nvSpPr>
        <p:spPr>
          <a:xfrm>
            <a:off x="7208935" y="1859946"/>
            <a:ext cx="4531871" cy="52322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고급 시스템 설정</a:t>
            </a:r>
            <a:r>
              <a:rPr lang="en-US" altLang="ko-KR" sz="1400" dirty="0">
                <a:solidFill>
                  <a:schemeClr val="bg1"/>
                </a:solidFill>
              </a:rPr>
              <a:t>&gt; </a:t>
            </a:r>
            <a:r>
              <a:rPr lang="ko-KR" altLang="en-US" sz="1400" dirty="0">
                <a:solidFill>
                  <a:schemeClr val="bg1"/>
                </a:solidFill>
              </a:rPr>
              <a:t>환경 변수</a:t>
            </a:r>
            <a:r>
              <a:rPr lang="en-US" altLang="ko-KR" sz="1400" dirty="0">
                <a:solidFill>
                  <a:schemeClr val="bg1"/>
                </a:solidFill>
              </a:rPr>
              <a:t>&gt; Path</a:t>
            </a:r>
            <a:r>
              <a:rPr lang="ko-KR" altLang="en-US" sz="1400" dirty="0">
                <a:solidFill>
                  <a:schemeClr val="bg1"/>
                </a:solidFill>
              </a:rPr>
              <a:t>로 편집</a:t>
            </a:r>
            <a:r>
              <a:rPr lang="en-US" altLang="ko-KR" sz="1400" dirty="0">
                <a:solidFill>
                  <a:schemeClr val="bg1"/>
                </a:solidFill>
              </a:rPr>
              <a:t>&gt; JDK bin</a:t>
            </a:r>
            <a:r>
              <a:rPr lang="ko-KR" altLang="en-US" sz="1400" dirty="0">
                <a:solidFill>
                  <a:schemeClr val="bg1"/>
                </a:solidFill>
              </a:rPr>
              <a:t>파일의 경로를 넣고 가장 높은 우선순위 부여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15103F7-86DD-4325-844B-9561C70BC2BD}"/>
              </a:ext>
            </a:extLst>
          </p:cNvPr>
          <p:cNvSpPr txBox="1"/>
          <p:nvPr/>
        </p:nvSpPr>
        <p:spPr>
          <a:xfrm>
            <a:off x="223202" y="5153154"/>
            <a:ext cx="3135086" cy="1434432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A05299B5-7ECA-414F-8FB8-0F5016599733}"/>
              </a:ext>
            </a:extLst>
          </p:cNvPr>
          <p:cNvCxnSpPr>
            <a:cxnSpLocks/>
            <a:endCxn id="41" idx="1"/>
          </p:cNvCxnSpPr>
          <p:nvPr/>
        </p:nvCxnSpPr>
        <p:spPr>
          <a:xfrm flipV="1">
            <a:off x="3372163" y="6124440"/>
            <a:ext cx="676592" cy="10044"/>
          </a:xfrm>
          <a:prstGeom prst="bentConnector3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2B9B5CE-AA73-46E3-BC88-BE96F6247FB4}"/>
              </a:ext>
            </a:extLst>
          </p:cNvPr>
          <p:cNvSpPr txBox="1"/>
          <p:nvPr/>
        </p:nvSpPr>
        <p:spPr>
          <a:xfrm>
            <a:off x="4048755" y="5955163"/>
            <a:ext cx="1400324" cy="338554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제대로 확인</a:t>
            </a:r>
            <a:r>
              <a:rPr lang="en-US" altLang="ko-KR" sz="1600" dirty="0">
                <a:solidFill>
                  <a:schemeClr val="bg1"/>
                </a:solidFill>
              </a:rPr>
              <a:t>!!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FEE8B0CD-F025-4302-A1E5-9D8A884AF3F5}"/>
              </a:ext>
            </a:extLst>
          </p:cNvPr>
          <p:cNvCxnSpPr>
            <a:cxnSpLocks/>
          </p:cNvCxnSpPr>
          <p:nvPr/>
        </p:nvCxnSpPr>
        <p:spPr>
          <a:xfrm flipV="1">
            <a:off x="9747646" y="6015560"/>
            <a:ext cx="615356" cy="33094"/>
          </a:xfrm>
          <a:prstGeom prst="bentConnector3">
            <a:avLst/>
          </a:prstGeom>
          <a:ln w="222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309E9AA-D34C-4BBA-8725-1E619481BE08}"/>
              </a:ext>
            </a:extLst>
          </p:cNvPr>
          <p:cNvSpPr txBox="1"/>
          <p:nvPr/>
        </p:nvSpPr>
        <p:spPr>
          <a:xfrm>
            <a:off x="10363002" y="5770497"/>
            <a:ext cx="1738070" cy="52322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명령 프롬프트 창에서 자바 버전확인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64DE655-3741-42EA-920E-D1C5E35A7693}"/>
              </a:ext>
            </a:extLst>
          </p:cNvPr>
          <p:cNvSpPr txBox="1"/>
          <p:nvPr/>
        </p:nvSpPr>
        <p:spPr>
          <a:xfrm>
            <a:off x="3847381" y="1690236"/>
            <a:ext cx="317760" cy="307777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1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7AF5727-2D35-45BF-A008-1AB1C825DEF8}"/>
              </a:ext>
            </a:extLst>
          </p:cNvPr>
          <p:cNvSpPr txBox="1"/>
          <p:nvPr/>
        </p:nvSpPr>
        <p:spPr>
          <a:xfrm>
            <a:off x="7208935" y="1518900"/>
            <a:ext cx="317760" cy="307777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2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F770945-26D8-4B8F-90B6-B846044E1276}"/>
              </a:ext>
            </a:extLst>
          </p:cNvPr>
          <p:cNvSpPr txBox="1"/>
          <p:nvPr/>
        </p:nvSpPr>
        <p:spPr>
          <a:xfrm>
            <a:off x="4048755" y="5642041"/>
            <a:ext cx="317760" cy="307777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3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C259EF0-FB29-4285-8EFF-F1DDB7607750}"/>
              </a:ext>
            </a:extLst>
          </p:cNvPr>
          <p:cNvSpPr txBox="1"/>
          <p:nvPr/>
        </p:nvSpPr>
        <p:spPr>
          <a:xfrm>
            <a:off x="10363002" y="5431363"/>
            <a:ext cx="317760" cy="307777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4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686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5222CBA-79DA-4EAA-BE8B-211C3BD440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37" y="2749363"/>
            <a:ext cx="2306182" cy="679637"/>
          </a:xfrm>
          <a:ln w="25400">
            <a:solidFill>
              <a:schemeClr val="accent4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5536023-535D-446C-A290-F24F9F6613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175" y="2388637"/>
            <a:ext cx="3434890" cy="1585334"/>
          </a:xfrm>
          <a:prstGeom prst="rect">
            <a:avLst/>
          </a:prstGeom>
          <a:ln w="22225">
            <a:solidFill>
              <a:schemeClr val="accent4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126577F-9958-4A41-930B-FAD27D216B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56" y="3625403"/>
            <a:ext cx="1760659" cy="1181546"/>
          </a:xfrm>
          <a:prstGeom prst="rect">
            <a:avLst/>
          </a:prstGeom>
          <a:ln w="22225">
            <a:solidFill>
              <a:schemeClr val="accent4"/>
            </a:solidFill>
          </a:ln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8F80F3B-C6D9-4C03-85BA-D1FD2DFB6F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3537" y="2357894"/>
            <a:ext cx="2785732" cy="2449055"/>
          </a:xfrm>
          <a:prstGeom prst="rect">
            <a:avLst/>
          </a:prstGeom>
          <a:ln w="25400">
            <a:solidFill>
              <a:schemeClr val="accent4"/>
            </a:solidFill>
          </a:ln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B77ED8F-247D-4B5C-ABD3-DDEB08EB73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609" y="2388636"/>
            <a:ext cx="1533384" cy="2755899"/>
          </a:xfrm>
          <a:prstGeom prst="rect">
            <a:avLst/>
          </a:prstGeom>
          <a:ln w="25400">
            <a:solidFill>
              <a:schemeClr val="accent4"/>
            </a:solidFill>
          </a:ln>
        </p:spPr>
      </p:pic>
      <p:sp>
        <p:nvSpPr>
          <p:cNvPr id="26" name="제목 1">
            <a:extLst>
              <a:ext uri="{FF2B5EF4-FFF2-40B4-BE49-F238E27FC236}">
                <a16:creationId xmlns:a16="http://schemas.microsoft.com/office/drawing/2014/main" id="{70F37B11-F280-4B3D-BEA3-12FD0EA6320A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4538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/>
              <a:t>2. Eclipse </a:t>
            </a:r>
            <a:r>
              <a:rPr lang="ko-KR" altLang="en-US" dirty="0"/>
              <a:t>설치 </a:t>
            </a:r>
            <a:r>
              <a:rPr lang="en-US" altLang="ko-KR" dirty="0"/>
              <a:t>+ </a:t>
            </a:r>
            <a:r>
              <a:rPr lang="ko-KR" altLang="en-US" dirty="0"/>
              <a:t>설정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107E59-A491-4773-BA03-340F2314BE29}"/>
              </a:ext>
            </a:extLst>
          </p:cNvPr>
          <p:cNvSpPr txBox="1"/>
          <p:nvPr/>
        </p:nvSpPr>
        <p:spPr>
          <a:xfrm>
            <a:off x="270588" y="2388637"/>
            <a:ext cx="2676059" cy="2755899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11255F39-6443-497D-AD14-3F97950F021B}"/>
              </a:ext>
            </a:extLst>
          </p:cNvPr>
          <p:cNvCxnSpPr>
            <a:cxnSpLocks/>
            <a:stCxn id="27" idx="2"/>
            <a:endCxn id="40" idx="0"/>
          </p:cNvCxnSpPr>
          <p:nvPr/>
        </p:nvCxnSpPr>
        <p:spPr>
          <a:xfrm rot="5400000">
            <a:off x="968557" y="5659731"/>
            <a:ext cx="1155256" cy="124866"/>
          </a:xfrm>
          <a:prstGeom prst="bentConnector3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A4F9F9BC-81E8-4DC0-AB76-D425E73DEA23}"/>
              </a:ext>
            </a:extLst>
          </p:cNvPr>
          <p:cNvCxnSpPr>
            <a:cxnSpLocks/>
            <a:stCxn id="7" idx="2"/>
            <a:endCxn id="42" idx="0"/>
          </p:cNvCxnSpPr>
          <p:nvPr/>
        </p:nvCxnSpPr>
        <p:spPr>
          <a:xfrm rot="5400000">
            <a:off x="3749260" y="4955987"/>
            <a:ext cx="2110377" cy="146345"/>
          </a:xfrm>
          <a:prstGeom prst="bentConnector3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85FECD17-1A19-4CB2-9B60-CDAAFEAAFCC5}"/>
              </a:ext>
            </a:extLst>
          </p:cNvPr>
          <p:cNvCxnSpPr>
            <a:cxnSpLocks/>
            <a:stCxn id="21" idx="2"/>
            <a:endCxn id="43" idx="0"/>
          </p:cNvCxnSpPr>
          <p:nvPr/>
        </p:nvCxnSpPr>
        <p:spPr>
          <a:xfrm rot="16200000" flipH="1">
            <a:off x="7119235" y="5669601"/>
            <a:ext cx="1155257" cy="105124"/>
          </a:xfrm>
          <a:prstGeom prst="bentConnector3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95B7EA2B-8642-4BCF-BBBA-91B77C63CC3E}"/>
              </a:ext>
            </a:extLst>
          </p:cNvPr>
          <p:cNvCxnSpPr>
            <a:cxnSpLocks/>
            <a:endCxn id="44" idx="0"/>
          </p:cNvCxnSpPr>
          <p:nvPr/>
        </p:nvCxnSpPr>
        <p:spPr>
          <a:xfrm rot="16200000" flipH="1">
            <a:off x="9567106" y="5357432"/>
            <a:ext cx="1492842" cy="391876"/>
          </a:xfrm>
          <a:prstGeom prst="bentConnector3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2352018-8EA2-491B-8598-CF12D9B44C9D}"/>
              </a:ext>
            </a:extLst>
          </p:cNvPr>
          <p:cNvSpPr txBox="1"/>
          <p:nvPr/>
        </p:nvSpPr>
        <p:spPr>
          <a:xfrm>
            <a:off x="373593" y="6299792"/>
            <a:ext cx="2220318" cy="307777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</a:t>
            </a:r>
            <a:r>
              <a:rPr lang="ko-KR" altLang="en-US" sz="1400" dirty="0">
                <a:solidFill>
                  <a:schemeClr val="bg1"/>
                </a:solidFill>
              </a:rPr>
              <a:t>드라이브에 </a:t>
            </a:r>
            <a:r>
              <a:rPr lang="en-US" altLang="ko-KR" sz="1400" dirty="0">
                <a:solidFill>
                  <a:schemeClr val="bg1"/>
                </a:solidFill>
              </a:rPr>
              <a:t>Eclipse</a:t>
            </a:r>
            <a:r>
              <a:rPr lang="ko-KR" altLang="en-US" sz="1400" dirty="0">
                <a:solidFill>
                  <a:schemeClr val="bg1"/>
                </a:solidFill>
              </a:rPr>
              <a:t>설치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C1D9B3E-DB0D-46DB-9267-FBF304347E97}"/>
              </a:ext>
            </a:extLst>
          </p:cNvPr>
          <p:cNvSpPr txBox="1"/>
          <p:nvPr/>
        </p:nvSpPr>
        <p:spPr>
          <a:xfrm>
            <a:off x="3535310" y="6084348"/>
            <a:ext cx="2391930" cy="52322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Workspace</a:t>
            </a:r>
            <a:r>
              <a:rPr lang="ko-KR" altLang="en-US" sz="1400" dirty="0">
                <a:solidFill>
                  <a:schemeClr val="bg1"/>
                </a:solidFill>
              </a:rPr>
              <a:t>를 배경화면 </a:t>
            </a:r>
            <a:r>
              <a:rPr lang="en-US" altLang="ko-KR" sz="1400" dirty="0">
                <a:solidFill>
                  <a:schemeClr val="bg1"/>
                </a:solidFill>
              </a:rPr>
              <a:t>Eclipse</a:t>
            </a:r>
            <a:r>
              <a:rPr lang="ko-KR" altLang="en-US" sz="1400" dirty="0">
                <a:solidFill>
                  <a:schemeClr val="bg1"/>
                </a:solidFill>
              </a:rPr>
              <a:t>폴더에 </a:t>
            </a:r>
            <a:r>
              <a:rPr lang="ko-KR" altLang="en-US" sz="1400" dirty="0" err="1">
                <a:solidFill>
                  <a:schemeClr val="bg1"/>
                </a:solidFill>
              </a:rPr>
              <a:t>추가해줬음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E0C7554-E171-46CB-9CE2-0179E911CDC4}"/>
              </a:ext>
            </a:extLst>
          </p:cNvPr>
          <p:cNvSpPr txBox="1"/>
          <p:nvPr/>
        </p:nvSpPr>
        <p:spPr>
          <a:xfrm>
            <a:off x="6639266" y="6299792"/>
            <a:ext cx="2220318" cy="307777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</a:t>
            </a:r>
            <a:r>
              <a:rPr lang="ko-KR" altLang="en-US" sz="1400" dirty="0">
                <a:solidFill>
                  <a:schemeClr val="bg1"/>
                </a:solidFill>
              </a:rPr>
              <a:t>드라이브에 </a:t>
            </a:r>
            <a:r>
              <a:rPr lang="en-US" altLang="ko-KR" sz="1400" dirty="0">
                <a:solidFill>
                  <a:schemeClr val="bg1"/>
                </a:solidFill>
              </a:rPr>
              <a:t>Eclipse</a:t>
            </a:r>
            <a:r>
              <a:rPr lang="ko-KR" altLang="en-US" sz="1400" dirty="0">
                <a:solidFill>
                  <a:schemeClr val="bg1"/>
                </a:solidFill>
              </a:rPr>
              <a:t>설치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F05146B-3051-4612-BFB1-F667D8EC9FA3}"/>
              </a:ext>
            </a:extLst>
          </p:cNvPr>
          <p:cNvSpPr txBox="1"/>
          <p:nvPr/>
        </p:nvSpPr>
        <p:spPr>
          <a:xfrm>
            <a:off x="9399306" y="6299791"/>
            <a:ext cx="2220318" cy="307777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Server </a:t>
            </a:r>
            <a:r>
              <a:rPr lang="en-US" altLang="ko-KR" sz="1400" dirty="0" err="1">
                <a:solidFill>
                  <a:schemeClr val="bg1"/>
                </a:solidFill>
              </a:rPr>
              <a:t>Libara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490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4222F8D-1BA0-4634-82D8-E2DFF0B349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68" y="1819007"/>
            <a:ext cx="2062690" cy="2301562"/>
          </a:xfrm>
          <a:prstGeom prst="rect">
            <a:avLst/>
          </a:prstGeom>
          <a:ln w="22225">
            <a:solidFill>
              <a:schemeClr val="accent4">
                <a:alpha val="99000"/>
              </a:schemeClr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E0F87AB-EBAA-4EA9-85F7-FF15F25BC1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047" y="1797641"/>
            <a:ext cx="5854700" cy="2344293"/>
          </a:xfrm>
          <a:prstGeom prst="rect">
            <a:avLst/>
          </a:prstGeom>
          <a:ln w="25400">
            <a:solidFill>
              <a:schemeClr val="accent4"/>
            </a:solidFill>
          </a:ln>
        </p:spPr>
      </p:pic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59FFD4BB-D659-4EB7-841F-535441435F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4" t="-543" r="1587" b="45774"/>
          <a:stretch/>
        </p:blipFill>
        <p:spPr>
          <a:xfrm>
            <a:off x="7667584" y="4466197"/>
            <a:ext cx="3686216" cy="2171254"/>
          </a:xfrm>
          <a:prstGeom prst="rect">
            <a:avLst/>
          </a:prstGeom>
          <a:ln w="25400">
            <a:solidFill>
              <a:schemeClr val="accent4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D5B4C8E-79EF-4553-831C-ABD1C52DC2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3536" y="1772177"/>
            <a:ext cx="2104385" cy="2449055"/>
          </a:xfrm>
          <a:prstGeom prst="rect">
            <a:avLst/>
          </a:prstGeom>
          <a:ln w="25400">
            <a:solidFill>
              <a:schemeClr val="accent4"/>
            </a:solidFill>
          </a:ln>
        </p:spPr>
      </p:pic>
      <p:sp>
        <p:nvSpPr>
          <p:cNvPr id="12" name="제목 11">
            <a:extLst>
              <a:ext uri="{FF2B5EF4-FFF2-40B4-BE49-F238E27FC236}">
                <a16:creationId xmlns:a16="http://schemas.microsoft.com/office/drawing/2014/main" id="{39060BE2-3D21-4E13-9D67-A27738BED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1A90B129-B3DD-449C-A6F7-1106B8594813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4538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/>
              <a:t>2. Eclipse </a:t>
            </a:r>
            <a:r>
              <a:rPr lang="ko-KR" altLang="en-US" dirty="0"/>
              <a:t>설치 </a:t>
            </a:r>
            <a:r>
              <a:rPr lang="en-US" altLang="ko-KR" dirty="0"/>
              <a:t>+ </a:t>
            </a:r>
            <a:r>
              <a:rPr lang="ko-KR" altLang="en-US" dirty="0"/>
              <a:t>설정</a:t>
            </a:r>
            <a:r>
              <a:rPr lang="en-US" altLang="ko-KR" dirty="0"/>
              <a:t>(</a:t>
            </a:r>
            <a:r>
              <a:rPr lang="ko-KR" altLang="en-US" dirty="0"/>
              <a:t>서버 생성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5CB90DCF-889E-4E97-8199-5B241002C14B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1148491" y="4487991"/>
            <a:ext cx="935765" cy="200920"/>
          </a:xfrm>
          <a:prstGeom prst="bentConnector3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A03720AC-A170-4BF1-BB17-B179F031AF8B}"/>
              </a:ext>
            </a:extLst>
          </p:cNvPr>
          <p:cNvCxnSpPr>
            <a:cxnSpLocks/>
            <a:stCxn id="7" idx="2"/>
          </p:cNvCxnSpPr>
          <p:nvPr/>
        </p:nvCxnSpPr>
        <p:spPr>
          <a:xfrm rot="16200000" flipH="1">
            <a:off x="5609423" y="4432908"/>
            <a:ext cx="914400" cy="332452"/>
          </a:xfrm>
          <a:prstGeom prst="bentConnector3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304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4B1BDE5-167C-4584-A873-94B3620F18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27" y="5937000"/>
            <a:ext cx="3506617" cy="876654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1A818DD-D9EB-4644-AD3A-17516C63F7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27" y="4718958"/>
            <a:ext cx="3506617" cy="108399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FA3146C-C873-43F9-9004-6B3B0B0832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31" y="6917219"/>
            <a:ext cx="3525675" cy="77183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89608CB-D81F-448E-A569-169E4ED803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259" y="1690688"/>
            <a:ext cx="2424341" cy="204637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01538AF-1E9D-4CCB-BFF9-674E4A98E8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259" y="3811987"/>
            <a:ext cx="2265720" cy="251314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2E8E001-C286-45D5-9277-4417CC67FF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318" y="1693229"/>
            <a:ext cx="1980952" cy="18000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903EE4DC-87CE-40D1-BFD3-F03ED319F8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89" y="1943593"/>
            <a:ext cx="3655631" cy="280304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95CBC370-7B65-4271-8948-C816264782E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318" y="4016751"/>
            <a:ext cx="3029865" cy="2330286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6CE6A39D-F2E7-4741-A81F-1DA810FD7A7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3148" y="3552001"/>
            <a:ext cx="2621304" cy="2795036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E4F39DBD-63F2-48F7-AE45-328FB28A60D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39" y="482673"/>
            <a:ext cx="3387012" cy="2001416"/>
          </a:xfrm>
          <a:prstGeom prst="rect">
            <a:avLst/>
          </a:prstGeom>
        </p:spPr>
      </p:pic>
      <p:sp>
        <p:nvSpPr>
          <p:cNvPr id="28" name="제목 27">
            <a:extLst>
              <a:ext uri="{FF2B5EF4-FFF2-40B4-BE49-F238E27FC236}">
                <a16:creationId xmlns:a16="http://schemas.microsoft.com/office/drawing/2014/main" id="{915036D7-6872-454E-9683-74DC284D3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0F717D8A-86F0-45C9-B01D-337600F9BF1D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4538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/>
              <a:t>2. Eclipse </a:t>
            </a:r>
            <a:r>
              <a:rPr lang="ko-KR" altLang="en-US" dirty="0"/>
              <a:t>설치 </a:t>
            </a:r>
            <a:r>
              <a:rPr lang="en-US" altLang="ko-KR" dirty="0"/>
              <a:t>+ </a:t>
            </a:r>
            <a:r>
              <a:rPr lang="ko-KR" altLang="en-US" dirty="0"/>
              <a:t>설정</a:t>
            </a:r>
            <a:r>
              <a:rPr lang="en-US" altLang="ko-KR" dirty="0"/>
              <a:t>(</a:t>
            </a:r>
            <a:r>
              <a:rPr lang="ko-KR" altLang="en-US" dirty="0"/>
              <a:t>서버 생성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2440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162</Words>
  <Application>Microsoft Office PowerPoint</Application>
  <PresentationFormat>와이드스크린</PresentationFormat>
  <Paragraphs>29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1. Cisco 문제 1번 2. Cisco 문제 2번 3. Jdk설치 + 설정 4. Tomcat 설치 + 설정 5. Eclipse 설치 + 설정</vt:lpstr>
      <vt:lpstr>PowerPoint 프레젠테이션</vt:lpstr>
      <vt:lpstr>Index</vt:lpstr>
      <vt:lpstr>1. JDK 설치 + 설정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Cisco 문제 1번 2. Cisco 문제 2번 3. Jdk설치 + 설정 4. Tomcat 설치 + 설정 5. Eclipse 설치 + 설정</dc:title>
  <dc:creator>FullName</dc:creator>
  <cp:lastModifiedBy>FullName</cp:lastModifiedBy>
  <cp:revision>16</cp:revision>
  <dcterms:created xsi:type="dcterms:W3CDTF">2025-08-05T00:27:28Z</dcterms:created>
  <dcterms:modified xsi:type="dcterms:W3CDTF">2025-08-05T08:40:57Z</dcterms:modified>
</cp:coreProperties>
</file>