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93" r:id="rId4"/>
    <p:sldId id="294" r:id="rId5"/>
    <p:sldId id="300" r:id="rId6"/>
    <p:sldId id="297" r:id="rId7"/>
    <p:sldId id="301" r:id="rId8"/>
    <p:sldId id="295" r:id="rId9"/>
    <p:sldId id="312" r:id="rId10"/>
    <p:sldId id="299" r:id="rId11"/>
    <p:sldId id="298" r:id="rId12"/>
    <p:sldId id="296" r:id="rId13"/>
    <p:sldId id="303" r:id="rId14"/>
    <p:sldId id="313" r:id="rId15"/>
    <p:sldId id="311" r:id="rId16"/>
    <p:sldId id="304" r:id="rId17"/>
    <p:sldId id="28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D174-CB32-4F11-B7D5-1A7BA59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795AB-E336-45EB-A305-DD9AC46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54FD-84F1-428D-9057-ADAB81B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85F5-ED05-4F59-AE9E-A58CEDA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9A623-0C98-4283-9D38-6AB3019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0666-4475-4B01-8F4E-B87564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346D4-00C3-47FF-9B09-D4FF35DC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781B1-9EDD-4233-A374-EB535A6E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26D15-4D50-4692-B46D-F882C66E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EE2F-D229-4007-8D9F-7A3820B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2BF9F-0C81-4E8A-886A-CAEB2C36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05AFD-1AA5-45B8-BD53-DA28197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9204C-AB5D-4CA3-9046-1619B21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9E8D-4B61-46A7-A49A-9045BDF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F22-C6F7-44D5-ACE0-6E7A148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FFC5-38A8-42C2-A273-FAB6632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E2275-8578-4DB7-9D83-8CCD9E2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7C62E-4128-4DAC-A65A-27BB07B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C588-E11C-4D94-8F48-301C424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5DEC-11A5-4320-839E-7F51A3A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9599-3C19-445B-8494-65877CB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B53FD-C5F7-4500-BCF7-7284646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EE29-7B5A-4A33-A2E2-95C3F60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215-611A-40F3-A9AE-4EE251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9D90-5960-4F74-B035-C3B1894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E06-1A7E-4A92-AAD0-9B86B8F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8597-0625-4374-89CD-44B88455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B3D4-AF4B-4AE8-8394-D610318F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BFB0-D7CE-457E-9189-BFF67F8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5FD7-3D9F-4845-8269-DDACF14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45E4-0207-4203-9E82-F7636B0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A0D-07F6-4D96-BF5B-9436CB1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70F5-018D-444F-B20D-7729D02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EA175-6F80-498A-B91B-186EB4E9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C8E9D-6863-4906-B550-56942E2D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414A-34E4-4E1D-8229-4BAA2EB3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A7644-2A06-4E36-80B6-059F982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EA36-C08D-410A-BF83-A04F264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C500D-50CE-43C2-8933-D267B7A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03C0-9ACF-4AAE-9D37-8D18B26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6BCB5-73A1-4024-82FE-AF51172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8ED94-3DD5-42AA-8FF1-38C649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23E3A-D959-4203-BD40-C835127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A935A-7442-4F58-8D11-325F1B5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BA2FD-9246-42AD-B56C-E8EA7AE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E6B8E-4A69-4A9B-A9DD-5F0CB72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DA8A-92BC-49DE-A8CF-C983904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E4CE-55E3-4027-A86D-AC29312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D0D5-63EF-4021-AF42-9F742E4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621F-7A35-4AB1-9015-6EE6F31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FD7D6-46C4-408F-847C-245D512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04C4-A611-43E8-834B-444CAF0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D74F-EF7A-4889-85F7-871326D4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CC49-48CD-4612-BF78-EBB3B04E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BBA3-126E-40D9-955B-8C8D7877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777C-8677-437F-9339-DEE00C7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FACA-F355-4D90-B353-2AE547D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2A7F-AB07-44EB-9EF8-2BEB08E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8827D-BBE9-423B-8A3E-16F1434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CD2B-EAC8-4DAE-80BC-8153D0C8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A703-9670-4373-B621-3347DC4D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5031C-9617-4CD5-AB16-821A2E9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9AC1-BC97-42DC-BBFB-1FF1599E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134" y="5409213"/>
            <a:ext cx="2247122" cy="126153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심예진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A77DD5-F07A-4FA6-8DEA-409A2C5ABB17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통합 구현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92D854-65E9-4161-BD25-B1C960BA7B0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62395-CB82-C6B8-18EC-276CC2A8E7CC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7CCDA8-F2F2-6E33-1693-7115E4B9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5. DB</a:t>
            </a:r>
            <a:r>
              <a:rPr lang="ko-KR" altLang="en-US" sz="4400" dirty="0"/>
              <a:t> </a:t>
            </a:r>
            <a:r>
              <a:rPr lang="en-US" altLang="ko-KR" sz="4400" dirty="0"/>
              <a:t>Memo</a:t>
            </a:r>
            <a:r>
              <a:rPr lang="ko-KR" altLang="en-US" sz="4400" dirty="0"/>
              <a:t>테이블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MemoDto</a:t>
            </a:r>
            <a:r>
              <a:rPr lang="en-US" altLang="ko-KR" sz="4400" dirty="0"/>
              <a:t> </a:t>
            </a:r>
            <a:r>
              <a:rPr lang="ko-KR" altLang="en-US" sz="4400" dirty="0"/>
              <a:t>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CC1799-A7C8-49D7-B76F-A66F2A993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39" y="1579555"/>
            <a:ext cx="9812119" cy="504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6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5. DB</a:t>
            </a:r>
            <a:r>
              <a:rPr lang="ko-KR" altLang="en-US" sz="4400" dirty="0"/>
              <a:t> </a:t>
            </a:r>
            <a:r>
              <a:rPr lang="en-US" altLang="ko-KR" sz="4400" dirty="0"/>
              <a:t>Memo</a:t>
            </a:r>
            <a:r>
              <a:rPr lang="ko-KR" altLang="en-US" sz="4400" dirty="0"/>
              <a:t>테이블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MemoDto</a:t>
            </a:r>
            <a:r>
              <a:rPr lang="en-US" altLang="ko-KR" sz="4400" dirty="0"/>
              <a:t> </a:t>
            </a:r>
            <a:r>
              <a:rPr lang="ko-KR" altLang="en-US" sz="4400" dirty="0"/>
              <a:t>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C5D3C5-0E47-4251-9533-7DA90C3D3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7" y="1453882"/>
            <a:ext cx="6879164" cy="53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0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6. </a:t>
            </a:r>
            <a:r>
              <a:rPr lang="en-US" altLang="ko-KR" sz="4400" dirty="0" err="1"/>
              <a:t>MemoRespository</a:t>
            </a:r>
            <a:r>
              <a:rPr lang="ko-KR" altLang="en-US" sz="4400" dirty="0"/>
              <a:t> 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B19E3A-E8A7-4623-BF6A-D79518464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2" y="2055812"/>
            <a:ext cx="980259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1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7. </a:t>
            </a:r>
            <a:r>
              <a:rPr lang="en-US" altLang="ko-KR" sz="4400" dirty="0" err="1"/>
              <a:t>GlobalException</a:t>
            </a:r>
            <a:r>
              <a:rPr lang="en-US" altLang="ko-KR" sz="4400" dirty="0"/>
              <a:t> </a:t>
            </a:r>
            <a:r>
              <a:rPr lang="ko-KR" altLang="en-US" sz="4400" dirty="0"/>
              <a:t>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B81794-7DDA-4EFF-AC74-DEE1B593C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33" y="1690688"/>
            <a:ext cx="980259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1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8</a:t>
            </a:r>
            <a:r>
              <a:rPr lang="en-US" altLang="ko-KR" sz="4400" dirty="0"/>
              <a:t>. </a:t>
            </a:r>
            <a:r>
              <a:rPr lang="en-US" altLang="ko-KR" sz="4400" dirty="0" err="1"/>
              <a:t>Index.jsp</a:t>
            </a:r>
            <a:r>
              <a:rPr lang="en-US" altLang="ko-KR" sz="4400" dirty="0"/>
              <a:t> </a:t>
            </a:r>
            <a:r>
              <a:rPr lang="ko-KR" altLang="en-US" sz="4400" dirty="0"/>
              <a:t>상세</a:t>
            </a:r>
            <a:r>
              <a:rPr lang="en-US" altLang="ko-KR" sz="4400" dirty="0"/>
              <a:t> 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0417D7-55C4-461E-9AF4-A5A987DBE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65" t="4305" r="40757" b="46667"/>
          <a:stretch/>
        </p:blipFill>
        <p:spPr>
          <a:xfrm>
            <a:off x="2361501" y="1612071"/>
            <a:ext cx="7468998" cy="50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0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맑은 고딕" panose="020F0302020204030204"/>
                <a:ea typeface="맑은 고딕" panose="020B0503020000020004" pitchFamily="50" charset="-127"/>
              </a:rPr>
              <a:t>9. </a:t>
            </a:r>
            <a:r>
              <a:rPr lang="ko-KR" altLang="en-US" sz="2800" dirty="0">
                <a:latin typeface="맑은 고딕" panose="020F0302020204030204"/>
                <a:ea typeface="맑은 고딕" panose="020B0503020000020004" pitchFamily="50" charset="-127"/>
              </a:rPr>
              <a:t>코드 동작 확인</a:t>
            </a:r>
            <a:r>
              <a:rPr lang="en-US" altLang="ko-KR" sz="2800" dirty="0">
                <a:latin typeface="+mj-lt"/>
              </a:rPr>
              <a:t> (Console,</a:t>
            </a:r>
            <a:r>
              <a:rPr lang="ko-KR" altLang="en-US" sz="2800" dirty="0">
                <a:latin typeface="+mj-lt"/>
              </a:rPr>
              <a:t> </a:t>
            </a:r>
            <a:r>
              <a:rPr lang="en-US" altLang="ko-KR" sz="2800" dirty="0">
                <a:latin typeface="+mj-lt"/>
              </a:rPr>
              <a:t>DB </a:t>
            </a:r>
            <a:r>
              <a:rPr lang="ko-KR" altLang="en-US" sz="2800" dirty="0">
                <a:latin typeface="+mj-lt"/>
              </a:rPr>
              <a:t>저장 확인</a:t>
            </a:r>
            <a:r>
              <a:rPr lang="en-US" altLang="ko-KR" sz="2800" dirty="0">
                <a:latin typeface="+mj-lt"/>
              </a:rPr>
              <a:t>, Web</a:t>
            </a:r>
            <a:r>
              <a:rPr lang="ko-KR" altLang="en-US" sz="2800" dirty="0">
                <a:latin typeface="+mj-lt"/>
              </a:rPr>
              <a:t>의 </a:t>
            </a:r>
            <a:r>
              <a:rPr lang="en-US" altLang="ko-KR" sz="2800" dirty="0">
                <a:latin typeface="+mj-lt"/>
              </a:rPr>
              <a:t>View </a:t>
            </a:r>
            <a:r>
              <a:rPr lang="ko-KR" altLang="en-US" sz="2800" dirty="0">
                <a:latin typeface="+mj-lt"/>
              </a:rPr>
              <a:t>확인</a:t>
            </a:r>
            <a:r>
              <a:rPr lang="en-US" altLang="ko-KR" sz="2800" dirty="0">
                <a:latin typeface="+mj-lt"/>
              </a:rPr>
              <a:t>)</a:t>
            </a:r>
            <a:endParaRPr kumimoji="0" lang="ko-KR" alt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1CBC93-EA7D-41D8-964B-BDD4842DA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9721"/>
            <a:ext cx="4505954" cy="2524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AF8D81-79AE-4C0A-A4B9-C264B547F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79669"/>
            <a:ext cx="4515454" cy="25244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4C346A-ADCC-4122-AA09-1C16B2B72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26" y="1609344"/>
            <a:ext cx="3572374" cy="1943371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AF8F615-59D2-4207-AEE8-E73924BBA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47" y="5063613"/>
            <a:ext cx="6036622" cy="1325996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6BB8A2-3CE2-408D-8D9C-93AD828C2006}"/>
              </a:ext>
            </a:extLst>
          </p:cNvPr>
          <p:cNvSpPr/>
          <p:nvPr/>
        </p:nvSpPr>
        <p:spPr>
          <a:xfrm>
            <a:off x="758815" y="1499689"/>
            <a:ext cx="4732913" cy="528218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1DA3C05-6F1C-4BFC-A96D-02AC5EC917F7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5491728" y="3552715"/>
            <a:ext cx="4494985" cy="588068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6DF2EA1-5443-4C88-BC7E-651595DC9B66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 flipH="1">
            <a:off x="8781158" y="2581030"/>
            <a:ext cx="2991742" cy="2482583"/>
          </a:xfrm>
          <a:prstGeom prst="bentConnector4">
            <a:avLst>
              <a:gd name="adj1" fmla="val -7641"/>
              <a:gd name="adj2" fmla="val 6957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AED975-CA93-4977-8302-A62276ECE3BF}"/>
              </a:ext>
            </a:extLst>
          </p:cNvPr>
          <p:cNvSpPr txBox="1"/>
          <p:nvPr/>
        </p:nvSpPr>
        <p:spPr>
          <a:xfrm>
            <a:off x="5762847" y="1690688"/>
            <a:ext cx="2181663" cy="206210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</a:rPr>
              <a:t>Text</a:t>
            </a:r>
            <a:r>
              <a:rPr lang="ko-KR" altLang="en-US" sz="1600" b="1" dirty="0">
                <a:solidFill>
                  <a:schemeClr val="bg1"/>
                </a:solidFill>
              </a:rPr>
              <a:t>와 </a:t>
            </a:r>
            <a:r>
              <a:rPr lang="en-US" altLang="ko-KR" sz="1600" b="1" dirty="0">
                <a:solidFill>
                  <a:schemeClr val="bg1"/>
                </a:solidFill>
              </a:rPr>
              <a:t>writer</a:t>
            </a:r>
            <a:r>
              <a:rPr lang="ko-KR" altLang="en-US" sz="1600" b="1" dirty="0">
                <a:solidFill>
                  <a:schemeClr val="bg1"/>
                </a:solidFill>
              </a:rPr>
              <a:t>를 적절히 입력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</a:rPr>
              <a:t>메모등록이 완료된 </a:t>
            </a:r>
            <a:r>
              <a:rPr lang="en-US" altLang="ko-KR" sz="1600" b="1" dirty="0">
                <a:solidFill>
                  <a:schemeClr val="bg1"/>
                </a:solidFill>
              </a:rPr>
              <a:t>view</a:t>
            </a:r>
            <a:r>
              <a:rPr lang="ko-KR" altLang="en-US" sz="1600" b="1" dirty="0">
                <a:solidFill>
                  <a:schemeClr val="bg1"/>
                </a:solidFill>
              </a:rPr>
              <a:t>페이지를 띄움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</a:rPr>
              <a:t>DB</a:t>
            </a:r>
            <a:r>
              <a:rPr lang="ko-KR" altLang="en-US" sz="1600" b="1" dirty="0">
                <a:solidFill>
                  <a:schemeClr val="bg1"/>
                </a:solidFill>
              </a:rPr>
              <a:t>에서 입력된 내용이 저장되었는지 확인</a:t>
            </a:r>
            <a:r>
              <a:rPr lang="en-US" altLang="ko-KR" sz="1600" b="1" dirty="0">
                <a:solidFill>
                  <a:schemeClr val="bg1"/>
                </a:solidFill>
              </a:rPr>
              <a:t>!!!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6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맑은 고딕" panose="020F0302020204030204"/>
                <a:ea typeface="맑은 고딕" panose="020B0503020000020004" pitchFamily="50" charset="-127"/>
              </a:rPr>
              <a:t>9. </a:t>
            </a:r>
            <a:r>
              <a:rPr lang="ko-KR" altLang="en-US" sz="2800" dirty="0">
                <a:latin typeface="맑은 고딕" panose="020F0302020204030204"/>
                <a:ea typeface="맑은 고딕" panose="020B0503020000020004" pitchFamily="50" charset="-127"/>
              </a:rPr>
              <a:t>코드 동작 확인</a:t>
            </a:r>
            <a:r>
              <a:rPr lang="en-US" altLang="ko-KR" sz="2800" dirty="0">
                <a:latin typeface="+mj-lt"/>
              </a:rPr>
              <a:t> (Console,</a:t>
            </a:r>
            <a:r>
              <a:rPr lang="ko-KR" altLang="en-US" sz="2800" dirty="0">
                <a:latin typeface="+mj-lt"/>
              </a:rPr>
              <a:t> </a:t>
            </a:r>
            <a:r>
              <a:rPr lang="en-US" altLang="ko-KR" sz="2800" dirty="0">
                <a:latin typeface="+mj-lt"/>
              </a:rPr>
              <a:t>DB </a:t>
            </a:r>
            <a:r>
              <a:rPr lang="ko-KR" altLang="en-US" sz="2800" dirty="0">
                <a:latin typeface="+mj-lt"/>
              </a:rPr>
              <a:t>저장 확인</a:t>
            </a:r>
            <a:r>
              <a:rPr lang="en-US" altLang="ko-KR" sz="2800" dirty="0">
                <a:latin typeface="+mj-lt"/>
              </a:rPr>
              <a:t>, Web</a:t>
            </a:r>
            <a:r>
              <a:rPr lang="ko-KR" altLang="en-US" sz="2800" dirty="0">
                <a:latin typeface="+mj-lt"/>
              </a:rPr>
              <a:t>의 </a:t>
            </a:r>
            <a:r>
              <a:rPr lang="en-US" altLang="ko-KR" sz="2800" dirty="0">
                <a:latin typeface="+mj-lt"/>
              </a:rPr>
              <a:t>View </a:t>
            </a:r>
            <a:r>
              <a:rPr lang="ko-KR" altLang="en-US" sz="2800" dirty="0">
                <a:latin typeface="+mj-lt"/>
              </a:rPr>
              <a:t>확인</a:t>
            </a:r>
            <a:r>
              <a:rPr lang="en-US" altLang="ko-KR" sz="2800" dirty="0">
                <a:latin typeface="+mj-lt"/>
              </a:rPr>
              <a:t>)</a:t>
            </a:r>
            <a:endParaRPr kumimoji="0" lang="ko-KR" alt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47A77-8B79-4837-A531-5646BCED4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4393"/>
            <a:ext cx="4020111" cy="242921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25886A-87EB-4ED7-8BA8-AA1405C57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70339"/>
            <a:ext cx="10675619" cy="808115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2C2CEE3-8F7F-481D-A3D3-3D07F2345C8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098767" y="3393096"/>
            <a:ext cx="826732" cy="332775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198079-1A15-41B5-88BD-A71CC3352862}"/>
              </a:ext>
            </a:extLst>
          </p:cNvPr>
          <p:cNvSpPr txBox="1"/>
          <p:nvPr/>
        </p:nvSpPr>
        <p:spPr>
          <a:xfrm>
            <a:off x="7049386" y="2220008"/>
            <a:ext cx="4304414" cy="189135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아무것도 작성하지 않은 채 메모를 씀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bg1"/>
                </a:solidFill>
              </a:rPr>
              <a:t>Web view</a:t>
            </a:r>
            <a:r>
              <a:rPr lang="ko-KR" altLang="en-US" sz="1600" b="1" dirty="0">
                <a:solidFill>
                  <a:schemeClr val="bg1"/>
                </a:solidFill>
              </a:rPr>
              <a:t>에서 </a:t>
            </a:r>
            <a:r>
              <a:rPr lang="en-US" altLang="ko-KR" sz="1600" b="1" dirty="0">
                <a:solidFill>
                  <a:schemeClr val="bg1"/>
                </a:solidFill>
              </a:rPr>
              <a:t>“</a:t>
            </a:r>
            <a:r>
              <a:rPr lang="ko-KR" altLang="en-US" sz="1600" b="1" dirty="0">
                <a:solidFill>
                  <a:schemeClr val="bg1"/>
                </a:solidFill>
              </a:rPr>
              <a:t>메모를 입력하세요</a:t>
            </a:r>
            <a:r>
              <a:rPr lang="en-US" altLang="ko-KR" sz="1600" b="1" dirty="0">
                <a:solidFill>
                  <a:schemeClr val="bg1"/>
                </a:solidFill>
              </a:rPr>
              <a:t>＂</a:t>
            </a:r>
            <a:r>
              <a:rPr lang="ko-KR" altLang="en-US" sz="1600" b="1" dirty="0">
                <a:solidFill>
                  <a:schemeClr val="bg1"/>
                </a:solidFill>
              </a:rPr>
              <a:t>라는 오류메시지 띄움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유효성 검사에 걸림</a:t>
            </a:r>
            <a:r>
              <a:rPr lang="en-US" altLang="ko-KR" sz="1600" b="1" dirty="0">
                <a:solidFill>
                  <a:schemeClr val="bg1"/>
                </a:solidFill>
              </a:rPr>
              <a:t>(true</a:t>
            </a:r>
            <a:r>
              <a:rPr lang="ko-KR" altLang="en-US" sz="1600" b="1" dirty="0">
                <a:solidFill>
                  <a:schemeClr val="bg1"/>
                </a:solidFill>
              </a:rPr>
              <a:t>값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bg1"/>
                </a:solidFill>
              </a:rPr>
              <a:t>Console</a:t>
            </a:r>
            <a:r>
              <a:rPr lang="ko-KR" altLang="en-US" sz="1600" b="1" dirty="0">
                <a:solidFill>
                  <a:schemeClr val="bg1"/>
                </a:solidFill>
              </a:rPr>
              <a:t>창에서 확인</a:t>
            </a:r>
            <a:r>
              <a:rPr lang="en-US" altLang="ko-KR" sz="1600" b="1" dirty="0">
                <a:solidFill>
                  <a:schemeClr val="bg1"/>
                </a:solidFill>
              </a:rPr>
              <a:t>!!!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6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EDF5F-EEC7-7330-11DA-82489AF6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105F9C-5F0F-C98D-C444-7E79C05C12A2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4065CC-BAF2-2646-6DC9-CCA2AC58DAD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pic>
        <p:nvPicPr>
          <p:cNvPr id="9" name="그림 8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E723E-4DFB-CCF9-FB66-49713820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FCE66-B67E-3DCC-EDC0-BF93D04DBEEA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DCB2C46-2EBD-4D54-A18D-9E6DA735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88F3796-C2DD-4B3B-A779-04A4DEF6B8AF}"/>
              </a:ext>
            </a:extLst>
          </p:cNvPr>
          <p:cNvSpPr txBox="1">
            <a:spLocks/>
          </p:cNvSpPr>
          <p:nvPr/>
        </p:nvSpPr>
        <p:spPr>
          <a:xfrm>
            <a:off x="9707134" y="5409213"/>
            <a:ext cx="2247122" cy="1261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심예진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1999" cy="142967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ko-KR" dirty="0"/>
              <a:t>INDEX </a:t>
            </a:r>
            <a:r>
              <a:rPr lang="ko-KR" altLang="en-US" dirty="0"/>
              <a:t>및 </a:t>
            </a: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962" y="1693357"/>
            <a:ext cx="11598074" cy="4432567"/>
          </a:xfrm>
        </p:spPr>
        <p:txBody>
          <a:bodyPr>
            <a:noAutofit/>
          </a:bodyPr>
          <a:lstStyle/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i="0" dirty="0" err="1">
                <a:solidFill>
                  <a:schemeClr val="bg1"/>
                </a:solidFill>
                <a:effectLst/>
                <a:latin typeface="+mj-lt"/>
              </a:rPr>
              <a:t>Build.gradle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j-lt"/>
              </a:rPr>
              <a:t>의존 주입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------------------------------------------------------------------------------------ 2p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박준형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</a:t>
            </a: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i="0" dirty="0" err="1">
                <a:solidFill>
                  <a:schemeClr val="bg1"/>
                </a:solidFill>
                <a:effectLst/>
                <a:latin typeface="+mj-lt"/>
              </a:rPr>
              <a:t>DataSourceConfig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altLang="ko-KR" sz="1600" b="1" i="0" dirty="0" err="1">
                <a:solidFill>
                  <a:schemeClr val="bg1"/>
                </a:solidFill>
                <a:effectLst/>
                <a:latin typeface="+mj-lt"/>
              </a:rPr>
              <a:t>TxConfig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j-lt"/>
              </a:rPr>
              <a:t>구현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----------------------------------------------------------------------- 3p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– 4p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박준형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MemoController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구현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------------------------------------------------------------------------------------- 5p – 6p </a:t>
            </a:r>
            <a:r>
              <a:rPr lang="ko-KR" altLang="en-US" sz="1600" b="1" dirty="0" err="1">
                <a:solidFill>
                  <a:schemeClr val="bg1"/>
                </a:solidFill>
                <a:latin typeface="+mj-lt"/>
              </a:rPr>
              <a:t>손보금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MemoService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MemoServiceImpl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------------------------------------------------------------------- 7p – 8p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심예진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DB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Memo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테이블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MemoDto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------------------------------------------------------------------------ 9p – 10p </a:t>
            </a:r>
            <a:r>
              <a:rPr lang="ko-KR" altLang="en-US" sz="1600" b="1" dirty="0" err="1">
                <a:solidFill>
                  <a:schemeClr val="bg1"/>
                </a:solidFill>
                <a:latin typeface="+mj-lt"/>
              </a:rPr>
              <a:t>손보금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MemoRespository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구현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----------------------------------------------------------------------------------- 11p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심예진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GlobalException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------------------------------------------------------------------------------------- 12p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박준형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Index.jsp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----------------------------------------------------------------------------------------------13p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심예진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코드 동작 확인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Console,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DB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저장 확인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, Web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의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View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확인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)--------------------------------------------14p – 15p </a:t>
            </a:r>
            <a:r>
              <a:rPr lang="ko-KR" altLang="en-US" sz="1600" b="1" dirty="0" err="1">
                <a:solidFill>
                  <a:schemeClr val="bg1"/>
                </a:solidFill>
                <a:latin typeface="+mj-lt"/>
              </a:rPr>
              <a:t>손보금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림 4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B4ED27-7257-EC1F-98C4-E6E38551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1" y="236265"/>
            <a:ext cx="815249" cy="815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93E1F-B78C-523A-B7A0-7AA31B32F72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1.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build.gradle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의존 주입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C92C58-D0A2-4455-A0DD-04B4262A8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" y="1994624"/>
            <a:ext cx="5995708" cy="41741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683D71-764E-48CE-8B3F-7D670D145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94624"/>
            <a:ext cx="596012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맑은 고딕" panose="020F03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4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 </a:t>
            </a:r>
            <a:r>
              <a:rPr lang="en-US" altLang="ko-KR" sz="4400" i="0" dirty="0" err="1">
                <a:effectLst/>
                <a:latin typeface="-apple-system"/>
              </a:rPr>
              <a:t>DataSourceConfig</a:t>
            </a:r>
            <a:r>
              <a:rPr lang="en-US" altLang="ko-KR" sz="4400" i="0" dirty="0">
                <a:effectLst/>
                <a:latin typeface="-apple-system"/>
              </a:rPr>
              <a:t>, </a:t>
            </a:r>
            <a:r>
              <a:rPr lang="en-US" altLang="ko-KR" sz="4400" i="0" dirty="0" err="1">
                <a:effectLst/>
                <a:latin typeface="-apple-system"/>
              </a:rPr>
              <a:t>TxConfig</a:t>
            </a:r>
            <a:r>
              <a:rPr lang="en-US" altLang="ko-KR" sz="4400" i="0" dirty="0">
                <a:effectLst/>
                <a:latin typeface="-apple-system"/>
              </a:rPr>
              <a:t> </a:t>
            </a:r>
            <a:r>
              <a:rPr lang="ko-KR" altLang="en-US" sz="4400" i="0" dirty="0">
                <a:effectLst/>
                <a:latin typeface="-apple-system"/>
              </a:rPr>
              <a:t>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7D4B2B-6B25-44EF-9979-FEC9E94A8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3" y="1579270"/>
            <a:ext cx="8449854" cy="51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4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맑은 고딕" panose="020F03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4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 </a:t>
            </a:r>
            <a:r>
              <a:rPr lang="en-US" altLang="ko-KR" sz="4400" i="0" dirty="0" err="1">
                <a:effectLst/>
                <a:latin typeface="-apple-system"/>
              </a:rPr>
              <a:t>DataSourceConfig</a:t>
            </a:r>
            <a:r>
              <a:rPr lang="en-US" altLang="ko-KR" sz="4400" i="0" dirty="0">
                <a:effectLst/>
                <a:latin typeface="-apple-system"/>
              </a:rPr>
              <a:t>, </a:t>
            </a:r>
            <a:r>
              <a:rPr lang="en-US" altLang="ko-KR" sz="4400" i="0" dirty="0" err="1">
                <a:effectLst/>
                <a:latin typeface="-apple-system"/>
              </a:rPr>
              <a:t>TxConfig</a:t>
            </a:r>
            <a:r>
              <a:rPr lang="en-US" altLang="ko-KR" sz="4400" i="0" dirty="0">
                <a:effectLst/>
                <a:latin typeface="-apple-system"/>
              </a:rPr>
              <a:t> </a:t>
            </a:r>
            <a:r>
              <a:rPr lang="ko-KR" altLang="en-US" sz="4400" i="0" dirty="0">
                <a:effectLst/>
                <a:latin typeface="-apple-system"/>
              </a:rPr>
              <a:t>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517AAB-876A-4311-A2E6-A15779C5A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499689"/>
            <a:ext cx="10564699" cy="52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6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3. </a:t>
            </a:r>
            <a:r>
              <a:rPr lang="en-US" altLang="ko-KR" sz="4400" dirty="0" err="1"/>
              <a:t>MemoController</a:t>
            </a:r>
            <a:r>
              <a:rPr lang="ko-KR" altLang="en-US" sz="4400" dirty="0"/>
              <a:t> 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2F63FA-396D-414C-A915-1CDA3B79C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7" y="1690688"/>
            <a:ext cx="725906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8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3. </a:t>
            </a:r>
            <a:r>
              <a:rPr lang="en-US" altLang="ko-KR" sz="4400" dirty="0" err="1"/>
              <a:t>MemoController</a:t>
            </a:r>
            <a:r>
              <a:rPr lang="ko-KR" altLang="en-US" sz="4400" dirty="0"/>
              <a:t> 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B9AF6B-9F48-41DC-8A00-F489E6966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87" y="1453881"/>
            <a:ext cx="8859486" cy="39049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259129-EF31-4A55-8849-E250742979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04"/>
          <a:stretch/>
        </p:blipFill>
        <p:spPr>
          <a:xfrm>
            <a:off x="1842786" y="5364704"/>
            <a:ext cx="8859487" cy="14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4. </a:t>
            </a:r>
            <a:r>
              <a:rPr lang="en-US" altLang="ko-KR" sz="4400" dirty="0" err="1"/>
              <a:t>MemoService</a:t>
            </a:r>
            <a:r>
              <a:rPr lang="en-US" altLang="ko-KR" sz="4400" dirty="0"/>
              <a:t> </a:t>
            </a:r>
            <a:r>
              <a:rPr lang="en-US" altLang="ko-KR" sz="4400" dirty="0" err="1"/>
              <a:t>MemoServiceImpl</a:t>
            </a:r>
            <a:r>
              <a:rPr lang="en-US" altLang="ko-KR" sz="4400" dirty="0"/>
              <a:t> </a:t>
            </a:r>
            <a:r>
              <a:rPr lang="ko-KR" altLang="en-US" sz="4400" dirty="0"/>
              <a:t>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76C74B-5D08-4E8D-A65C-4733D0E8A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96" t="3376" r="20940" b="57921"/>
          <a:stretch/>
        </p:blipFill>
        <p:spPr>
          <a:xfrm>
            <a:off x="838200" y="2141312"/>
            <a:ext cx="10515600" cy="37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9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4. </a:t>
            </a:r>
            <a:r>
              <a:rPr lang="en-US" altLang="ko-KR" sz="4400" dirty="0" err="1"/>
              <a:t>MemoService</a:t>
            </a:r>
            <a:r>
              <a:rPr lang="en-US" altLang="ko-KR" sz="4400" dirty="0"/>
              <a:t> </a:t>
            </a:r>
            <a:r>
              <a:rPr lang="en-US" altLang="ko-KR" sz="4400" dirty="0" err="1"/>
              <a:t>MemoServiceImpl</a:t>
            </a:r>
            <a:r>
              <a:rPr lang="en-US" altLang="ko-KR" sz="4400" dirty="0"/>
              <a:t> </a:t>
            </a:r>
            <a:r>
              <a:rPr lang="ko-KR" altLang="en-US" sz="4400" dirty="0"/>
              <a:t>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1799FE-1A98-4C8C-9325-15A18E730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4654" r="56307" b="53616"/>
          <a:stretch/>
        </p:blipFill>
        <p:spPr>
          <a:xfrm>
            <a:off x="246566" y="2027835"/>
            <a:ext cx="5133933" cy="40246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BEB8E8-9BA2-4FA0-B6A3-171D44A0E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46050" r="38968" b="11227"/>
          <a:stretch/>
        </p:blipFill>
        <p:spPr>
          <a:xfrm>
            <a:off x="5406949" y="2736922"/>
            <a:ext cx="6523450" cy="33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7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267</Words>
  <Application>Microsoft Office PowerPoint</Application>
  <PresentationFormat>와이드스크린</PresentationFormat>
  <Paragraphs>58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-apple-system</vt:lpstr>
      <vt:lpstr>맑은 고딕</vt:lpstr>
      <vt:lpstr>Arial</vt:lpstr>
      <vt:lpstr>Calibri</vt:lpstr>
      <vt:lpstr>Office 테마</vt:lpstr>
      <vt:lpstr>PowerPoint 프레젠테이션</vt:lpstr>
      <vt:lpstr>INDEX 및 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Cisco 문제 1번 2. Cisco 문제 2번 3. Jdk설치 + 설정 4. Tomcat 설치 + 설정 5. Eclipse 설치 + 설정</dc:title>
  <dc:creator>FullName</dc:creator>
  <cp:lastModifiedBy>FullName</cp:lastModifiedBy>
  <cp:revision>84</cp:revision>
  <dcterms:created xsi:type="dcterms:W3CDTF">2025-08-05T00:27:28Z</dcterms:created>
  <dcterms:modified xsi:type="dcterms:W3CDTF">2025-09-09T00:26:03Z</dcterms:modified>
</cp:coreProperties>
</file>