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-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81F72-61A1-437B-AB39-030BCB368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7307" y="1371648"/>
            <a:ext cx="9144000" cy="411470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1. Cisco </a:t>
            </a:r>
            <a:r>
              <a:rPr lang="ko-KR" altLang="en-US" b="1" dirty="0"/>
              <a:t>문제</a:t>
            </a:r>
            <a:r>
              <a:rPr lang="en-US" altLang="ko-KR" b="1" dirty="0"/>
              <a:t> 1</a:t>
            </a:r>
            <a:r>
              <a:rPr lang="ko-KR" altLang="en-US" b="1" dirty="0"/>
              <a:t>번</a:t>
            </a:r>
            <a:br>
              <a:rPr lang="en-US" altLang="ko-KR" b="1" dirty="0"/>
            </a:br>
            <a:r>
              <a:rPr lang="en-US" altLang="ko-KR" b="1" dirty="0"/>
              <a:t>2. Cisco </a:t>
            </a:r>
            <a:r>
              <a:rPr lang="ko-KR" altLang="en-US" b="1" dirty="0"/>
              <a:t>문제 </a:t>
            </a:r>
            <a:r>
              <a:rPr lang="en-US" altLang="ko-KR" b="1" dirty="0"/>
              <a:t>2</a:t>
            </a:r>
            <a:r>
              <a:rPr lang="ko-KR" altLang="en-US" b="1" dirty="0"/>
              <a:t>번</a:t>
            </a:r>
            <a:br>
              <a:rPr lang="en-US" altLang="ko-KR" b="1" dirty="0"/>
            </a:br>
            <a:r>
              <a:rPr lang="en-US" altLang="ko-KR" b="1" dirty="0"/>
              <a:t>3. </a:t>
            </a:r>
            <a:r>
              <a:rPr lang="en-US" altLang="ko-KR" b="1" dirty="0" err="1"/>
              <a:t>Jdk</a:t>
            </a:r>
            <a:r>
              <a:rPr lang="ko-KR" altLang="en-US" b="1" dirty="0"/>
              <a:t>설치 </a:t>
            </a:r>
            <a:r>
              <a:rPr lang="en-US" altLang="ko-KR" b="1" dirty="0"/>
              <a:t>+ </a:t>
            </a:r>
            <a:r>
              <a:rPr lang="ko-KR" altLang="en-US" b="1" dirty="0"/>
              <a:t>설정</a:t>
            </a:r>
            <a:br>
              <a:rPr lang="en-US" altLang="ko-KR" b="1" dirty="0"/>
            </a:br>
            <a:r>
              <a:rPr lang="en-US" altLang="ko-KR" b="1" dirty="0"/>
              <a:t>4. Tomcat </a:t>
            </a:r>
            <a:r>
              <a:rPr lang="ko-KR" altLang="en-US" b="1" dirty="0"/>
              <a:t>설치 </a:t>
            </a:r>
            <a:r>
              <a:rPr lang="en-US" altLang="ko-KR" b="1" dirty="0"/>
              <a:t>+ </a:t>
            </a:r>
            <a:r>
              <a:rPr lang="ko-KR" altLang="en-US" b="1" dirty="0"/>
              <a:t>설정</a:t>
            </a:r>
            <a:br>
              <a:rPr lang="en-US" altLang="ko-KR" b="1" dirty="0"/>
            </a:br>
            <a:r>
              <a:rPr lang="en-US" altLang="ko-KR" b="1" dirty="0"/>
              <a:t>5. Eclipse </a:t>
            </a:r>
            <a:r>
              <a:rPr lang="ko-KR" altLang="en-US" b="1" dirty="0"/>
              <a:t>설치 </a:t>
            </a:r>
            <a:r>
              <a:rPr lang="en-US" altLang="ko-KR" b="1" dirty="0"/>
              <a:t>+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914269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FA3146C-C873-43F9-9004-6B3B0B08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1" y="6917219"/>
            <a:ext cx="3525675" cy="771837"/>
          </a:xfrm>
          <a:prstGeom prst="rect">
            <a:avLst/>
          </a:prstGeom>
        </p:spPr>
      </p:pic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91BB5-6DF8-43CD-AA1D-5C476CE4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3. Tomcat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52565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4878" y="5600517"/>
            <a:ext cx="2247122" cy="1202450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800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800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800" dirty="0">
                <a:solidFill>
                  <a:schemeClr val="bg1"/>
                </a:solidFill>
                <a:latin typeface="+mn-ea"/>
              </a:rPr>
              <a:t>최지원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90600" y="32532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000" dirty="0">
                <a:solidFill>
                  <a:schemeClr val="bg1"/>
                </a:solidFill>
              </a:rPr>
              <a:t>응용</a:t>
            </a:r>
            <a:r>
              <a:rPr lang="en-US" altLang="ko-KR" sz="4000" dirty="0">
                <a:solidFill>
                  <a:schemeClr val="bg1"/>
                </a:solidFill>
              </a:rPr>
              <a:t>SW</a:t>
            </a:r>
            <a:r>
              <a:rPr lang="ko-KR" altLang="en-US" sz="4000" dirty="0">
                <a:solidFill>
                  <a:schemeClr val="bg1"/>
                </a:solidFill>
              </a:rPr>
              <a:t>기초 기술 활용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18B09C-3DC0-4EA1-85E9-0C9205CA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688592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39032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800" dirty="0" err="1">
                <a:solidFill>
                  <a:srgbClr val="2C3930"/>
                </a:solidFill>
              </a:rPr>
              <a:t>Lastpage</a:t>
            </a:r>
            <a:r>
              <a:rPr lang="en-US" altLang="ko-KR" sz="4800" dirty="0">
                <a:solidFill>
                  <a:srgbClr val="2C3930"/>
                </a:solidFill>
              </a:rPr>
              <a:t> 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690688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1825624"/>
            <a:ext cx="10075506" cy="46311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1. Cisco </a:t>
            </a:r>
            <a:r>
              <a:rPr lang="ko-KR" altLang="en-US" dirty="0">
                <a:solidFill>
                  <a:schemeClr val="bg1"/>
                </a:solidFill>
              </a:rPr>
              <a:t>문제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2. Cisco </a:t>
            </a:r>
            <a:r>
              <a:rPr lang="ko-KR" altLang="en-US" dirty="0">
                <a:solidFill>
                  <a:schemeClr val="bg1"/>
                </a:solidFill>
              </a:rPr>
              <a:t>문제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번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3. JDK </a:t>
            </a:r>
            <a:r>
              <a:rPr lang="ko-KR" altLang="en-US" dirty="0">
                <a:solidFill>
                  <a:schemeClr val="bg1"/>
                </a:solidFill>
              </a:rPr>
              <a:t>설치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4. Tomcat </a:t>
            </a:r>
            <a:r>
              <a:rPr lang="ko-KR" altLang="en-US" dirty="0">
                <a:solidFill>
                  <a:schemeClr val="bg1"/>
                </a:solidFill>
              </a:rPr>
              <a:t>설치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chemeClr val="bg1"/>
                </a:solidFill>
              </a:rPr>
              <a:t>5. Eclipse</a:t>
            </a:r>
            <a:r>
              <a:rPr lang="ko-KR" altLang="en-US" dirty="0">
                <a:solidFill>
                  <a:schemeClr val="bg1"/>
                </a:solidFill>
              </a:rPr>
              <a:t> 설치 </a:t>
            </a:r>
            <a:r>
              <a:rPr lang="en-US" altLang="ko-KR" dirty="0">
                <a:solidFill>
                  <a:schemeClr val="bg1"/>
                </a:solidFill>
              </a:rPr>
              <a:t>+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453881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1. JDK </a:t>
            </a:r>
            <a:r>
              <a:rPr lang="ko-KR" altLang="en-US" dirty="0"/>
              <a:t>설치 </a:t>
            </a:r>
            <a:r>
              <a:rPr lang="en-US" altLang="ko-KR" dirty="0"/>
              <a:t>+</a:t>
            </a:r>
            <a:r>
              <a:rPr lang="ko-KR" altLang="en-US" dirty="0"/>
              <a:t> 설정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F95AE4C-8E1F-42F8-B17F-3A2BF3625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58" y="1616073"/>
            <a:ext cx="3211072" cy="882894"/>
          </a:xfrm>
          <a:ln w="317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FBB90AF-8B7A-430C-83B3-EDD5D1042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29" y="2821067"/>
            <a:ext cx="1786988" cy="1997998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54146B8-99C4-4992-8515-96BC00A6C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914" y="2797786"/>
            <a:ext cx="1806921" cy="20212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4A06AE-83BA-40F6-B044-816B0E001E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509" y="2789076"/>
            <a:ext cx="2955358" cy="19979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3AC95F5-357A-4871-BFAD-7A9402F64D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37" y="2814461"/>
            <a:ext cx="2533112" cy="19979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D658D3-9F4E-450F-9F5F-2A49F1D07D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02" y="5183946"/>
            <a:ext cx="1454843" cy="13728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A439709-C9E1-427C-B7F1-4EF9FF7291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00" y="5183946"/>
            <a:ext cx="1296832" cy="13728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B92F16-5729-4633-BE42-C734486FAA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90" y="5139997"/>
            <a:ext cx="3767456" cy="1447589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D09161-97B6-405F-859A-17754FCB50DA}"/>
              </a:ext>
            </a:extLst>
          </p:cNvPr>
          <p:cNvSpPr txBox="1"/>
          <p:nvPr/>
        </p:nvSpPr>
        <p:spPr>
          <a:xfrm>
            <a:off x="3847381" y="2013834"/>
            <a:ext cx="2021574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</a:t>
            </a:r>
            <a:r>
              <a:rPr lang="ko-KR" altLang="en-US" sz="1400" dirty="0">
                <a:solidFill>
                  <a:schemeClr val="bg1"/>
                </a:solidFill>
              </a:rPr>
              <a:t>드라이브에 </a:t>
            </a:r>
            <a:r>
              <a:rPr lang="en-US" altLang="ko-KR" sz="1400" dirty="0">
                <a:solidFill>
                  <a:schemeClr val="bg1"/>
                </a:solidFill>
              </a:rPr>
              <a:t>JDK 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E39334E-F0FC-4F4B-9034-C0474813E978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3471230" y="2057520"/>
            <a:ext cx="376151" cy="14098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8CE88A7-A710-4B4B-B41E-1DC812FA91C5}"/>
              </a:ext>
            </a:extLst>
          </p:cNvPr>
          <p:cNvSpPr txBox="1"/>
          <p:nvPr/>
        </p:nvSpPr>
        <p:spPr>
          <a:xfrm>
            <a:off x="223202" y="2633717"/>
            <a:ext cx="11513976" cy="2308715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58143FA-B86D-4795-AE80-30384AA04C4D}"/>
              </a:ext>
            </a:extLst>
          </p:cNvPr>
          <p:cNvCxnSpPr>
            <a:cxnSpLocks/>
            <a:stCxn id="29" idx="0"/>
            <a:endCxn id="34" idx="1"/>
          </p:cNvCxnSpPr>
          <p:nvPr/>
        </p:nvCxnSpPr>
        <p:spPr>
          <a:xfrm rot="5400000" flipH="1" flipV="1">
            <a:off x="6338482" y="1763265"/>
            <a:ext cx="512161" cy="1228745"/>
          </a:xfrm>
          <a:prstGeom prst="bentConnector2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9A495CC-5B47-4930-BD1A-B2C929E8FD7E}"/>
              </a:ext>
            </a:extLst>
          </p:cNvPr>
          <p:cNvSpPr txBox="1"/>
          <p:nvPr/>
        </p:nvSpPr>
        <p:spPr>
          <a:xfrm>
            <a:off x="7208935" y="1859946"/>
            <a:ext cx="4531871" cy="5232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고급 시스템 설정</a:t>
            </a:r>
            <a:r>
              <a:rPr lang="en-US" altLang="ko-KR" sz="1400" dirty="0">
                <a:solidFill>
                  <a:schemeClr val="bg1"/>
                </a:solidFill>
              </a:rPr>
              <a:t>&gt; </a:t>
            </a:r>
            <a:r>
              <a:rPr lang="ko-KR" altLang="en-US" sz="1400" dirty="0">
                <a:solidFill>
                  <a:schemeClr val="bg1"/>
                </a:solidFill>
              </a:rPr>
              <a:t>환경 변수</a:t>
            </a:r>
            <a:r>
              <a:rPr lang="en-US" altLang="ko-KR" sz="1400" dirty="0">
                <a:solidFill>
                  <a:schemeClr val="bg1"/>
                </a:solidFill>
              </a:rPr>
              <a:t>&gt; Path</a:t>
            </a:r>
            <a:r>
              <a:rPr lang="ko-KR" altLang="en-US" sz="1400" dirty="0">
                <a:solidFill>
                  <a:schemeClr val="bg1"/>
                </a:solidFill>
              </a:rPr>
              <a:t>로 편집</a:t>
            </a:r>
            <a:r>
              <a:rPr lang="en-US" altLang="ko-KR" sz="1400" dirty="0">
                <a:solidFill>
                  <a:schemeClr val="bg1"/>
                </a:solidFill>
              </a:rPr>
              <a:t>&gt; JDK bin</a:t>
            </a:r>
            <a:r>
              <a:rPr lang="ko-KR" altLang="en-US" sz="1400" dirty="0">
                <a:solidFill>
                  <a:schemeClr val="bg1"/>
                </a:solidFill>
              </a:rPr>
              <a:t>파일의 경로를 넣고 가장 높은 우선순위 부여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5103F7-86DD-4325-844B-9561C70BC2BD}"/>
              </a:ext>
            </a:extLst>
          </p:cNvPr>
          <p:cNvSpPr txBox="1"/>
          <p:nvPr/>
        </p:nvSpPr>
        <p:spPr>
          <a:xfrm>
            <a:off x="223202" y="5153154"/>
            <a:ext cx="3135086" cy="1434432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05299B5-7ECA-414F-8FB8-0F5016599733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3372163" y="6124440"/>
            <a:ext cx="676592" cy="10044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2B9B5CE-AA73-46E3-BC88-BE96F6247FB4}"/>
              </a:ext>
            </a:extLst>
          </p:cNvPr>
          <p:cNvSpPr txBox="1"/>
          <p:nvPr/>
        </p:nvSpPr>
        <p:spPr>
          <a:xfrm>
            <a:off x="4048755" y="5955163"/>
            <a:ext cx="1400324" cy="33855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제대로 확인</a:t>
            </a:r>
            <a:r>
              <a:rPr lang="en-US" altLang="ko-KR" sz="1600" dirty="0">
                <a:solidFill>
                  <a:schemeClr val="bg1"/>
                </a:solidFill>
              </a:rPr>
              <a:t>!!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FEE8B0CD-F025-4302-A1E5-9D8A884AF3F5}"/>
              </a:ext>
            </a:extLst>
          </p:cNvPr>
          <p:cNvCxnSpPr>
            <a:cxnSpLocks/>
          </p:cNvCxnSpPr>
          <p:nvPr/>
        </p:nvCxnSpPr>
        <p:spPr>
          <a:xfrm flipV="1">
            <a:off x="9747646" y="6015560"/>
            <a:ext cx="615356" cy="33094"/>
          </a:xfrm>
          <a:prstGeom prst="bentConnector3">
            <a:avLst/>
          </a:prstGeom>
          <a:ln w="2222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9E9AA-D34C-4BBA-8725-1E619481BE08}"/>
              </a:ext>
            </a:extLst>
          </p:cNvPr>
          <p:cNvSpPr txBox="1"/>
          <p:nvPr/>
        </p:nvSpPr>
        <p:spPr>
          <a:xfrm>
            <a:off x="10363002" y="5770497"/>
            <a:ext cx="1738070" cy="5232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</a:rPr>
              <a:t>명령 프롬프트 창에서 자바 버전확인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4DE655-3741-42EA-920E-D1C5E35A7693}"/>
              </a:ext>
            </a:extLst>
          </p:cNvPr>
          <p:cNvSpPr txBox="1"/>
          <p:nvPr/>
        </p:nvSpPr>
        <p:spPr>
          <a:xfrm>
            <a:off x="3847381" y="1690236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AF5727-2D35-45BF-A008-1AB1C825DEF8}"/>
              </a:ext>
            </a:extLst>
          </p:cNvPr>
          <p:cNvSpPr txBox="1"/>
          <p:nvPr/>
        </p:nvSpPr>
        <p:spPr>
          <a:xfrm>
            <a:off x="7208935" y="1518900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770945-26D8-4B8F-90B6-B846044E1276}"/>
              </a:ext>
            </a:extLst>
          </p:cNvPr>
          <p:cNvSpPr txBox="1"/>
          <p:nvPr/>
        </p:nvSpPr>
        <p:spPr>
          <a:xfrm>
            <a:off x="4048755" y="5642041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C259EF0-FB29-4285-8EFF-F1DDB7607750}"/>
              </a:ext>
            </a:extLst>
          </p:cNvPr>
          <p:cNvSpPr txBox="1"/>
          <p:nvPr/>
        </p:nvSpPr>
        <p:spPr>
          <a:xfrm>
            <a:off x="10363002" y="5431363"/>
            <a:ext cx="317760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8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5222CBA-79DA-4EAA-BE8B-211C3BD44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37" y="2749363"/>
            <a:ext cx="2306182" cy="679637"/>
          </a:xfrm>
          <a:ln w="25400">
            <a:solidFill>
              <a:schemeClr val="accent4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5536023-535D-446C-A290-F24F9F661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175" y="2388637"/>
            <a:ext cx="3434890" cy="1585334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26577F-9958-4A41-930B-FAD27D216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56" y="3625403"/>
            <a:ext cx="1760659" cy="1181546"/>
          </a:xfrm>
          <a:prstGeom prst="rect">
            <a:avLst/>
          </a:prstGeom>
          <a:ln w="22225">
            <a:solidFill>
              <a:schemeClr val="accent4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8F80F3B-C6D9-4C03-85BA-D1FD2DFB6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537" y="2357894"/>
            <a:ext cx="2785732" cy="2449055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B77ED8F-247D-4B5C-ABD3-DDEB08EB7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609" y="2388636"/>
            <a:ext cx="1533384" cy="2755899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sp>
        <p:nvSpPr>
          <p:cNvPr id="26" name="제목 1">
            <a:extLst>
              <a:ext uri="{FF2B5EF4-FFF2-40B4-BE49-F238E27FC236}">
                <a16:creationId xmlns:a16="http://schemas.microsoft.com/office/drawing/2014/main" id="{70F37B11-F280-4B3D-BEA3-12FD0EA6320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 Eclipse 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107E59-A491-4773-BA03-340F2314BE29}"/>
              </a:ext>
            </a:extLst>
          </p:cNvPr>
          <p:cNvSpPr txBox="1"/>
          <p:nvPr/>
        </p:nvSpPr>
        <p:spPr>
          <a:xfrm>
            <a:off x="270588" y="2388637"/>
            <a:ext cx="2676059" cy="275589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1255F39-6443-497D-AD14-3F97950F021B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 rot="5400000">
            <a:off x="968557" y="5659731"/>
            <a:ext cx="1155256" cy="124866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A4F9F9BC-81E8-4DC0-AB76-D425E73DEA23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5400000">
            <a:off x="3749260" y="4955987"/>
            <a:ext cx="2110377" cy="146345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5FECD17-1A19-4CB2-9B60-CDAAFEAAFCC5}"/>
              </a:ext>
            </a:extLst>
          </p:cNvPr>
          <p:cNvCxnSpPr>
            <a:cxnSpLocks/>
            <a:stCxn id="21" idx="2"/>
            <a:endCxn id="43" idx="0"/>
          </p:cNvCxnSpPr>
          <p:nvPr/>
        </p:nvCxnSpPr>
        <p:spPr>
          <a:xfrm rot="16200000" flipH="1">
            <a:off x="7119235" y="5669601"/>
            <a:ext cx="1155257" cy="105124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95B7EA2B-8642-4BCF-BBBA-91B77C63CC3E}"/>
              </a:ext>
            </a:extLst>
          </p:cNvPr>
          <p:cNvCxnSpPr>
            <a:cxnSpLocks/>
            <a:endCxn id="44" idx="0"/>
          </p:cNvCxnSpPr>
          <p:nvPr/>
        </p:nvCxnSpPr>
        <p:spPr>
          <a:xfrm rot="16200000" flipH="1">
            <a:off x="9567106" y="5357432"/>
            <a:ext cx="1492842" cy="391876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352018-8EA2-491B-8598-CF12D9B44C9D}"/>
              </a:ext>
            </a:extLst>
          </p:cNvPr>
          <p:cNvSpPr txBox="1"/>
          <p:nvPr/>
        </p:nvSpPr>
        <p:spPr>
          <a:xfrm>
            <a:off x="373593" y="6299792"/>
            <a:ext cx="2220318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</a:t>
            </a:r>
            <a:r>
              <a:rPr lang="ko-KR" altLang="en-US" sz="1400" dirty="0">
                <a:solidFill>
                  <a:schemeClr val="bg1"/>
                </a:solidFill>
              </a:rPr>
              <a:t>드라이브에 </a:t>
            </a:r>
            <a:r>
              <a:rPr lang="en-US" altLang="ko-KR" sz="1400" dirty="0">
                <a:solidFill>
                  <a:schemeClr val="bg1"/>
                </a:solidFill>
              </a:rPr>
              <a:t>Eclipse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1D9B3E-DB0D-46DB-9267-FBF304347E97}"/>
              </a:ext>
            </a:extLst>
          </p:cNvPr>
          <p:cNvSpPr txBox="1"/>
          <p:nvPr/>
        </p:nvSpPr>
        <p:spPr>
          <a:xfrm>
            <a:off x="3535310" y="6084348"/>
            <a:ext cx="2391930" cy="523220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Workspace</a:t>
            </a:r>
            <a:r>
              <a:rPr lang="ko-KR" altLang="en-US" sz="1400" dirty="0">
                <a:solidFill>
                  <a:schemeClr val="bg1"/>
                </a:solidFill>
              </a:rPr>
              <a:t>를 배경화면 </a:t>
            </a:r>
            <a:r>
              <a:rPr lang="en-US" altLang="ko-KR" sz="1400" dirty="0">
                <a:solidFill>
                  <a:schemeClr val="bg1"/>
                </a:solidFill>
              </a:rPr>
              <a:t>Eclipse</a:t>
            </a:r>
            <a:r>
              <a:rPr lang="ko-KR" altLang="en-US" sz="1400" dirty="0">
                <a:solidFill>
                  <a:schemeClr val="bg1"/>
                </a:solidFill>
              </a:rPr>
              <a:t>폴더에 </a:t>
            </a:r>
            <a:r>
              <a:rPr lang="ko-KR" altLang="en-US" sz="1400" dirty="0" err="1">
                <a:solidFill>
                  <a:schemeClr val="bg1"/>
                </a:solidFill>
              </a:rPr>
              <a:t>추가해줬음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0C7554-E171-46CB-9CE2-0179E911CDC4}"/>
              </a:ext>
            </a:extLst>
          </p:cNvPr>
          <p:cNvSpPr txBox="1"/>
          <p:nvPr/>
        </p:nvSpPr>
        <p:spPr>
          <a:xfrm>
            <a:off x="6639266" y="6299792"/>
            <a:ext cx="2220318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</a:t>
            </a:r>
            <a:r>
              <a:rPr lang="ko-KR" altLang="en-US" sz="1400" dirty="0">
                <a:solidFill>
                  <a:schemeClr val="bg1"/>
                </a:solidFill>
              </a:rPr>
              <a:t>드라이브에 </a:t>
            </a:r>
            <a:r>
              <a:rPr lang="en-US" altLang="ko-KR" sz="1400" dirty="0">
                <a:solidFill>
                  <a:schemeClr val="bg1"/>
                </a:solidFill>
              </a:rPr>
              <a:t>Eclipse</a:t>
            </a:r>
            <a:r>
              <a:rPr lang="ko-KR" altLang="en-US" sz="1400" dirty="0">
                <a:solidFill>
                  <a:schemeClr val="bg1"/>
                </a:solidFill>
              </a:rPr>
              <a:t>설치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05146B-3051-4612-BFB1-F667D8EC9FA3}"/>
              </a:ext>
            </a:extLst>
          </p:cNvPr>
          <p:cNvSpPr txBox="1"/>
          <p:nvPr/>
        </p:nvSpPr>
        <p:spPr>
          <a:xfrm>
            <a:off x="9399306" y="6299791"/>
            <a:ext cx="2220318" cy="307777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Server </a:t>
            </a:r>
            <a:r>
              <a:rPr lang="en-US" altLang="ko-KR" sz="1400" dirty="0" err="1">
                <a:solidFill>
                  <a:schemeClr val="bg1"/>
                </a:solidFill>
              </a:rPr>
              <a:t>Libara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49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4222F8D-1BA0-4634-82D8-E2DFF0B3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68" y="1819007"/>
            <a:ext cx="2062690" cy="2301562"/>
          </a:xfrm>
          <a:prstGeom prst="rect">
            <a:avLst/>
          </a:prstGeom>
          <a:ln w="22225">
            <a:solidFill>
              <a:schemeClr val="accent4">
                <a:alpha val="99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0F87AB-EBAA-4EA9-85F7-FF15F25BC1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47" y="1797641"/>
            <a:ext cx="5854700" cy="2344293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59FFD4BB-D659-4EB7-841F-535441435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4" t="-543" r="1587" b="45774"/>
          <a:stretch/>
        </p:blipFill>
        <p:spPr>
          <a:xfrm>
            <a:off x="7667584" y="4466197"/>
            <a:ext cx="3686216" cy="2171254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5B4C8E-79EF-4553-831C-ABD1C52DC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536" y="1772177"/>
            <a:ext cx="2104385" cy="2449055"/>
          </a:xfrm>
          <a:prstGeom prst="rect">
            <a:avLst/>
          </a:prstGeom>
          <a:ln w="25400">
            <a:solidFill>
              <a:schemeClr val="accent4"/>
            </a:solidFill>
          </a:ln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39060BE2-3D21-4E13-9D67-A27738B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1A90B129-B3DD-449C-A6F7-1106B859481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 Eclipse 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서버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CB90DCF-889E-4E97-8199-5B241002C14B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1148491" y="4487991"/>
            <a:ext cx="935765" cy="200920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03720AC-A170-4BF1-BB17-B179F031AF8B}"/>
              </a:ext>
            </a:extLst>
          </p:cNvPr>
          <p:cNvCxnSpPr>
            <a:cxnSpLocks/>
            <a:stCxn id="7" idx="2"/>
          </p:cNvCxnSpPr>
          <p:nvPr/>
        </p:nvCxnSpPr>
        <p:spPr>
          <a:xfrm rot="16200000" flipH="1">
            <a:off x="5609423" y="4432908"/>
            <a:ext cx="914400" cy="332452"/>
          </a:xfrm>
          <a:prstGeom prst="bentConnector3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30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4B1BDE5-167C-4584-A873-94B3620F1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7" y="5937000"/>
            <a:ext cx="3506617" cy="87665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A818DD-D9EB-4644-AD3A-17516C63F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27" y="4718958"/>
            <a:ext cx="3506617" cy="10839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A3146C-C873-43F9-9004-6B3B0B0832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1" y="6917219"/>
            <a:ext cx="3525675" cy="77183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9608CB-D81F-448E-A569-169E4ED80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59" y="1690688"/>
            <a:ext cx="2424341" cy="20463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01538AF-1E9D-4CCB-BFF9-674E4A98E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259" y="3811987"/>
            <a:ext cx="2265720" cy="251314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2E8E001-C286-45D5-9277-4417CC67FF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18" y="1693229"/>
            <a:ext cx="1980952" cy="1800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3EE4DC-87CE-40D1-BFD3-F03ED319F8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89" y="1943593"/>
            <a:ext cx="3655631" cy="280304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5CBC370-7B65-4271-8948-C816264782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18" y="4016751"/>
            <a:ext cx="3029865" cy="2330286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CE6A39D-F2E7-4741-A81F-1DA810FD7A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48" y="3552001"/>
            <a:ext cx="2621304" cy="279503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4F39DBD-63F2-48F7-AE45-328FB28A60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39" y="482673"/>
            <a:ext cx="3387012" cy="2001416"/>
          </a:xfrm>
          <a:prstGeom prst="rect">
            <a:avLst/>
          </a:prstGeom>
        </p:spPr>
      </p:pic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F717D8A-86F0-45C9-B01D-337600F9BF1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2. Eclipse 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  <a:r>
              <a:rPr lang="en-US" altLang="ko-KR" dirty="0"/>
              <a:t>(</a:t>
            </a:r>
            <a:r>
              <a:rPr lang="ko-KR" altLang="en-US" dirty="0"/>
              <a:t>서버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4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FA3146C-C873-43F9-9004-6B3B0B08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1" y="6917219"/>
            <a:ext cx="3525675" cy="771837"/>
          </a:xfrm>
          <a:prstGeom prst="rect">
            <a:avLst/>
          </a:prstGeom>
        </p:spPr>
      </p:pic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0F717D8A-86F0-45C9-B01D-337600F9BF1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3. Tomcat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7FB4D3-6ECA-48D8-ABF4-0A7BB3F3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1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4FA3146C-C873-43F9-9004-6B3B0B08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31" y="6917219"/>
            <a:ext cx="3525675" cy="771837"/>
          </a:xfrm>
          <a:prstGeom prst="rect">
            <a:avLst/>
          </a:prstGeom>
        </p:spPr>
      </p:pic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049740A-9CC5-4F4C-87AB-4B8CF08C9CE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3. Tomcat</a:t>
            </a:r>
            <a:r>
              <a:rPr lang="ko-KR" altLang="en-US" dirty="0"/>
              <a:t>설치 </a:t>
            </a:r>
            <a:r>
              <a:rPr lang="en-US" altLang="ko-KR" dirty="0"/>
              <a:t>+ </a:t>
            </a:r>
            <a:r>
              <a:rPr lang="ko-KR" altLang="en-US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05192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180</Words>
  <Application>Microsoft Office PowerPoint</Application>
  <PresentationFormat>와이드스크린</PresentationFormat>
  <Paragraphs>32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1. Cisco 문제 1번 2. Cisco 문제 2번 3. Jdk설치 + 설정 4. Tomcat 설치 + 설정 5. Eclipse 설치 + 설정</vt:lpstr>
      <vt:lpstr>PowerPoint 프레젠테이션</vt:lpstr>
      <vt:lpstr>Index</vt:lpstr>
      <vt:lpstr>1. JDK 설치 +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18</cp:revision>
  <dcterms:created xsi:type="dcterms:W3CDTF">2025-08-05T00:27:28Z</dcterms:created>
  <dcterms:modified xsi:type="dcterms:W3CDTF">2025-08-06T07:40:42Z</dcterms:modified>
</cp:coreProperties>
</file>