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93" r:id="rId4"/>
    <p:sldId id="292" r:id="rId5"/>
    <p:sldId id="302" r:id="rId6"/>
    <p:sldId id="303" r:id="rId7"/>
    <p:sldId id="294" r:id="rId8"/>
    <p:sldId id="296" r:id="rId9"/>
    <p:sldId id="295" r:id="rId10"/>
    <p:sldId id="287" r:id="rId11"/>
    <p:sldId id="297" r:id="rId12"/>
    <p:sldId id="298" r:id="rId13"/>
    <p:sldId id="300" r:id="rId14"/>
    <p:sldId id="301" r:id="rId15"/>
    <p:sldId id="290" r:id="rId16"/>
    <p:sldId id="299" r:id="rId17"/>
    <p:sldId id="286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9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9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D174-CB32-4F11-B7D5-1A7BA59E4A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9D795AB-E336-45EB-A305-DD9AC468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254FD-84F1-428D-9057-ADAB81B3D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BD85F5-ED05-4F59-AE9E-A58CEDA5B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79A623-0C98-4283-9D38-6AB30199D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810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1F0666-4475-4B01-8F4E-B875648A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7346D4-00C3-47FF-9B09-D4FF35DCC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E781B1-9EDD-4233-A374-EB535A6E5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826D15-4D50-4692-B46D-F882C66E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45EE2F-D229-4007-8D9F-7A3820BE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292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EF2BF9F-0C81-4E8A-886A-CAEB2C36B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A505AFD-1AA5-45B8-BD53-DA28197BD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149204C-AB5D-4CA3-9046-1619B215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FA9E8D-4B61-46A7-A49A-9045BDF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EB5F22-C6F7-44D5-ACE0-6E7A148D0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414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1DFFC5-38A8-42C2-A273-FAB66323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7E2275-8578-4DB7-9D83-8CCD9E291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7C62E-4128-4DAC-A65A-27BB07B1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24C588-E11C-4D94-8F48-301C424F2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1D5DEC-11A5-4320-839E-7F51A3AE9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29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E59599-3C19-445B-8494-65877CB89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5B53FD-C5F7-4500-BCF7-72846463F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83EE29-7B5A-4A33-A2E2-95C3F607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6DC215-611A-40F3-A9AE-4EE2515F4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079D90-5960-4F74-B035-C3B189499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8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B7EE06-1A7E-4A92-AAD0-9B86B8FF9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688597-0625-4374-89CD-44B8845505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525B3D4-AF4B-4AE8-8394-D610318F6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47BFB0-D7CE-457E-9189-BFF67F8D5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F705FD7-3D9F-4845-8269-DDACF1416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2645E4-0207-4203-9E82-F7636B0D5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4387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10BA0D-07F6-4D96-BF5B-9436CB1AF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A570F5-018D-444F-B20D-7729D02D8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1EA175-6F80-498A-B91B-186EB4E9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8C8E9D-6863-4906-B550-56942E2D37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351414A-34E4-4E1D-8229-4BAA2EB30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1AA7644-2A06-4E36-80B6-059F98256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C1EA36-C08D-410A-BF83-A04F264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CC500D-50CE-43C2-8933-D267B7AE9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126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703C0-9ACF-4AAE-9D37-8D18B26C7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6BCB5-73A1-4024-82FE-AF51172C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F8ED94-3DD5-42AA-8FF1-38C6499C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6D23E3A-D959-4203-BD40-C8351276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607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C8A935A-7442-4F58-8D11-325F1B5C6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FFBA2FD-9246-42AD-B56C-E8EA7AE50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6FE6B8E-4A69-4A9B-A9DD-5F0CB7237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1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16DA8A-92BC-49DE-A8CF-C983904A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23E4CE-55E3-4027-A86D-AC29312D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63CD0D5-63EF-4021-AF42-9F742E4957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8D621F-7A35-4AB1-9015-6EE6F3156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5FD7D6-46C4-408F-847C-245D5126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6B04C4-A611-43E8-834B-444CAF026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26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CDD74F-EF7A-4889-85F7-871326D4A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E16CC49-48CD-4612-BF78-EBB3B04EE3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87BBA3-126E-40D9-955B-8C8D7877CC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7E777C-8677-437F-9339-DEE00C799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11FACA-F355-4D90-B353-2AE547D56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0C2A7F-AB07-44EB-9EF8-2BEB08E2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758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488827D-BBE9-423B-8A3E-16F1434F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1ACD2B-EAC8-4DAE-80BC-8153D0C80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7A703-9670-4373-B621-3347DC4D14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F23D8-EC25-4018-9CD7-C53C9D694542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5031C-9617-4CD5-AB16-821A2E9453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749AC1-BC97-42DC-BBFB-1FF1599E85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952CE-132A-4246-9EFC-673601641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926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134" y="5409213"/>
            <a:ext cx="2247122" cy="1261535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 err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0" indent="0" algn="r">
              <a:buNone/>
            </a:pP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심예진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3DA77DD5-F07A-4FA6-8DEA-409A2C5ABB17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서버프로그램 구현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0892D854-65E9-4161-BD25-B1C960BA7B0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C62395-CB82-C6B8-18EC-276CC2A8E7CC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13" name="그림 1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47CCDA8-F2F2-6E33-1693-7115E4B9C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974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9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CA28F0C-523D-44E3-AB7C-9FCECEA4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051" y="1567574"/>
            <a:ext cx="7401958" cy="5115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29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10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4C48C3E-26A8-4F41-8E6A-E401F5DE6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340" y="1546732"/>
            <a:ext cx="7373379" cy="5212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749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11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65DC76A-7A29-402D-97E9-A6B6EDAA35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46" y="1877288"/>
            <a:ext cx="7382905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24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5. 02Join.jsp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E8ACEFC-BE3F-4B14-BC73-1BCC62CCB99F}"/>
              </a:ext>
            </a:extLst>
          </p:cNvPr>
          <p:cNvSpPr txBox="1"/>
          <p:nvPr/>
        </p:nvSpPr>
        <p:spPr>
          <a:xfrm>
            <a:off x="1095372" y="528831"/>
            <a:ext cx="16541142" cy="8784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1" hangingPunct="1">
              <a:lnSpc>
                <a:spcPts val="26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838F2-387F-48AD-91D9-BA84FB29DA12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12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FCEA46-FAE2-4130-AD44-EE520772378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64" t="9143" r="51259" b="18475"/>
          <a:stretch/>
        </p:blipFill>
        <p:spPr>
          <a:xfrm>
            <a:off x="1494006" y="1663887"/>
            <a:ext cx="4361906" cy="49638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BCD1A97-9E6A-40E0-AE4C-6006A4481F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50" t="11619" r="49157" b="17588"/>
          <a:stretch/>
        </p:blipFill>
        <p:spPr>
          <a:xfrm>
            <a:off x="5949252" y="1663722"/>
            <a:ext cx="4748742" cy="496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721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5. 02Join.jsp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E8ACEFC-BE3F-4B14-BC73-1BCC62CCB99F}"/>
              </a:ext>
            </a:extLst>
          </p:cNvPr>
          <p:cNvSpPr txBox="1"/>
          <p:nvPr/>
        </p:nvSpPr>
        <p:spPr>
          <a:xfrm>
            <a:off x="1095372" y="528831"/>
            <a:ext cx="16541142" cy="8784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marL="0" marR="0" lvl="0" indent="0" algn="ctr" defTabSz="914400" rtl="0" eaLnBrk="1" fontAlgn="auto" latinLnBrk="1" hangingPunct="1">
              <a:lnSpc>
                <a:spcPts val="26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838F2-387F-48AD-91D9-BA84FB29DA12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13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682AD2-7C85-491E-92D0-53E2BB802D0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827" t="10241" r="48298" b="20193"/>
          <a:stretch/>
        </p:blipFill>
        <p:spPr>
          <a:xfrm>
            <a:off x="1246927" y="1773197"/>
            <a:ext cx="4739640" cy="477078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FFD40FB-32F8-4B9B-8AD1-CCB7A2554C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826" t="19628" r="52500" b="19196"/>
          <a:stretch/>
        </p:blipFill>
        <p:spPr>
          <a:xfrm>
            <a:off x="6096000" y="1773197"/>
            <a:ext cx="4807163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30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6. </a:t>
            </a:r>
            <a:r>
              <a:rPr lang="ko-KR" altLang="en-US" dirty="0"/>
              <a:t>회원가입 성공 예시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11" name="TextBox 7">
            <a:extLst>
              <a:ext uri="{FF2B5EF4-FFF2-40B4-BE49-F238E27FC236}">
                <a16:creationId xmlns:a16="http://schemas.microsoft.com/office/drawing/2014/main" id="{3E8ACEFC-BE3F-4B14-BC73-1BCC62CCB99F}"/>
              </a:ext>
            </a:extLst>
          </p:cNvPr>
          <p:cNvSpPr txBox="1"/>
          <p:nvPr/>
        </p:nvSpPr>
        <p:spPr>
          <a:xfrm>
            <a:off x="1095372" y="528831"/>
            <a:ext cx="16541142" cy="878471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3838F2-387F-48AD-91D9-BA84FB29DA12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14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4C23D80-C49C-45D7-8A66-33746DD81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1698988"/>
            <a:ext cx="2599021" cy="4875287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81745D-91D1-472C-92BD-C0498CE9720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111"/>
          <a:stretch/>
        </p:blipFill>
        <p:spPr>
          <a:xfrm>
            <a:off x="3354772" y="3050086"/>
            <a:ext cx="3408093" cy="1743318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9CD5911-6FBA-4CB4-8C89-EAD33528E5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06" y="4346145"/>
            <a:ext cx="4646801" cy="20434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CD2B9C-AB73-45F9-AA65-78F5F5534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6107" y="1757271"/>
            <a:ext cx="4646801" cy="2379360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9A39E46D-FA40-46D1-864F-23B34EB44CCC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2911532" y="3921745"/>
            <a:ext cx="443240" cy="214887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2F0381D3-3993-41D3-B638-6DD4635C77B5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762865" y="2946951"/>
            <a:ext cx="443242" cy="974794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D75E2A9-5004-4956-A415-81D392B54356}"/>
              </a:ext>
            </a:extLst>
          </p:cNvPr>
          <p:cNvSpPr/>
          <p:nvPr/>
        </p:nvSpPr>
        <p:spPr>
          <a:xfrm>
            <a:off x="7116792" y="5037826"/>
            <a:ext cx="4848046" cy="2884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5AF91CB3-2ECE-4CED-A65A-5718AB01356C}"/>
              </a:ext>
            </a:extLst>
          </p:cNvPr>
          <p:cNvCxnSpPr>
            <a:cxnSpLocks/>
            <a:stCxn id="24" idx="1"/>
            <a:endCxn id="28" idx="3"/>
          </p:cNvCxnSpPr>
          <p:nvPr/>
        </p:nvCxnSpPr>
        <p:spPr>
          <a:xfrm rot="10800000" flipV="1">
            <a:off x="6305910" y="5182068"/>
            <a:ext cx="810883" cy="45776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EAC6175-5B5A-4467-BC10-1BC373A92428}"/>
              </a:ext>
            </a:extLst>
          </p:cNvPr>
          <p:cNvSpPr txBox="1"/>
          <p:nvPr/>
        </p:nvSpPr>
        <p:spPr>
          <a:xfrm>
            <a:off x="4517772" y="5470555"/>
            <a:ext cx="1788137" cy="33855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bg1"/>
                </a:solidFill>
              </a:rPr>
              <a:t>DB</a:t>
            </a:r>
            <a:r>
              <a:rPr lang="ko-KR" altLang="en-US" sz="1600" b="1" dirty="0">
                <a:solidFill>
                  <a:schemeClr val="bg1"/>
                </a:solidFill>
              </a:rPr>
              <a:t> 저장 확인</a:t>
            </a:r>
            <a:r>
              <a:rPr lang="en-US" altLang="ko-KR" sz="1600" b="1" dirty="0">
                <a:solidFill>
                  <a:schemeClr val="bg1"/>
                </a:solidFill>
              </a:rPr>
              <a:t>!!!</a:t>
            </a:r>
            <a:endParaRPr lang="ko-KR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1526D2-AC2A-4D67-98D9-1215B01E4FA2}"/>
              </a:ext>
            </a:extLst>
          </p:cNvPr>
          <p:cNvSpPr txBox="1"/>
          <p:nvPr/>
        </p:nvSpPr>
        <p:spPr>
          <a:xfrm>
            <a:off x="3841839" y="1679149"/>
            <a:ext cx="2630394" cy="1169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</a:rPr>
              <a:t>DB</a:t>
            </a:r>
            <a:r>
              <a:rPr lang="ko-KR" altLang="en-US" sz="1400" b="1" dirty="0">
                <a:solidFill>
                  <a:schemeClr val="bg1"/>
                </a:solidFill>
              </a:rPr>
              <a:t> 연결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</a:rPr>
              <a:t>트랜잭션 정상 시작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</a:rPr>
              <a:t>트랜잭션 정상 종료</a:t>
            </a:r>
            <a:endParaRPr lang="en-US" altLang="ko-KR" sz="1400" b="1" dirty="0">
              <a:solidFill>
                <a:schemeClr val="bg1"/>
              </a:solidFill>
            </a:endParaRP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</a:rPr>
              <a:t>회원가입 성공</a:t>
            </a:r>
            <a:r>
              <a:rPr lang="en-US" altLang="ko-KR" sz="1400" b="1" dirty="0">
                <a:solidFill>
                  <a:schemeClr val="bg1"/>
                </a:solidFill>
              </a:rPr>
              <a:t>!!!</a:t>
            </a:r>
          </a:p>
          <a:p>
            <a:pPr marL="342900" indent="-342900">
              <a:buAutoNum type="arabicPeriod"/>
            </a:pPr>
            <a:r>
              <a:rPr lang="ko-KR" altLang="en-US" sz="1400" b="1" dirty="0">
                <a:solidFill>
                  <a:schemeClr val="bg1"/>
                </a:solidFill>
              </a:rPr>
              <a:t>로그인 페이지로 이동</a:t>
            </a:r>
            <a:endParaRPr lang="en-US" altLang="ko-KR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344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7. </a:t>
            </a:r>
            <a:r>
              <a:rPr lang="ko-KR" altLang="en-US" dirty="0"/>
              <a:t>회원가입 실패 예시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15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8EE246-B632-4646-9C10-12F909B32B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029" y="1718547"/>
            <a:ext cx="2736726" cy="4992914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70EFE20-BDF4-4912-B432-799CB6C79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416" y="3073902"/>
            <a:ext cx="2762636" cy="1695687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C808363-9A8E-436B-8F2B-77A6888E9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05" y="2820313"/>
            <a:ext cx="5381512" cy="2319141"/>
          </a:xfrm>
          <a:prstGeom prst="rect">
            <a:avLst/>
          </a:prstGeom>
          <a:ln w="28575">
            <a:solidFill>
              <a:schemeClr val="accent4"/>
            </a:solidFill>
          </a:ln>
        </p:spPr>
      </p:pic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98F947E8-43CC-4651-A344-CB1505641521}"/>
              </a:ext>
            </a:extLst>
          </p:cNvPr>
          <p:cNvCxnSpPr>
            <a:cxnSpLocks/>
            <a:stCxn id="12" idx="3"/>
            <a:endCxn id="5" idx="1"/>
          </p:cNvCxnSpPr>
          <p:nvPr/>
        </p:nvCxnSpPr>
        <p:spPr>
          <a:xfrm>
            <a:off x="5549217" y="3979884"/>
            <a:ext cx="380812" cy="235120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239B59FC-7C9A-4989-96D9-DD093E8132C1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 flipV="1">
            <a:off x="8666755" y="3921746"/>
            <a:ext cx="359661" cy="29325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5BB2707-43F5-4A10-93CC-3FE37EE33F23}"/>
              </a:ext>
            </a:extLst>
          </p:cNvPr>
          <p:cNvSpPr/>
          <p:nvPr/>
        </p:nvSpPr>
        <p:spPr>
          <a:xfrm>
            <a:off x="0" y="3395902"/>
            <a:ext cx="5754848" cy="306515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CC57A7-2D2F-4691-B45F-C877AF5C418D}"/>
              </a:ext>
            </a:extLst>
          </p:cNvPr>
          <p:cNvSpPr txBox="1"/>
          <p:nvPr/>
        </p:nvSpPr>
        <p:spPr>
          <a:xfrm>
            <a:off x="1521799" y="1934497"/>
            <a:ext cx="2571866" cy="73866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기존에 존재하는 </a:t>
            </a:r>
            <a:r>
              <a:rPr lang="en-US" altLang="ko-KR" sz="1400" b="1" dirty="0">
                <a:solidFill>
                  <a:schemeClr val="bg1"/>
                </a:solidFill>
              </a:rPr>
              <a:t>‘dig05252’</a:t>
            </a:r>
            <a:r>
              <a:rPr lang="ko-KR" altLang="en-US" sz="1400" b="1" dirty="0">
                <a:solidFill>
                  <a:schemeClr val="bg1"/>
                </a:solidFill>
              </a:rPr>
              <a:t>라는 아이디를 중복으로 사용하여 회원가입 시도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4BDFAE-5B86-4CFC-812A-CA704BBDD07F}"/>
              </a:ext>
            </a:extLst>
          </p:cNvPr>
          <p:cNvSpPr txBox="1"/>
          <p:nvPr/>
        </p:nvSpPr>
        <p:spPr>
          <a:xfrm>
            <a:off x="9026417" y="4962464"/>
            <a:ext cx="2762636" cy="11695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</a:rPr>
              <a:t>- </a:t>
            </a:r>
            <a:r>
              <a:rPr lang="ko-KR" altLang="en-US" sz="1400" b="1" dirty="0">
                <a:solidFill>
                  <a:schemeClr val="bg1"/>
                </a:solidFill>
              </a:rPr>
              <a:t>유효성 검사에서 회원가입시 동일한 아이디가 들어오면 </a:t>
            </a:r>
            <a:r>
              <a:rPr lang="en-US" altLang="ko-KR" sz="1400" b="1" dirty="0">
                <a:solidFill>
                  <a:schemeClr val="bg1"/>
                </a:solidFill>
              </a:rPr>
              <a:t>“</a:t>
            </a:r>
            <a:r>
              <a:rPr lang="ko-KR" altLang="en-US" sz="1400" b="1" dirty="0">
                <a:solidFill>
                  <a:schemeClr val="bg1"/>
                </a:solidFill>
              </a:rPr>
              <a:t>기존 계정이 존재합니다</a:t>
            </a:r>
            <a:r>
              <a:rPr lang="en-US" altLang="ko-KR" sz="1400" b="1" dirty="0">
                <a:solidFill>
                  <a:schemeClr val="bg1"/>
                </a:solidFill>
              </a:rPr>
              <a:t>.” </a:t>
            </a:r>
            <a:r>
              <a:rPr lang="ko-KR" altLang="en-US" sz="1400" b="1" dirty="0">
                <a:solidFill>
                  <a:schemeClr val="bg1"/>
                </a:solidFill>
              </a:rPr>
              <a:t>라는 메시지를 띄우고 트랜잭션을 롤백 시켜 다시 회원가입을 하도록 함</a:t>
            </a:r>
            <a:r>
              <a:rPr lang="en-US" altLang="ko-KR" sz="1400" b="1" dirty="0">
                <a:solidFill>
                  <a:schemeClr val="bg1"/>
                </a:solidFill>
              </a:rPr>
              <a:t>.</a:t>
            </a:r>
            <a:endParaRPr lang="ko-KR" alt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296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9EDF5F-EEC7-7330-11DA-82489AF6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FB105F9C-5F0F-C98D-C444-7E79C05C12A2}"/>
              </a:ext>
            </a:extLst>
          </p:cNvPr>
          <p:cNvSpPr txBox="1">
            <a:spLocks/>
          </p:cNvSpPr>
          <p:nvPr/>
        </p:nvSpPr>
        <p:spPr>
          <a:xfrm>
            <a:off x="982980" y="3100841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4400" dirty="0">
                <a:solidFill>
                  <a:schemeClr val="bg1"/>
                </a:solidFill>
              </a:rPr>
              <a:t>감사합니다</a:t>
            </a: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54065CC-BAF2-2646-6DC9-CCA2AC58DAD8}"/>
              </a:ext>
            </a:extLst>
          </p:cNvPr>
          <p:cNvSpPr txBox="1">
            <a:spLocks/>
          </p:cNvSpPr>
          <p:nvPr/>
        </p:nvSpPr>
        <p:spPr>
          <a:xfrm>
            <a:off x="838200" y="2051483"/>
            <a:ext cx="10515600" cy="6563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altLang="ko-KR" sz="5400" dirty="0" err="1">
                <a:solidFill>
                  <a:srgbClr val="2C3930"/>
                </a:solidFill>
              </a:rPr>
              <a:t>astpage</a:t>
            </a:r>
            <a:r>
              <a:rPr lang="en-US" altLang="ko-KR" sz="5400" dirty="0" err="1">
                <a:solidFill>
                  <a:schemeClr val="bg1"/>
                </a:solidFill>
              </a:rPr>
              <a:t>Lastpage</a:t>
            </a:r>
            <a:r>
              <a:rPr lang="en-US" altLang="ko-KR" sz="5400" dirty="0">
                <a:solidFill>
                  <a:schemeClr val="bg1"/>
                </a:solidFill>
              </a:rPr>
              <a:t> Project</a:t>
            </a:r>
            <a:r>
              <a:rPr lang="en-US" altLang="ko-KR" sz="5400" dirty="0">
                <a:solidFill>
                  <a:srgbClr val="2C3930"/>
                </a:solidFill>
              </a:rPr>
              <a:t> </a:t>
            </a:r>
            <a:r>
              <a:rPr lang="en-US" altLang="ko-KR" sz="4800" dirty="0">
                <a:solidFill>
                  <a:srgbClr val="2C3930"/>
                </a:solidFill>
              </a:rPr>
              <a:t>Project</a:t>
            </a:r>
            <a:endParaRPr lang="ko-KR" altLang="en-US" sz="4800" dirty="0">
              <a:solidFill>
                <a:srgbClr val="2C3930"/>
              </a:solidFill>
            </a:endParaRPr>
          </a:p>
        </p:txBody>
      </p:sp>
      <p:pic>
        <p:nvPicPr>
          <p:cNvPr id="9" name="그림 8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E723E-4DFB-CCF9-FB66-49713820EF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221163"/>
            <a:ext cx="807629" cy="80762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8FCE66-B67E-3DCC-EDC0-BF93D04DBEEA}"/>
              </a:ext>
            </a:extLst>
          </p:cNvPr>
          <p:cNvSpPr txBox="1"/>
          <p:nvPr/>
        </p:nvSpPr>
        <p:spPr>
          <a:xfrm>
            <a:off x="-129540" y="4450080"/>
            <a:ext cx="124206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CB2C46-2EBD-4D54-A18D-9E6DA7350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3" name="내용 개체 틀 2">
            <a:extLst>
              <a:ext uri="{FF2B5EF4-FFF2-40B4-BE49-F238E27FC236}">
                <a16:creationId xmlns:a16="http://schemas.microsoft.com/office/drawing/2014/main" id="{188F3796-C2DD-4B3B-A779-04A4DEF6B8AF}"/>
              </a:ext>
            </a:extLst>
          </p:cNvPr>
          <p:cNvSpPr txBox="1">
            <a:spLocks/>
          </p:cNvSpPr>
          <p:nvPr/>
        </p:nvSpPr>
        <p:spPr>
          <a:xfrm>
            <a:off x="9707134" y="5409213"/>
            <a:ext cx="2247122" cy="12615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빅데이터</a:t>
            </a:r>
            <a:r>
              <a:rPr lang="en-US" altLang="ko-KR" sz="1400" b="1">
                <a:solidFill>
                  <a:schemeClr val="bg1"/>
                </a:solidFill>
                <a:latin typeface="+mn-ea"/>
              </a:rPr>
              <a:t>UI</a:t>
            </a: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양성과정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손보금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박준형</a:t>
            </a:r>
            <a:endParaRPr lang="en-US" altLang="ko-KR" sz="1400" b="1">
              <a:solidFill>
                <a:schemeClr val="bg1"/>
              </a:solidFill>
              <a:latin typeface="+mn-ea"/>
            </a:endParaRPr>
          </a:p>
          <a:p>
            <a:pPr marL="0" indent="0" algn="r">
              <a:buFont typeface="Arial" panose="020B0604020202020204" pitchFamily="34" charset="0"/>
              <a:buNone/>
            </a:pPr>
            <a:r>
              <a:rPr lang="ko-KR" altLang="en-US" sz="1400" b="1">
                <a:solidFill>
                  <a:schemeClr val="bg1"/>
                </a:solidFill>
                <a:latin typeface="+mn-ea"/>
              </a:rPr>
              <a:t>심예진</a:t>
            </a:r>
            <a:endParaRPr lang="ko-KR" altLang="en-US" sz="14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548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D2E548-C65D-48A7-AF17-BB29D6CB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"/>
            <a:ext cx="12191999" cy="1429670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n-US" altLang="ko-KR" dirty="0"/>
              <a:t>INDEX </a:t>
            </a:r>
            <a:r>
              <a:rPr lang="ko-KR" altLang="en-US" dirty="0"/>
              <a:t>및 </a:t>
            </a:r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9FB2B1-ADA3-4D09-BE1E-5FE440FEF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1938" y="1957042"/>
            <a:ext cx="11881608" cy="4432567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순서도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------------------------------------------------------------------------------------ 2p </a:t>
            </a:r>
            <a:r>
              <a:rPr lang="ko-KR" altLang="en-US" sz="2000" b="1" dirty="0" err="1">
                <a:solidFill>
                  <a:schemeClr val="bg1"/>
                </a:solidFill>
              </a:rPr>
              <a:t>손보금</a:t>
            </a:r>
            <a:r>
              <a:rPr lang="en-US" altLang="ko-KR" sz="2000" b="1" dirty="0">
                <a:solidFill>
                  <a:schemeClr val="bg1"/>
                </a:solidFill>
              </a:rPr>
              <a:t>    </a:t>
            </a: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전체 파일 구성 및 </a:t>
            </a:r>
            <a:r>
              <a:rPr lang="en-US" altLang="ko-KR" sz="2000" b="1" dirty="0" err="1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tbl_member</a:t>
            </a:r>
            <a:r>
              <a:rPr lang="en-US" altLang="ko-KR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 </a:t>
            </a:r>
            <a:r>
              <a:rPr lang="ko-KR" altLang="en-US" sz="2000" b="1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생성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---------------------------------------------------- 3p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손보금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MemberDto.java </a:t>
            </a:r>
            <a:r>
              <a:rPr lang="ko-KR" altLang="en-US" sz="2000" b="1" dirty="0">
                <a:solidFill>
                  <a:schemeClr val="bg1"/>
                </a:solidFill>
              </a:rPr>
              <a:t>구현 및 동작 설명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---------------------------------------------------- 4p – 6p </a:t>
            </a:r>
            <a:r>
              <a:rPr lang="ko-KR" altLang="en-US" sz="2000" b="1" dirty="0">
                <a:solidFill>
                  <a:schemeClr val="bg1"/>
                </a:solidFill>
              </a:rPr>
              <a:t>박준형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DbUtils.java </a:t>
            </a:r>
            <a:r>
              <a:rPr lang="ko-KR" altLang="en-US" sz="2000" b="1" dirty="0">
                <a:solidFill>
                  <a:schemeClr val="bg1"/>
                </a:solidFill>
              </a:rPr>
              <a:t>구현 및 동작 설명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---------------------------------------------------------  7p – 11p </a:t>
            </a:r>
            <a:r>
              <a:rPr lang="ko-KR" altLang="en-US" sz="2000" b="1" dirty="0" err="1">
                <a:solidFill>
                  <a:schemeClr val="bg1"/>
                </a:solidFill>
              </a:rPr>
              <a:t>손보금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en-US" altLang="ko-KR" sz="2000" b="1" dirty="0">
                <a:solidFill>
                  <a:schemeClr val="bg1"/>
                </a:solidFill>
              </a:rPr>
              <a:t>02Join.jsp </a:t>
            </a:r>
            <a:r>
              <a:rPr lang="ko-KR" altLang="en-US" sz="2000" b="1" dirty="0">
                <a:solidFill>
                  <a:schemeClr val="bg1"/>
                </a:solidFill>
              </a:rPr>
              <a:t>구현 및 동작 설명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----------------------------------------------------------- 12p – 13p </a:t>
            </a:r>
            <a:r>
              <a:rPr lang="ko-KR" altLang="en-US" sz="2000" b="1" dirty="0">
                <a:solidFill>
                  <a:schemeClr val="bg1"/>
                </a:solidFill>
              </a:rPr>
              <a:t>심예진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회원가입 성공</a:t>
            </a:r>
            <a:r>
              <a:rPr lang="en-US" altLang="ko-KR" sz="2000" b="1" dirty="0">
                <a:solidFill>
                  <a:schemeClr val="bg1"/>
                </a:solidFill>
              </a:rPr>
              <a:t> </a:t>
            </a:r>
            <a:r>
              <a:rPr lang="ko-KR" altLang="en-US" sz="2000" b="1" dirty="0">
                <a:solidFill>
                  <a:schemeClr val="bg1"/>
                </a:solidFill>
              </a:rPr>
              <a:t>확인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---------------------------------------------------------------------- 14p </a:t>
            </a:r>
            <a:r>
              <a:rPr lang="ko-KR" altLang="en-US" sz="2000" b="1" dirty="0">
                <a:solidFill>
                  <a:schemeClr val="bg1"/>
                </a:solidFill>
              </a:rPr>
              <a:t>심예진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200000"/>
              </a:lnSpc>
              <a:buAutoNum type="arabicPeriod"/>
            </a:pPr>
            <a:r>
              <a:rPr lang="ko-KR" altLang="en-US" sz="2000" b="1" dirty="0">
                <a:solidFill>
                  <a:schemeClr val="bg1"/>
                </a:solidFill>
              </a:rPr>
              <a:t>회원가입 실패 확인 </a:t>
            </a:r>
            <a:r>
              <a:rPr lang="en-US" altLang="ko-KR" sz="2000" b="1" dirty="0">
                <a:solidFill>
                  <a:schemeClr val="bg1"/>
                </a:solidFill>
              </a:rPr>
              <a:t>---------------------------------------------------------------------- 15p </a:t>
            </a:r>
            <a:r>
              <a:rPr lang="ko-KR" altLang="en-US" sz="2000" b="1" dirty="0">
                <a:solidFill>
                  <a:schemeClr val="bg1"/>
                </a:solidFill>
              </a:rPr>
              <a:t>박준형</a:t>
            </a:r>
            <a:endParaRPr lang="en-US" altLang="ko-KR" sz="2000" b="1" dirty="0">
              <a:solidFill>
                <a:schemeClr val="bg1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endParaRPr lang="en-US" altLang="ko-KR" sz="1100" b="1" dirty="0">
              <a:solidFill>
                <a:schemeClr val="bg1"/>
              </a:solidFill>
            </a:endParaRPr>
          </a:p>
        </p:txBody>
      </p:sp>
      <p:pic>
        <p:nvPicPr>
          <p:cNvPr id="5" name="그림 4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4B4ED27-7257-EC1F-98C4-E6E38551F9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31" y="236265"/>
            <a:ext cx="815249" cy="81524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EC93E1F-B78C-523A-B7A0-7AA31B32F72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1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274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1.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순서도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081CC60-FAA6-4FCF-900D-7F243F1B55D5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2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836394-6BA1-4ABE-86A5-BDBF1CC40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05" y="1708714"/>
            <a:ext cx="5998325" cy="468089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03AE1E9-F6CC-44AB-BDFE-9061AC6C17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558" y="1708713"/>
            <a:ext cx="5527637" cy="4680896"/>
          </a:xfrm>
          <a:prstGeom prst="rect">
            <a:avLst/>
          </a:prstGeom>
        </p:spPr>
      </p:pic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DA479A3F-732D-4D07-9257-628907FAEA5A}"/>
              </a:ext>
            </a:extLst>
          </p:cNvPr>
          <p:cNvCxnSpPr>
            <a:cxnSpLocks/>
          </p:cNvCxnSpPr>
          <p:nvPr/>
        </p:nvCxnSpPr>
        <p:spPr>
          <a:xfrm flipV="1">
            <a:off x="3236686" y="2073568"/>
            <a:ext cx="5094514" cy="4070574"/>
          </a:xfrm>
          <a:prstGeom prst="bentConnector3">
            <a:avLst>
              <a:gd name="adj1" fmla="val 55698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392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47136B-A6BB-1D81-FAFA-C79B68861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38D4E522-B15C-4267-02A0-64960C2EB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65E78ADC-476A-9454-1FF3-4C2A7C014EC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600" dirty="0">
                <a:solidFill>
                  <a:prstClr val="black"/>
                </a:solidFill>
                <a:latin typeface="맑은 고딕" panose="020F0302020204030204"/>
                <a:ea typeface="맑은 고딕" panose="020B0503020000020004" pitchFamily="50" charset="-127"/>
              </a:rPr>
              <a:t>2</a:t>
            </a:r>
            <a:r>
              <a:rPr kumimoji="0" lang="en-US" altLang="ko-KR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. MemberDto.java/DbUtils.java/02Join.jsp </a:t>
            </a:r>
            <a:r>
              <a:rPr kumimoji="0" lang="ko-KR" alt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구현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DF55BD1-195D-E2CC-A2C8-8DB3D9357D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7B732A7B-E5FC-C187-1B8B-8F966DF966F8}"/>
              </a:ext>
            </a:extLst>
          </p:cNvPr>
          <p:cNvSpPr txBox="1"/>
          <p:nvPr/>
        </p:nvSpPr>
        <p:spPr>
          <a:xfrm>
            <a:off x="758816" y="769940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TextBox 7">
            <a:extLst>
              <a:ext uri="{FF2B5EF4-FFF2-40B4-BE49-F238E27FC236}">
                <a16:creationId xmlns:a16="http://schemas.microsoft.com/office/drawing/2014/main" id="{5E0C4AB9-2DF5-838A-7831-101C28958028}"/>
              </a:ext>
            </a:extLst>
          </p:cNvPr>
          <p:cNvSpPr txBox="1"/>
          <p:nvPr/>
        </p:nvSpPr>
        <p:spPr>
          <a:xfrm>
            <a:off x="582388" y="925402"/>
            <a:ext cx="11027428" cy="5856476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E53DCB1-4CDC-4F0C-9D49-0641A8B7C223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3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A61549-9C66-4285-97F2-D0F9D2BBC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297" y="1838890"/>
            <a:ext cx="3200847" cy="46393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49EB8-6CF5-43A1-BE46-5A384EF60B2E}"/>
              </a:ext>
            </a:extLst>
          </p:cNvPr>
          <p:cNvSpPr txBox="1"/>
          <p:nvPr/>
        </p:nvSpPr>
        <p:spPr>
          <a:xfrm>
            <a:off x="4128811" y="1858697"/>
            <a:ext cx="3037385" cy="1316451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MemberDto.java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DbUtils.java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02Join.jsp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구현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4D2C6E-7864-4D8A-97B7-59B8DADC18F3}"/>
              </a:ext>
            </a:extLst>
          </p:cNvPr>
          <p:cNvSpPr txBox="1"/>
          <p:nvPr/>
        </p:nvSpPr>
        <p:spPr>
          <a:xfrm>
            <a:off x="1186483" y="2825124"/>
            <a:ext cx="127726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4E20CC7-2422-48B5-81F9-411FA651111B}"/>
              </a:ext>
            </a:extLst>
          </p:cNvPr>
          <p:cNvSpPr txBox="1"/>
          <p:nvPr/>
        </p:nvSpPr>
        <p:spPr>
          <a:xfrm>
            <a:off x="1186483" y="3324282"/>
            <a:ext cx="127726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4256210-7981-41CC-92E9-9197D7D4C7E8}"/>
              </a:ext>
            </a:extLst>
          </p:cNvPr>
          <p:cNvSpPr txBox="1"/>
          <p:nvPr/>
        </p:nvSpPr>
        <p:spPr>
          <a:xfrm>
            <a:off x="1186483" y="5386895"/>
            <a:ext cx="127726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7AC1CC77-EA5D-49FA-99F8-088743195562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2463743" y="2516923"/>
            <a:ext cx="1665068" cy="402544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90BFC832-516B-4934-8A10-62D1BECAFA89}"/>
              </a:ext>
            </a:extLst>
          </p:cNvPr>
          <p:cNvCxnSpPr>
            <a:cxnSpLocks/>
            <a:stCxn id="39" idx="3"/>
            <a:endCxn id="9" idx="1"/>
          </p:cNvCxnSpPr>
          <p:nvPr/>
        </p:nvCxnSpPr>
        <p:spPr>
          <a:xfrm flipV="1">
            <a:off x="2463743" y="2516923"/>
            <a:ext cx="1665068" cy="901702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62682A32-6F43-4266-9B3A-418B0351B063}"/>
              </a:ext>
            </a:extLst>
          </p:cNvPr>
          <p:cNvCxnSpPr>
            <a:cxnSpLocks/>
            <a:stCxn id="41" idx="3"/>
            <a:endCxn id="9" idx="1"/>
          </p:cNvCxnSpPr>
          <p:nvPr/>
        </p:nvCxnSpPr>
        <p:spPr>
          <a:xfrm flipV="1">
            <a:off x="2463743" y="2516923"/>
            <a:ext cx="1665068" cy="2964315"/>
          </a:xfrm>
          <a:prstGeom prst="bentConnector3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5AAC2BD-C292-4DFC-BA02-A720CBEBF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551" y="1819006"/>
            <a:ext cx="3951952" cy="454766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9CA9ACC-57F7-43F1-AA3E-95F9BE9AF393}"/>
              </a:ext>
            </a:extLst>
          </p:cNvPr>
          <p:cNvSpPr txBox="1"/>
          <p:nvPr/>
        </p:nvSpPr>
        <p:spPr>
          <a:xfrm>
            <a:off x="7470123" y="2825124"/>
            <a:ext cx="4221580" cy="18868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21E63119-0896-4004-ACF5-BEF072DD08E3}"/>
              </a:ext>
            </a:extLst>
          </p:cNvPr>
          <p:cNvCxnSpPr>
            <a:cxnSpLocks/>
            <a:stCxn id="22" idx="1"/>
            <a:endCxn id="42" idx="3"/>
          </p:cNvCxnSpPr>
          <p:nvPr/>
        </p:nvCxnSpPr>
        <p:spPr>
          <a:xfrm rot="10800000" flipV="1">
            <a:off x="7166197" y="4092838"/>
            <a:ext cx="480355" cy="1850421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B81A17E6-D070-4C3B-80FB-AE4920784240}"/>
              </a:ext>
            </a:extLst>
          </p:cNvPr>
          <p:cNvSpPr txBox="1"/>
          <p:nvPr/>
        </p:nvSpPr>
        <p:spPr>
          <a:xfrm>
            <a:off x="4128811" y="5500478"/>
            <a:ext cx="3037385" cy="885563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Userid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는 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PK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값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ko-KR" sz="1400" b="1" dirty="0" err="1">
                <a:solidFill>
                  <a:schemeClr val="bg1"/>
                </a:solidFill>
                <a:latin typeface="+mn-ea"/>
              </a:rPr>
              <a:t>tbl_member</a:t>
            </a:r>
            <a:r>
              <a:rPr lang="en-US" altLang="ko-KR" sz="1400" b="1" dirty="0">
                <a:solidFill>
                  <a:schemeClr val="bg1"/>
                </a:solidFill>
                <a:latin typeface="+mn-ea"/>
              </a:rPr>
              <a:t> </a:t>
            </a:r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테이블 생성 완료</a:t>
            </a:r>
            <a:endParaRPr lang="en-US" altLang="ko-KR" sz="1400" b="1" dirty="0">
              <a:solidFill>
                <a:schemeClr val="bg1"/>
              </a:solidFill>
              <a:latin typeface="+mn-ea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0E41A831-053F-4ED0-B3B3-573550BE4C70}"/>
              </a:ext>
            </a:extLst>
          </p:cNvPr>
          <p:cNvCxnSpPr>
            <a:cxnSpLocks/>
            <a:stCxn id="36" idx="1"/>
            <a:endCxn id="42" idx="3"/>
          </p:cNvCxnSpPr>
          <p:nvPr/>
        </p:nvCxnSpPr>
        <p:spPr>
          <a:xfrm rot="10800000" flipV="1">
            <a:off x="7166197" y="2919466"/>
            <a:ext cx="303927" cy="302379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93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MemberDto.java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80BD38C2-90CB-4236-B711-038246B42D23}"/>
              </a:ext>
            </a:extLst>
          </p:cNvPr>
          <p:cNvSpPr txBox="1"/>
          <p:nvPr/>
        </p:nvSpPr>
        <p:spPr>
          <a:xfrm>
            <a:off x="494950" y="1495081"/>
            <a:ext cx="11113156" cy="5214649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8C2A7-D0F3-46AB-A3C0-12D7A4FBC3AE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28DE038-E9C7-4E12-B2EF-DD96506C4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3" y="1556677"/>
            <a:ext cx="5187363" cy="483293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EB83B81-9C04-4BD0-8DC7-19B72276A3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523" y="1556675"/>
            <a:ext cx="6760474" cy="483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054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MemberDto.java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042D3F6-D441-4A82-BA36-57183431A9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" y="1499689"/>
            <a:ext cx="5303638" cy="525925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6082C22-7577-4C0A-85C4-07153AD8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1462" y="1499689"/>
            <a:ext cx="3513911" cy="488992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2D39C6B-63D5-4130-BCEE-8F84F0EC70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016" y="1499689"/>
            <a:ext cx="3266309" cy="488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912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3. MemberDto.java </a:t>
            </a:r>
            <a:r>
              <a:rPr kumimoji="0" lang="ko-KR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302020204030204"/>
                <a:ea typeface="맑은 고딕" panose="020B0503020000020004" pitchFamily="50" charset="-127"/>
                <a:cs typeface="+mj-cs"/>
              </a:rPr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80BD38C2-90CB-4236-B711-038246B42D23}"/>
              </a:ext>
            </a:extLst>
          </p:cNvPr>
          <p:cNvSpPr txBox="1"/>
          <p:nvPr/>
        </p:nvSpPr>
        <p:spPr>
          <a:xfrm>
            <a:off x="494950" y="1495081"/>
            <a:ext cx="11113156" cy="5214649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marL="0" marR="0" lvl="0" indent="0" algn="ctr" defTabSz="609630" rtl="0" eaLnBrk="1" fontAlgn="auto" latinLnBrk="0" hangingPunct="1">
              <a:lnSpc>
                <a:spcPts val="1773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398C2A7-D0F3-46AB-A3C0-12D7A4FBC3AE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012005-F2C9-46CE-BD5B-DAA0F43F7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51" y="2525824"/>
            <a:ext cx="10555173" cy="23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511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7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D3609A-0087-4518-96C5-73308A28F0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1711" y="1696750"/>
            <a:ext cx="6072021" cy="487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076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39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제목 27">
            <a:extLst>
              <a:ext uri="{FF2B5EF4-FFF2-40B4-BE49-F238E27FC236}">
                <a16:creationId xmlns:a16="http://schemas.microsoft.com/office/drawing/2014/main" id="{915036D7-6872-454E-9683-74DC284D3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653660" cy="1353422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16" name="제목 1">
            <a:extLst>
              <a:ext uri="{FF2B5EF4-FFF2-40B4-BE49-F238E27FC236}">
                <a16:creationId xmlns:a16="http://schemas.microsoft.com/office/drawing/2014/main" id="{DC70CEF2-FC29-4B06-A003-15A4A420266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1999" cy="1453881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4. DbUtils.java </a:t>
            </a:r>
            <a:r>
              <a:rPr lang="ko-KR" altLang="en-US" dirty="0"/>
              <a:t>구현 및 동작 설명</a:t>
            </a:r>
          </a:p>
        </p:txBody>
      </p:sp>
      <p:pic>
        <p:nvPicPr>
          <p:cNvPr id="3" name="그림 2" descr="일러스트레이션, 선그림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A32B8ED-B3D2-BC65-A7A7-B9656606C4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11" y="319316"/>
            <a:ext cx="815249" cy="815249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6494E9D6-DE83-49B9-8060-F3459DEDC648}"/>
              </a:ext>
            </a:extLst>
          </p:cNvPr>
          <p:cNvSpPr txBox="1"/>
          <p:nvPr/>
        </p:nvSpPr>
        <p:spPr>
          <a:xfrm>
            <a:off x="761624" y="1071943"/>
            <a:ext cx="11027428" cy="5856475"/>
          </a:xfrm>
          <a:prstGeom prst="rect">
            <a:avLst/>
          </a:prstGeom>
        </p:spPr>
        <p:txBody>
          <a:bodyPr lIns="33867" tIns="33867" rIns="33867" bIns="33867" rtlCol="0" anchor="ctr"/>
          <a:lstStyle/>
          <a:p>
            <a:pPr algn="ctr" defTabSz="609630" latinLnBrk="0">
              <a:lnSpc>
                <a:spcPts val="1773"/>
              </a:lnSpc>
              <a:spcBef>
                <a:spcPct val="0"/>
              </a:spcBef>
            </a:pPr>
            <a:endParaRPr sz="120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A86133-2F05-4C44-81DE-79C0A129E336}"/>
              </a:ext>
            </a:extLst>
          </p:cNvPr>
          <p:cNvSpPr txBox="1"/>
          <p:nvPr/>
        </p:nvSpPr>
        <p:spPr>
          <a:xfrm>
            <a:off x="11513819" y="6389609"/>
            <a:ext cx="678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8</a:t>
            </a:r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2EEC26F-00CD-41E1-9205-B86454E46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880" y="1718547"/>
            <a:ext cx="7826237" cy="484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4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294</Words>
  <Application>Microsoft Office PowerPoint</Application>
  <PresentationFormat>와이드스크린</PresentationFormat>
  <Paragraphs>62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Office 테마</vt:lpstr>
      <vt:lpstr>PowerPoint 프레젠테이션</vt:lpstr>
      <vt:lpstr>INDEX 및 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 Cisco 문제 1번 2. Cisco 문제 2번 3. Jdk설치 + 설정 4. Tomcat 설치 + 설정 5. Eclipse 설치 + 설정</dc:title>
  <dc:creator>FullName</dc:creator>
  <cp:lastModifiedBy>FullName</cp:lastModifiedBy>
  <cp:revision>70</cp:revision>
  <dcterms:created xsi:type="dcterms:W3CDTF">2025-08-05T00:27:28Z</dcterms:created>
  <dcterms:modified xsi:type="dcterms:W3CDTF">2025-09-01T02:24:09Z</dcterms:modified>
</cp:coreProperties>
</file>