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93" r:id="rId4"/>
    <p:sldId id="292" r:id="rId5"/>
    <p:sldId id="294" r:id="rId6"/>
    <p:sldId id="287" r:id="rId7"/>
    <p:sldId id="296" r:id="rId8"/>
    <p:sldId id="295" r:id="rId9"/>
    <p:sldId id="290" r:id="rId10"/>
    <p:sldId id="28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2D174-CB32-4F11-B7D5-1A7BA59E4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D795AB-E336-45EB-A305-DD9AC4683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254FD-84F1-428D-9057-ADAB81B3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D85F5-ED05-4F59-AE9E-A58CEDA5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9A623-0C98-4283-9D38-6AB30199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81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F0666-4475-4B01-8F4E-B875648A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7346D4-00C3-47FF-9B09-D4FF35DCC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781B1-9EDD-4233-A374-EB535A6E5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826D15-4D50-4692-B46D-F882C66E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45EE2F-D229-4007-8D9F-7A3820BE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29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F2BF9F-0C81-4E8A-886A-CAEB2C36B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505AFD-1AA5-45B8-BD53-DA28197BD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49204C-AB5D-4CA3-9046-1619B215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FA9E8D-4B61-46A7-A49A-9045BDFD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B5F22-C6F7-44D5-ACE0-6E7A148D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84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DFFC5-38A8-42C2-A273-FAB66323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E2275-8578-4DB7-9D83-8CCD9E291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7C62E-4128-4DAC-A65A-27BB07B1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4C588-E11C-4D94-8F48-301C424F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D5DEC-11A5-4320-839E-7F51A3AE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59599-3C19-445B-8494-65877CB8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5B53FD-C5F7-4500-BCF7-72846463F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3EE29-7B5A-4A33-A2E2-95C3F607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6DC215-611A-40F3-A9AE-4EE2515F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079D90-5960-4F74-B035-C3B18949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86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7EE06-1A7E-4A92-AAD0-9B86B8FF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88597-0625-4374-89CD-44B884550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25B3D4-AF4B-4AE8-8394-D610318F6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47BFB0-D7CE-457E-9189-BFF67F8D5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705FD7-3D9F-4845-8269-DDACF141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2645E4-0207-4203-9E82-F7636B0D5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8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0BA0D-07F6-4D96-BF5B-9436CB1A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A570F5-018D-444F-B20D-7729D02D8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1EA175-6F80-498A-B91B-186EB4E9E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8C8E9D-6863-4906-B550-56942E2D3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51414A-34E4-4E1D-8229-4BAA2EB30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A7644-2A06-4E36-80B6-059F9825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C1EA36-C08D-410A-BF83-A04F264E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CC500D-50CE-43C2-8933-D267B7AE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12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703C0-9ACF-4AAE-9D37-8D18B26C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A6BCB5-73A1-4024-82FE-AF51172C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F8ED94-3DD5-42AA-8FF1-38C6499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D23E3A-D959-4203-BD40-C8351276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60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8A935A-7442-4F58-8D11-325F1B5C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FBA2FD-9246-42AD-B56C-E8EA7AE5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FE6B8E-4A69-4A9B-A9DD-5F0CB723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12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6DA8A-92BC-49DE-A8CF-C983904A3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23E4CE-55E3-4027-A86D-AC29312D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3CD0D5-63EF-4021-AF42-9F742E495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8D621F-7A35-4AB1-9015-6EE6F315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5FD7D6-46C4-408F-847C-245D5126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6B04C4-A611-43E8-834B-444CAF02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DD74F-EF7A-4889-85F7-871326D4A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16CC49-48CD-4612-BF78-EBB3B04EE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87BBA3-126E-40D9-955B-8C8D7877C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7E777C-8677-437F-9339-DEE00C79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11FACA-F355-4D90-B353-2AE547D5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0C2A7F-AB07-44EB-9EF8-2BEB08E2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75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88827D-BBE9-423B-8A3E-16F1434F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1ACD2B-EAC8-4DAE-80BC-8153D0C80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7A703-9670-4373-B621-3347DC4D1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F23D8-EC25-4018-9CD7-C53C9D694542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25031C-9617-4CD5-AB16-821A2E945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749AC1-BC97-42DC-BBFB-1FF1599E8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92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FB2B1-ADA3-4D09-BE1E-5FE440FEF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7134" y="5098820"/>
            <a:ext cx="2247122" cy="1462871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빅데이터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UI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양성과정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marL="0" indent="0" algn="r">
              <a:buNone/>
            </a:pP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손보금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marL="0" indent="0" algn="r"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박준형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marL="0" indent="0" algn="r"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최지원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marL="0" indent="0" algn="r"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심예진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DA77DD5-F07A-4FA6-8DEA-409A2C5ABB17}"/>
              </a:ext>
            </a:extLst>
          </p:cNvPr>
          <p:cNvSpPr txBox="1">
            <a:spLocks/>
          </p:cNvSpPr>
          <p:nvPr/>
        </p:nvSpPr>
        <p:spPr>
          <a:xfrm>
            <a:off x="982980" y="3100841"/>
            <a:ext cx="10515600" cy="656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400" dirty="0">
                <a:solidFill>
                  <a:schemeClr val="bg1"/>
                </a:solidFill>
              </a:rPr>
              <a:t>서버프로그램 구현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892D854-65E9-4161-BD25-B1C960BA7B08}"/>
              </a:ext>
            </a:extLst>
          </p:cNvPr>
          <p:cNvSpPr txBox="1">
            <a:spLocks/>
          </p:cNvSpPr>
          <p:nvPr/>
        </p:nvSpPr>
        <p:spPr>
          <a:xfrm>
            <a:off x="838200" y="2051483"/>
            <a:ext cx="10515600" cy="656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5400" dirty="0" err="1">
                <a:solidFill>
                  <a:srgbClr val="2C3930"/>
                </a:solidFill>
              </a:rPr>
              <a:t>astpage</a:t>
            </a:r>
            <a:r>
              <a:rPr lang="en-US" altLang="ko-KR" sz="5400" dirty="0" err="1">
                <a:solidFill>
                  <a:schemeClr val="bg1"/>
                </a:solidFill>
              </a:rPr>
              <a:t>Lastpage</a:t>
            </a:r>
            <a:r>
              <a:rPr lang="en-US" altLang="ko-KR" sz="5400" dirty="0">
                <a:solidFill>
                  <a:schemeClr val="bg1"/>
                </a:solidFill>
              </a:rPr>
              <a:t> Project</a:t>
            </a:r>
            <a:r>
              <a:rPr lang="en-US" altLang="ko-KR" sz="5400" dirty="0">
                <a:solidFill>
                  <a:srgbClr val="2C3930"/>
                </a:solidFill>
              </a:rPr>
              <a:t> </a:t>
            </a:r>
            <a:r>
              <a:rPr lang="en-US" altLang="ko-KR" sz="4800" dirty="0">
                <a:solidFill>
                  <a:srgbClr val="2C3930"/>
                </a:solidFill>
              </a:rPr>
              <a:t>Project</a:t>
            </a:r>
            <a:endParaRPr lang="ko-KR" altLang="en-US" sz="4800" dirty="0">
              <a:solidFill>
                <a:srgbClr val="2C393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62395-CB82-C6B8-18EC-276CC2A8E7CC}"/>
              </a:ext>
            </a:extLst>
          </p:cNvPr>
          <p:cNvSpPr txBox="1"/>
          <p:nvPr/>
        </p:nvSpPr>
        <p:spPr>
          <a:xfrm>
            <a:off x="-129540" y="4450080"/>
            <a:ext cx="1242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3" name="그림 1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47CCDA8-F2F2-6E33-1693-7115E4B9C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221163"/>
            <a:ext cx="807629" cy="80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74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9EDF5F-EEC7-7330-11DA-82489AF65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B105F9C-5F0F-C98D-C444-7E79C05C12A2}"/>
              </a:ext>
            </a:extLst>
          </p:cNvPr>
          <p:cNvSpPr txBox="1">
            <a:spLocks/>
          </p:cNvSpPr>
          <p:nvPr/>
        </p:nvSpPr>
        <p:spPr>
          <a:xfrm>
            <a:off x="982980" y="3100841"/>
            <a:ext cx="10515600" cy="656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4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54065CC-BAF2-2646-6DC9-CCA2AC58DAD8}"/>
              </a:ext>
            </a:extLst>
          </p:cNvPr>
          <p:cNvSpPr txBox="1">
            <a:spLocks/>
          </p:cNvSpPr>
          <p:nvPr/>
        </p:nvSpPr>
        <p:spPr>
          <a:xfrm>
            <a:off x="838200" y="2051483"/>
            <a:ext cx="10515600" cy="656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5400" dirty="0" err="1">
                <a:solidFill>
                  <a:srgbClr val="2C3930"/>
                </a:solidFill>
              </a:rPr>
              <a:t>astpage</a:t>
            </a:r>
            <a:r>
              <a:rPr lang="en-US" altLang="ko-KR" sz="5400" dirty="0" err="1">
                <a:solidFill>
                  <a:schemeClr val="bg1"/>
                </a:solidFill>
              </a:rPr>
              <a:t>Lastpage</a:t>
            </a:r>
            <a:r>
              <a:rPr lang="en-US" altLang="ko-KR" sz="5400" dirty="0">
                <a:solidFill>
                  <a:schemeClr val="bg1"/>
                </a:solidFill>
              </a:rPr>
              <a:t> Project</a:t>
            </a:r>
            <a:r>
              <a:rPr lang="en-US" altLang="ko-KR" sz="5400" dirty="0">
                <a:solidFill>
                  <a:srgbClr val="2C3930"/>
                </a:solidFill>
              </a:rPr>
              <a:t> </a:t>
            </a:r>
            <a:r>
              <a:rPr lang="en-US" altLang="ko-KR" sz="4800" dirty="0">
                <a:solidFill>
                  <a:srgbClr val="2C3930"/>
                </a:solidFill>
              </a:rPr>
              <a:t>Project</a:t>
            </a:r>
            <a:endParaRPr lang="ko-KR" altLang="en-US" sz="4800" dirty="0">
              <a:solidFill>
                <a:srgbClr val="2C3930"/>
              </a:solidFill>
            </a:endParaRPr>
          </a:p>
        </p:txBody>
      </p:sp>
      <p:pic>
        <p:nvPicPr>
          <p:cNvPr id="9" name="그림 8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31E723E-4DFB-CCF9-FB66-49713820E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221163"/>
            <a:ext cx="807629" cy="8076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8FCE66-B67E-3DCC-EDC0-BF93D04DBEEA}"/>
              </a:ext>
            </a:extLst>
          </p:cNvPr>
          <p:cNvSpPr txBox="1"/>
          <p:nvPr/>
        </p:nvSpPr>
        <p:spPr>
          <a:xfrm>
            <a:off x="-129540" y="4450080"/>
            <a:ext cx="1242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DCB2C46-2EBD-4D54-A18D-9E6DA7350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5567FD7-00BB-4A9F-A4F6-57420AC3B42A}"/>
              </a:ext>
            </a:extLst>
          </p:cNvPr>
          <p:cNvSpPr txBox="1">
            <a:spLocks/>
          </p:cNvSpPr>
          <p:nvPr/>
        </p:nvSpPr>
        <p:spPr>
          <a:xfrm>
            <a:off x="9707134" y="5098820"/>
            <a:ext cx="2247122" cy="1462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1400" b="1">
                <a:solidFill>
                  <a:schemeClr val="bg1"/>
                </a:solidFill>
                <a:latin typeface="+mn-ea"/>
              </a:rPr>
              <a:t>빅데이터</a:t>
            </a:r>
            <a:r>
              <a:rPr lang="en-US" altLang="ko-KR" sz="1400" b="1">
                <a:solidFill>
                  <a:schemeClr val="bg1"/>
                </a:solidFill>
                <a:latin typeface="+mn-ea"/>
              </a:rPr>
              <a:t>UI</a:t>
            </a:r>
            <a:r>
              <a:rPr lang="ko-KR" altLang="en-US" sz="1400" b="1">
                <a:solidFill>
                  <a:schemeClr val="bg1"/>
                </a:solidFill>
                <a:latin typeface="+mn-ea"/>
              </a:rPr>
              <a:t>양성과정</a:t>
            </a:r>
            <a:endParaRPr lang="en-US" altLang="ko-KR" sz="1400" b="1">
              <a:solidFill>
                <a:schemeClr val="bg1"/>
              </a:solidFill>
              <a:latin typeface="+mn-ea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1400" b="1">
                <a:solidFill>
                  <a:schemeClr val="bg1"/>
                </a:solidFill>
                <a:latin typeface="+mn-ea"/>
              </a:rPr>
              <a:t>손보금</a:t>
            </a:r>
            <a:endParaRPr lang="en-US" altLang="ko-KR" sz="1400" b="1">
              <a:solidFill>
                <a:schemeClr val="bg1"/>
              </a:solidFill>
              <a:latin typeface="+mn-ea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1400" b="1">
                <a:solidFill>
                  <a:schemeClr val="bg1"/>
                </a:solidFill>
                <a:latin typeface="+mn-ea"/>
              </a:rPr>
              <a:t>박준형</a:t>
            </a:r>
            <a:endParaRPr lang="en-US" altLang="ko-KR" sz="1400" b="1">
              <a:solidFill>
                <a:schemeClr val="bg1"/>
              </a:solidFill>
              <a:latin typeface="+mn-ea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1400" b="1">
                <a:solidFill>
                  <a:schemeClr val="bg1"/>
                </a:solidFill>
                <a:latin typeface="+mn-ea"/>
              </a:rPr>
              <a:t>최지원</a:t>
            </a:r>
            <a:endParaRPr lang="en-US" altLang="ko-KR" sz="1400" b="1">
              <a:solidFill>
                <a:schemeClr val="bg1"/>
              </a:solidFill>
              <a:latin typeface="+mn-ea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1400" b="1">
                <a:solidFill>
                  <a:schemeClr val="bg1"/>
                </a:solidFill>
                <a:latin typeface="+mn-ea"/>
              </a:rPr>
              <a:t>심예진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54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2E548-C65D-48A7-AF17-BB29D6CB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1999" cy="1429670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altLang="ko-KR" dirty="0"/>
              <a:t>INDEX </a:t>
            </a:r>
            <a:r>
              <a:rPr lang="ko-KR" altLang="en-US" dirty="0"/>
              <a:t>및 </a:t>
            </a:r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FB2B1-ADA3-4D09-BE1E-5FE440FEF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987" y="2423433"/>
            <a:ext cx="11881608" cy="3863101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1. </a:t>
            </a:r>
            <a:r>
              <a:rPr lang="ko-KR" altLang="en-US" sz="2000" b="1" dirty="0">
                <a:solidFill>
                  <a:schemeClr val="bg1"/>
                </a:solidFill>
              </a:rPr>
              <a:t>순서도 </a:t>
            </a:r>
            <a:r>
              <a:rPr lang="en-US" altLang="ko-KR" sz="2000" b="1" dirty="0">
                <a:solidFill>
                  <a:schemeClr val="bg1"/>
                </a:solidFill>
              </a:rPr>
              <a:t>--------------------------------------------    2p </a:t>
            </a:r>
            <a:r>
              <a:rPr lang="ko-KR" altLang="en-US" sz="2000" b="1" dirty="0">
                <a:solidFill>
                  <a:schemeClr val="bg1"/>
                </a:solidFill>
              </a:rPr>
              <a:t>최지원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전체 파일 구성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----------------------------------------------    8p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손보금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3. MemberDto.java </a:t>
            </a:r>
            <a:r>
              <a:rPr lang="ko-KR" altLang="en-US" sz="2000" b="1" dirty="0">
                <a:solidFill>
                  <a:schemeClr val="bg1"/>
                </a:solidFill>
              </a:rPr>
              <a:t>구현 및 동작 설명</a:t>
            </a:r>
            <a:r>
              <a:rPr lang="en-US" altLang="ko-KR" sz="2000" b="1" dirty="0">
                <a:solidFill>
                  <a:schemeClr val="bg1"/>
                </a:solidFill>
              </a:rPr>
              <a:t>----------------------------------------------    3p  </a:t>
            </a:r>
            <a:r>
              <a:rPr lang="ko-KR" altLang="en-US" sz="2000" b="1" dirty="0">
                <a:solidFill>
                  <a:schemeClr val="bg1"/>
                </a:solidFill>
              </a:rPr>
              <a:t>박준형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4. DbUtils.java </a:t>
            </a:r>
            <a:r>
              <a:rPr lang="ko-KR" altLang="en-US" sz="2000" b="1" dirty="0">
                <a:solidFill>
                  <a:schemeClr val="bg1"/>
                </a:solidFill>
              </a:rPr>
              <a:t>구현 및 동작 설명</a:t>
            </a:r>
            <a:r>
              <a:rPr lang="en-US" altLang="ko-KR" sz="2000" b="1" dirty="0">
                <a:solidFill>
                  <a:schemeClr val="bg1"/>
                </a:solidFill>
              </a:rPr>
              <a:t>--------------------------------------------    4p – 7p </a:t>
            </a:r>
            <a:r>
              <a:rPr lang="ko-KR" altLang="en-US" sz="2000" b="1" dirty="0" err="1">
                <a:solidFill>
                  <a:schemeClr val="bg1"/>
                </a:solidFill>
              </a:rPr>
              <a:t>손보금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000" b="1" dirty="0">
                <a:solidFill>
                  <a:schemeClr val="bg1"/>
                </a:solidFill>
              </a:rPr>
              <a:t>5. 02Join.jsp </a:t>
            </a:r>
            <a:r>
              <a:rPr lang="ko-KR" altLang="en-US" sz="2000" b="1" dirty="0">
                <a:solidFill>
                  <a:schemeClr val="bg1"/>
                </a:solidFill>
              </a:rPr>
              <a:t>구현 및 동작 설명 </a:t>
            </a:r>
            <a:r>
              <a:rPr lang="en-US" altLang="ko-KR" sz="2000" b="1" dirty="0">
                <a:solidFill>
                  <a:schemeClr val="bg1"/>
                </a:solidFill>
              </a:rPr>
              <a:t>----------------------------------------------    8p </a:t>
            </a:r>
            <a:r>
              <a:rPr lang="ko-KR" altLang="en-US" sz="2000" b="1" dirty="0">
                <a:solidFill>
                  <a:schemeClr val="bg1"/>
                </a:solidFill>
              </a:rPr>
              <a:t>심예진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ko-KR" sz="1100" b="1" dirty="0">
              <a:solidFill>
                <a:schemeClr val="bg1"/>
              </a:solidFill>
            </a:endParaRPr>
          </a:p>
        </p:txBody>
      </p:sp>
      <p:pic>
        <p:nvPicPr>
          <p:cNvPr id="5" name="그림 4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4B4ED27-7257-EC1F-98C4-E6E38551F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31" y="236265"/>
            <a:ext cx="815249" cy="8152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C93E1F-B78C-523A-B7A0-7AA31B32F72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27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38D4E522-B15C-4267-02A0-64960C2E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1.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순서도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(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회원가입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draw.io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파일 캡쳐</a:t>
            </a:r>
            <a:r>
              <a:rPr lang="en-US" altLang="ko-KR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)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E0C4AB9-2DF5-838A-7831-101C28958028}"/>
              </a:ext>
            </a:extLst>
          </p:cNvPr>
          <p:cNvSpPr txBox="1"/>
          <p:nvPr/>
        </p:nvSpPr>
        <p:spPr>
          <a:xfrm>
            <a:off x="582388" y="925402"/>
            <a:ext cx="11027428" cy="5856476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836394-6BA1-4ABE-86A5-BDBF1CC40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05" y="1661388"/>
            <a:ext cx="5998325" cy="46721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03AE1E9-F6CC-44AB-BDFE-9061AC6C1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558" y="1661388"/>
            <a:ext cx="5527637" cy="4692194"/>
          </a:xfrm>
          <a:prstGeom prst="rect">
            <a:avLst/>
          </a:prstGeom>
        </p:spPr>
      </p:pic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A479A3F-732D-4D07-9257-628907FAEA5A}"/>
              </a:ext>
            </a:extLst>
          </p:cNvPr>
          <p:cNvCxnSpPr>
            <a:cxnSpLocks/>
          </p:cNvCxnSpPr>
          <p:nvPr/>
        </p:nvCxnSpPr>
        <p:spPr>
          <a:xfrm flipV="1">
            <a:off x="3236686" y="2017486"/>
            <a:ext cx="5094514" cy="4070574"/>
          </a:xfrm>
          <a:prstGeom prst="bentConnector3">
            <a:avLst>
              <a:gd name="adj1" fmla="val 55698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39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38D4E522-B15C-4267-02A0-64960C2E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2</a:t>
            </a: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.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MemberDto</a:t>
            </a:r>
            <a:r>
              <a:rPr lang="en-US" altLang="ko-KR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,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DbUtils,Join</a:t>
            </a:r>
            <a:r>
              <a:rPr lang="ko-KR" altLang="en-US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파일이 다 있는 지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한장</a:t>
            </a:r>
            <a:r>
              <a:rPr lang="ko-KR" altLang="en-US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 캡쳐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E0C4AB9-2DF5-838A-7831-101C28958028}"/>
              </a:ext>
            </a:extLst>
          </p:cNvPr>
          <p:cNvSpPr txBox="1"/>
          <p:nvPr/>
        </p:nvSpPr>
        <p:spPr>
          <a:xfrm>
            <a:off x="582388" y="925402"/>
            <a:ext cx="11027428" cy="5856476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53DCB1-4CDC-4F0C-9D49-0641A8B7C223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A61549-9C66-4285-97F2-D0F9D2BBC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347" y="1720487"/>
            <a:ext cx="3200847" cy="46393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C49EB8-6CF5-43A1-BE46-5A384EF60B2E}"/>
              </a:ext>
            </a:extLst>
          </p:cNvPr>
          <p:cNvSpPr txBox="1"/>
          <p:nvPr/>
        </p:nvSpPr>
        <p:spPr>
          <a:xfrm>
            <a:off x="6454783" y="3429000"/>
            <a:ext cx="4978401" cy="166616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MemberDto.java </a:t>
            </a:r>
            <a:r>
              <a:rPr lang="ko-KR" altLang="en-US" b="1" dirty="0">
                <a:solidFill>
                  <a:schemeClr val="bg1"/>
                </a:solidFill>
              </a:rPr>
              <a:t>구현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DbUtils.java </a:t>
            </a:r>
            <a:r>
              <a:rPr lang="ko-KR" altLang="en-US" b="1" dirty="0">
                <a:solidFill>
                  <a:schemeClr val="bg1"/>
                </a:solidFill>
              </a:rPr>
              <a:t>구현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b="1" dirty="0">
                <a:solidFill>
                  <a:schemeClr val="bg1"/>
                </a:solidFill>
              </a:rPr>
              <a:t>02Join.jsp </a:t>
            </a:r>
            <a:r>
              <a:rPr lang="ko-KR" altLang="en-US" b="1" dirty="0">
                <a:solidFill>
                  <a:schemeClr val="bg1"/>
                </a:solidFill>
              </a:rPr>
              <a:t>구현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4D2C6E-7864-4D8A-97B7-59B8DADC18F3}"/>
              </a:ext>
            </a:extLst>
          </p:cNvPr>
          <p:cNvSpPr txBox="1"/>
          <p:nvPr/>
        </p:nvSpPr>
        <p:spPr>
          <a:xfrm>
            <a:off x="2423884" y="2743201"/>
            <a:ext cx="1277260" cy="188686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E20CC7-2422-48B5-81F9-411FA651111B}"/>
              </a:ext>
            </a:extLst>
          </p:cNvPr>
          <p:cNvSpPr txBox="1"/>
          <p:nvPr/>
        </p:nvSpPr>
        <p:spPr>
          <a:xfrm>
            <a:off x="2423884" y="3242359"/>
            <a:ext cx="1277260" cy="188686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256210-7981-41CC-92E9-9197D7D4C7E8}"/>
              </a:ext>
            </a:extLst>
          </p:cNvPr>
          <p:cNvSpPr txBox="1"/>
          <p:nvPr/>
        </p:nvSpPr>
        <p:spPr>
          <a:xfrm>
            <a:off x="2423884" y="5304972"/>
            <a:ext cx="1277260" cy="188686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AC1CC77-EA5D-49FA-99F8-088743195562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3701144" y="2837544"/>
            <a:ext cx="2753639" cy="1424537"/>
          </a:xfrm>
          <a:prstGeom prst="bentConnector3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90BFC832-516B-4934-8A10-62D1BECAFA89}"/>
              </a:ext>
            </a:extLst>
          </p:cNvPr>
          <p:cNvCxnSpPr>
            <a:cxnSpLocks/>
            <a:stCxn id="39" idx="3"/>
            <a:endCxn id="9" idx="1"/>
          </p:cNvCxnSpPr>
          <p:nvPr/>
        </p:nvCxnSpPr>
        <p:spPr>
          <a:xfrm>
            <a:off x="3701144" y="3336702"/>
            <a:ext cx="2753639" cy="925379"/>
          </a:xfrm>
          <a:prstGeom prst="bentConnector3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62682A32-6F43-4266-9B3A-418B0351B063}"/>
              </a:ext>
            </a:extLst>
          </p:cNvPr>
          <p:cNvCxnSpPr>
            <a:cxnSpLocks/>
            <a:stCxn id="41" idx="3"/>
            <a:endCxn id="9" idx="1"/>
          </p:cNvCxnSpPr>
          <p:nvPr/>
        </p:nvCxnSpPr>
        <p:spPr>
          <a:xfrm flipV="1">
            <a:off x="3701144" y="4262081"/>
            <a:ext cx="2753639" cy="1137234"/>
          </a:xfrm>
          <a:prstGeom prst="bentConnector3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939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915036D7-6872-454E-9683-74DC284D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3660" cy="135342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C70CEF2-FC29-4B06-A003-15A4A420266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3. MemberDto.java </a:t>
            </a:r>
            <a:r>
              <a:rPr lang="ko-KR" altLang="en-US" dirty="0"/>
              <a:t>구현 및 동작 설명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A32B8ED-B3D2-BC65-A7A7-B9656606C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6494E9D6-DE83-49B9-8060-F3459DEDC648}"/>
              </a:ext>
            </a:extLst>
          </p:cNvPr>
          <p:cNvSpPr txBox="1"/>
          <p:nvPr/>
        </p:nvSpPr>
        <p:spPr>
          <a:xfrm>
            <a:off x="761624" y="1071943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algn="ctr" defTabSz="609630" latinLnBrk="0">
              <a:lnSpc>
                <a:spcPts val="1773"/>
              </a:lnSpc>
              <a:spcBef>
                <a:spcPct val="0"/>
              </a:spcBef>
            </a:pPr>
            <a:endParaRPr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80BD38C2-90CB-4236-B711-038246B42D23}"/>
              </a:ext>
            </a:extLst>
          </p:cNvPr>
          <p:cNvSpPr txBox="1"/>
          <p:nvPr/>
        </p:nvSpPr>
        <p:spPr>
          <a:xfrm>
            <a:off x="494950" y="1495081"/>
            <a:ext cx="11113156" cy="5214649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algn="ctr" defTabSz="609630" latinLnBrk="0">
              <a:lnSpc>
                <a:spcPts val="1773"/>
              </a:lnSpc>
              <a:spcBef>
                <a:spcPct val="0"/>
              </a:spcBef>
            </a:pPr>
            <a:endParaRPr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98C2A7-D0F3-46AB-A3C0-12D7A4FBC3AE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511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915036D7-6872-454E-9683-74DC284D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3660" cy="135342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C70CEF2-FC29-4B06-A003-15A4A420266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4. DbUtils.java </a:t>
            </a:r>
            <a:r>
              <a:rPr lang="ko-KR" altLang="en-US" dirty="0"/>
              <a:t>구현 및 동작 설명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A32B8ED-B3D2-BC65-A7A7-B9656606C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6494E9D6-DE83-49B9-8060-F3459DEDC648}"/>
              </a:ext>
            </a:extLst>
          </p:cNvPr>
          <p:cNvSpPr txBox="1"/>
          <p:nvPr/>
        </p:nvSpPr>
        <p:spPr>
          <a:xfrm>
            <a:off x="761624" y="1071943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algn="ctr" defTabSz="609630" latinLnBrk="0">
              <a:lnSpc>
                <a:spcPts val="1773"/>
              </a:lnSpc>
              <a:spcBef>
                <a:spcPct val="0"/>
              </a:spcBef>
            </a:pPr>
            <a:endParaRPr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A86133-2F05-4C44-81DE-79C0A129E336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29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915036D7-6872-454E-9683-74DC284D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3660" cy="135342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C70CEF2-FC29-4B06-A003-15A4A420266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4. DbUtils.java </a:t>
            </a:r>
            <a:r>
              <a:rPr lang="ko-KR" altLang="en-US" dirty="0"/>
              <a:t>구현 및 동작 설명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A32B8ED-B3D2-BC65-A7A7-B9656606C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6494E9D6-DE83-49B9-8060-F3459DEDC648}"/>
              </a:ext>
            </a:extLst>
          </p:cNvPr>
          <p:cNvSpPr txBox="1"/>
          <p:nvPr/>
        </p:nvSpPr>
        <p:spPr>
          <a:xfrm>
            <a:off x="761624" y="1071943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algn="ctr" defTabSz="609630" latinLnBrk="0">
              <a:lnSpc>
                <a:spcPts val="1773"/>
              </a:lnSpc>
              <a:spcBef>
                <a:spcPct val="0"/>
              </a:spcBef>
            </a:pPr>
            <a:endParaRPr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A86133-2F05-4C44-81DE-79C0A129E336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D3609A-0087-4518-96C5-73308A28F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11" y="1696750"/>
            <a:ext cx="6072021" cy="487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76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915036D7-6872-454E-9683-74DC284D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3660" cy="135342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C70CEF2-FC29-4B06-A003-15A4A420266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4. DbUtils.java </a:t>
            </a:r>
            <a:r>
              <a:rPr lang="ko-KR" altLang="en-US" dirty="0"/>
              <a:t>구현 및 동작 설명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A32B8ED-B3D2-BC65-A7A7-B9656606C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6494E9D6-DE83-49B9-8060-F3459DEDC648}"/>
              </a:ext>
            </a:extLst>
          </p:cNvPr>
          <p:cNvSpPr txBox="1"/>
          <p:nvPr/>
        </p:nvSpPr>
        <p:spPr>
          <a:xfrm>
            <a:off x="761624" y="1071943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algn="ctr" defTabSz="609630" latinLnBrk="0">
              <a:lnSpc>
                <a:spcPts val="1773"/>
              </a:lnSpc>
              <a:spcBef>
                <a:spcPct val="0"/>
              </a:spcBef>
            </a:pPr>
            <a:endParaRPr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A86133-2F05-4C44-81DE-79C0A129E336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5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EEC26F-00CD-41E1-9205-B86454E46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880" y="1718547"/>
            <a:ext cx="7826237" cy="484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14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DC70CEF2-FC29-4B06-A003-15A4A420266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5. 02Join.jsp </a:t>
            </a:r>
            <a:r>
              <a:rPr lang="ko-KR" altLang="en-US" dirty="0"/>
              <a:t>구현 및 동작 설명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A32B8ED-B3D2-BC65-A7A7-B9656606C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11" name="TextBox 7">
            <a:extLst>
              <a:ext uri="{FF2B5EF4-FFF2-40B4-BE49-F238E27FC236}">
                <a16:creationId xmlns:a16="http://schemas.microsoft.com/office/drawing/2014/main" id="{3E8ACEFC-BE3F-4B14-BC73-1BCC62CCB99F}"/>
              </a:ext>
            </a:extLst>
          </p:cNvPr>
          <p:cNvSpPr txBox="1"/>
          <p:nvPr/>
        </p:nvSpPr>
        <p:spPr>
          <a:xfrm>
            <a:off x="1095372" y="528831"/>
            <a:ext cx="16541142" cy="878471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3838F2-387F-48AD-91D9-BA84FB29DA12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6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47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167</Words>
  <Application>Microsoft Office PowerPoint</Application>
  <PresentationFormat>와이드스크린</PresentationFormat>
  <Paragraphs>38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Calibri</vt:lpstr>
      <vt:lpstr>Office 테마</vt:lpstr>
      <vt:lpstr>PowerPoint 프레젠테이션</vt:lpstr>
      <vt:lpstr>INDEX 및 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Cisco 문제 1번 2. Cisco 문제 2번 3. Jdk설치 + 설정 4. Tomcat 설치 + 설정 5. Eclipse 설치 + 설정</dc:title>
  <dc:creator>FullName</dc:creator>
  <cp:lastModifiedBy>FullName</cp:lastModifiedBy>
  <cp:revision>61</cp:revision>
  <dcterms:created xsi:type="dcterms:W3CDTF">2025-08-05T00:27:28Z</dcterms:created>
  <dcterms:modified xsi:type="dcterms:W3CDTF">2025-08-29T08:42:03Z</dcterms:modified>
</cp:coreProperties>
</file>