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8" r:id="rId11"/>
    <p:sldId id="271" r:id="rId12"/>
    <p:sldId id="264" r:id="rId13"/>
    <p:sldId id="267" r:id="rId14"/>
    <p:sldId id="265" r:id="rId15"/>
    <p:sldId id="272" r:id="rId16"/>
    <p:sldId id="273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272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AA23-FB9D-1F46-AC75-C74489AB9CE5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9EE-F66C-0645-979E-FED8E31E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6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AA23-FB9D-1F46-AC75-C74489AB9CE5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9EE-F66C-0645-979E-FED8E31E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4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AA23-FB9D-1F46-AC75-C74489AB9CE5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9EE-F66C-0645-979E-FED8E31E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2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AA23-FB9D-1F46-AC75-C74489AB9CE5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9EE-F66C-0645-979E-FED8E31E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AA23-FB9D-1F46-AC75-C74489AB9CE5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9EE-F66C-0645-979E-FED8E31E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1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AA23-FB9D-1F46-AC75-C74489AB9CE5}" type="datetimeFigureOut">
              <a:rPr lang="en-US" smtClean="0"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9EE-F66C-0645-979E-FED8E31E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4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AA23-FB9D-1F46-AC75-C74489AB9CE5}" type="datetimeFigureOut">
              <a:rPr lang="en-US" smtClean="0"/>
              <a:t>5/13/15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9EE-F66C-0645-979E-FED8E31E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4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AA23-FB9D-1F46-AC75-C74489AB9CE5}" type="datetimeFigureOut">
              <a:rPr lang="en-US" smtClean="0"/>
              <a:t>5/13/15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9EE-F66C-0645-979E-FED8E31E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7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AA23-FB9D-1F46-AC75-C74489AB9CE5}" type="datetimeFigureOut">
              <a:rPr lang="en-US" smtClean="0"/>
              <a:t>5/13/15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9EE-F66C-0645-979E-FED8E31E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9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AA23-FB9D-1F46-AC75-C74489AB9CE5}" type="datetimeFigureOut">
              <a:rPr lang="en-US" smtClean="0"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9EE-F66C-0645-979E-FED8E31E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7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AA23-FB9D-1F46-AC75-C74489AB9CE5}" type="datetimeFigureOut">
              <a:rPr lang="en-US" smtClean="0"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9EE-F66C-0645-979E-FED8E31E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2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5AA23-FB9D-1F46-AC75-C74489AB9CE5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2E9EE-F66C-0645-979E-FED8E31E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9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2371910-pokemon-together-pokemon-wallpaper-dektop-background.jp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48609" y="182552"/>
            <a:ext cx="2573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By: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Alex </a:t>
            </a:r>
            <a:r>
              <a:rPr lang="en-US" dirty="0" err="1" smtClean="0">
                <a:latin typeface="Times New Roman"/>
                <a:cs typeface="Times New Roman"/>
              </a:rPr>
              <a:t>Morsey</a:t>
            </a:r>
            <a:endParaRPr lang="en-US" dirty="0" smtClean="0">
              <a:latin typeface="Times New Roman"/>
              <a:cs typeface="Times New Roman"/>
            </a:endParaRP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Bryce Baker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Gregg </a:t>
            </a:r>
            <a:r>
              <a:rPr lang="en-US" dirty="0" err="1" smtClean="0">
                <a:latin typeface="Times New Roman"/>
                <a:cs typeface="Times New Roman"/>
              </a:rPr>
              <a:t>McMillion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9217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31914" y="1181652"/>
            <a:ext cx="3233600" cy="5378173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Case B.) </a:t>
            </a:r>
            <a:r>
              <a:rPr lang="en-US" sz="2800" b="1" u="sng" dirty="0" err="1" smtClean="0"/>
              <a:t>Pokemon</a:t>
            </a:r>
            <a:r>
              <a:rPr lang="en-US" sz="2800" b="1" u="sng" dirty="0" smtClean="0"/>
              <a:t> Party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Queue class and its </a:t>
            </a:r>
            <a:r>
              <a:rPr lang="en-US" sz="2800" dirty="0" err="1" smtClean="0"/>
              <a:t>funtions</a:t>
            </a:r>
            <a:endParaRPr lang="en-US" sz="2800" dirty="0" smtClean="0"/>
          </a:p>
          <a:p>
            <a:endParaRPr lang="en-US" sz="1800" b="1" u="sng" dirty="0"/>
          </a:p>
          <a:p>
            <a:endParaRPr lang="en-US" sz="1800" b="1" u="sng" dirty="0" smtClean="0"/>
          </a:p>
        </p:txBody>
      </p:sp>
      <p:pic>
        <p:nvPicPr>
          <p:cNvPr id="4" name="Picture 3" descr="English_Pokémon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57" y="177800"/>
            <a:ext cx="2439739" cy="897897"/>
          </a:xfrm>
          <a:prstGeom prst="rect">
            <a:avLst/>
          </a:prstGeom>
        </p:spPr>
      </p:pic>
      <p:pic>
        <p:nvPicPr>
          <p:cNvPr id="5" name="Content Placeholder 4" descr="Screen Shot 2015-05-08 at 2.00.4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491" b="-264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0650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31914" y="1181653"/>
            <a:ext cx="3233600" cy="1896827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Case B.) </a:t>
            </a:r>
            <a:r>
              <a:rPr lang="en-US" sz="2800" b="1" u="sng" dirty="0" err="1" smtClean="0"/>
              <a:t>Pokemon</a:t>
            </a:r>
            <a:r>
              <a:rPr lang="en-US" sz="2800" b="1" u="sng" dirty="0" smtClean="0"/>
              <a:t> Party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Queue </a:t>
            </a:r>
            <a:r>
              <a:rPr lang="en-US" sz="2800" dirty="0" smtClean="0"/>
              <a:t>Implementation</a:t>
            </a:r>
          </a:p>
          <a:p>
            <a:pPr marL="285750" indent="-285750">
              <a:buFont typeface="Arial"/>
              <a:buChar char="•"/>
            </a:pPr>
            <a:endParaRPr lang="en-US" sz="2800" dirty="0" smtClean="0"/>
          </a:p>
          <a:p>
            <a:endParaRPr lang="en-US" sz="1800" b="1" u="sng" dirty="0"/>
          </a:p>
          <a:p>
            <a:endParaRPr lang="en-US" sz="1800" b="1" u="sng" dirty="0" smtClean="0"/>
          </a:p>
        </p:txBody>
      </p:sp>
      <p:pic>
        <p:nvPicPr>
          <p:cNvPr id="4" name="Picture 3" descr="English_Pokémon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57" y="177800"/>
            <a:ext cx="2439739" cy="897897"/>
          </a:xfrm>
          <a:prstGeom prst="rect">
            <a:avLst/>
          </a:prstGeom>
        </p:spPr>
      </p:pic>
      <p:pic>
        <p:nvPicPr>
          <p:cNvPr id="3" name="Content Placeholder 2" descr="Screen Shot 2015-05-13 at 9.53.46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2" r="-4012"/>
          <a:stretch>
            <a:fillRect/>
          </a:stretch>
        </p:blipFill>
        <p:spPr>
          <a:xfrm>
            <a:off x="4276090" y="1400811"/>
            <a:ext cx="4215842" cy="4827270"/>
          </a:xfrm>
        </p:spPr>
      </p:pic>
      <p:pic>
        <p:nvPicPr>
          <p:cNvPr id="7" name="Picture 6" descr="Screen Shot 2015-05-13 at 9.53.3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02" y="3078480"/>
            <a:ext cx="3060612" cy="369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36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Screen Shot 2015-05-08 at 1.39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697" b="-31697"/>
          <a:stretch>
            <a:fillRect/>
          </a:stretch>
        </p:blipFill>
        <p:spPr>
          <a:xfrm>
            <a:off x="3575050" y="1181100"/>
            <a:ext cx="5270500" cy="537845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31914" y="1181652"/>
            <a:ext cx="3233600" cy="5378173"/>
          </a:xfrm>
        </p:spPr>
        <p:txBody>
          <a:bodyPr>
            <a:normAutofit/>
          </a:bodyPr>
          <a:lstStyle/>
          <a:p>
            <a:r>
              <a:rPr lang="en-US" sz="1800" b="1" u="sng" dirty="0" smtClean="0"/>
              <a:t>Case C.) Bag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Items class and its </a:t>
            </a:r>
            <a:r>
              <a:rPr lang="en-US" sz="1800" dirty="0" err="1" smtClean="0"/>
              <a:t>funtions</a:t>
            </a:r>
            <a:endParaRPr lang="en-US" sz="1800" dirty="0"/>
          </a:p>
        </p:txBody>
      </p:sp>
      <p:pic>
        <p:nvPicPr>
          <p:cNvPr id="4" name="Picture 3" descr="English_Pokémon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57" y="177800"/>
            <a:ext cx="2439739" cy="8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76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31914" y="1181652"/>
            <a:ext cx="3233600" cy="5378173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Case C.) Bag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The implementation of the functions used in the items class.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Last function adds items and the quantity to some items.</a:t>
            </a:r>
            <a:endParaRPr lang="en-US" sz="2400" dirty="0"/>
          </a:p>
        </p:txBody>
      </p:sp>
      <p:pic>
        <p:nvPicPr>
          <p:cNvPr id="4" name="Picture 3" descr="English_Pokémon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57" y="177800"/>
            <a:ext cx="2439739" cy="897897"/>
          </a:xfrm>
          <a:prstGeom prst="rect">
            <a:avLst/>
          </a:prstGeom>
        </p:spPr>
      </p:pic>
      <p:pic>
        <p:nvPicPr>
          <p:cNvPr id="5" name="Content Placeholder 4" descr="Screen Shot 2015-05-08 at 1.39.18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479" b="-12479"/>
          <a:stretch>
            <a:fillRect/>
          </a:stretch>
        </p:blipFill>
        <p:spPr>
          <a:xfrm>
            <a:off x="3839210" y="818472"/>
            <a:ext cx="5111750" cy="5853113"/>
          </a:xfrm>
        </p:spPr>
      </p:pic>
    </p:spTree>
    <p:extLst>
      <p:ext uri="{BB962C8B-B14F-4D97-AF65-F5344CB8AC3E}">
        <p14:creationId xmlns:p14="http://schemas.microsoft.com/office/powerpoint/2010/main" val="1284746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Screen Shot 2015-05-08 at 1.42.4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309" b="-25309"/>
          <a:stretch>
            <a:fillRect/>
          </a:stretch>
        </p:blipFill>
        <p:spPr>
          <a:xfrm>
            <a:off x="3575050" y="490220"/>
            <a:ext cx="5270500" cy="537845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31914" y="1181652"/>
            <a:ext cx="3233600" cy="5378173"/>
          </a:xfrm>
        </p:spPr>
        <p:txBody>
          <a:bodyPr>
            <a:normAutofit/>
          </a:bodyPr>
          <a:lstStyle/>
          <a:p>
            <a:r>
              <a:rPr lang="en-US" sz="1800" b="1" u="sng" dirty="0" smtClean="0"/>
              <a:t>Case D.) Badges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When case D is picked, our show badges function is called which builds a stack for our </a:t>
            </a:r>
            <a:r>
              <a:rPr lang="en-US" sz="2400" dirty="0" err="1" smtClean="0"/>
              <a:t>Pokemon</a:t>
            </a:r>
            <a:r>
              <a:rPr lang="en-US" sz="2400" dirty="0" smtClean="0"/>
              <a:t> Badges</a:t>
            </a:r>
            <a:endParaRPr lang="en-US" sz="2400" dirty="0"/>
          </a:p>
        </p:txBody>
      </p:sp>
      <p:pic>
        <p:nvPicPr>
          <p:cNvPr id="4" name="Picture 3" descr="English_Pokémon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57" y="177800"/>
            <a:ext cx="2439739" cy="8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8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31914" y="1181652"/>
            <a:ext cx="3233600" cy="5378173"/>
          </a:xfrm>
        </p:spPr>
        <p:txBody>
          <a:bodyPr>
            <a:normAutofit/>
          </a:bodyPr>
          <a:lstStyle/>
          <a:p>
            <a:r>
              <a:rPr lang="en-US" sz="1800" b="1" u="sng" dirty="0" smtClean="0"/>
              <a:t>Case </a:t>
            </a:r>
            <a:r>
              <a:rPr lang="en-US" sz="1800" b="1" u="sng" dirty="0" smtClean="0"/>
              <a:t>E.</a:t>
            </a:r>
            <a:r>
              <a:rPr lang="en-US" sz="1800" b="1" u="sng" dirty="0" smtClean="0"/>
              <a:t>) </a:t>
            </a:r>
            <a:r>
              <a:rPr lang="en-US" sz="1800" b="1" u="sng" dirty="0" smtClean="0"/>
              <a:t>Display By Type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Here is our hash class, which display a </a:t>
            </a:r>
            <a:r>
              <a:rPr lang="en-US" sz="1800" dirty="0" err="1" smtClean="0"/>
              <a:t>secific</a:t>
            </a:r>
            <a:r>
              <a:rPr lang="en-US" sz="1800" dirty="0" smtClean="0"/>
              <a:t> type of </a:t>
            </a:r>
            <a:r>
              <a:rPr lang="en-US" sz="1800" dirty="0" err="1" smtClean="0"/>
              <a:t>pokemon</a:t>
            </a:r>
            <a:r>
              <a:rPr lang="en-US" sz="1800" dirty="0" smtClean="0"/>
              <a:t> using hash functions</a:t>
            </a:r>
            <a:endParaRPr lang="en-US" sz="1800" dirty="0" smtClean="0"/>
          </a:p>
        </p:txBody>
      </p:sp>
      <p:pic>
        <p:nvPicPr>
          <p:cNvPr id="4" name="Picture 3" descr="English_Pokémon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57" y="177800"/>
            <a:ext cx="2439739" cy="897897"/>
          </a:xfrm>
          <a:prstGeom prst="rect">
            <a:avLst/>
          </a:prstGeom>
        </p:spPr>
      </p:pic>
      <p:pic>
        <p:nvPicPr>
          <p:cNvPr id="5" name="Content Placeholder 4" descr="Screen Shot 2015-05-13 at 9.58.20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357" b="-723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56336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31914" y="1181652"/>
            <a:ext cx="3233600" cy="5378173"/>
          </a:xfrm>
        </p:spPr>
        <p:txBody>
          <a:bodyPr>
            <a:normAutofit/>
          </a:bodyPr>
          <a:lstStyle/>
          <a:p>
            <a:r>
              <a:rPr lang="en-US" sz="1800" b="1" u="sng" dirty="0" smtClean="0"/>
              <a:t>Case </a:t>
            </a:r>
            <a:r>
              <a:rPr lang="en-US" sz="1800" b="1" u="sng" dirty="0" smtClean="0"/>
              <a:t>E.</a:t>
            </a:r>
            <a:r>
              <a:rPr lang="en-US" sz="1800" b="1" u="sng" dirty="0" smtClean="0"/>
              <a:t>) </a:t>
            </a:r>
            <a:r>
              <a:rPr lang="en-US" sz="1800" b="1" u="sng" dirty="0" smtClean="0"/>
              <a:t>Display By Type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Hash Implementation</a:t>
            </a:r>
            <a:endParaRPr lang="en-US" sz="1800" dirty="0" smtClean="0"/>
          </a:p>
        </p:txBody>
      </p:sp>
      <p:pic>
        <p:nvPicPr>
          <p:cNvPr id="4" name="Picture 3" descr="English_Pokémon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57" y="177800"/>
            <a:ext cx="2439739" cy="897897"/>
          </a:xfrm>
          <a:prstGeom prst="rect">
            <a:avLst/>
          </a:prstGeom>
        </p:spPr>
      </p:pic>
      <p:pic>
        <p:nvPicPr>
          <p:cNvPr id="7" name="Content Placeholder 6" descr="Screen Shot 2015-05-13 at 9.58.39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39" b="-16639"/>
          <a:stretch>
            <a:fillRect/>
          </a:stretch>
        </p:blipFill>
        <p:spPr>
          <a:xfrm>
            <a:off x="4114800" y="1563053"/>
            <a:ext cx="4439906" cy="5294947"/>
          </a:xfrm>
        </p:spPr>
      </p:pic>
      <p:pic>
        <p:nvPicPr>
          <p:cNvPr id="3" name="Picture 2" descr="Screen Shot 2015-05-13 at 9.58.3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2" y="1875756"/>
            <a:ext cx="3542908" cy="468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6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okeyello-6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" r="-24"/>
          <a:stretch/>
        </p:blipFill>
        <p:spPr>
          <a:xfrm>
            <a:off x="1117601" y="0"/>
            <a:ext cx="6888480" cy="6024563"/>
          </a:xfrm>
        </p:spPr>
      </p:pic>
    </p:spTree>
    <p:extLst>
      <p:ext uri="{BB962C8B-B14F-4D97-AF65-F5344CB8AC3E}">
        <p14:creationId xmlns:p14="http://schemas.microsoft.com/office/powerpoint/2010/main" val="294123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created the </a:t>
            </a:r>
            <a:r>
              <a:rPr lang="en-US" dirty="0" err="1" smtClean="0"/>
              <a:t>Pokemon</a:t>
            </a:r>
            <a:r>
              <a:rPr lang="en-US" dirty="0" smtClean="0"/>
              <a:t> Menu Displaying:</a:t>
            </a:r>
          </a:p>
          <a:p>
            <a:r>
              <a:rPr lang="en-US" dirty="0" err="1" smtClean="0"/>
              <a:t>Pokedex</a:t>
            </a:r>
            <a:endParaRPr lang="en-US" dirty="0" smtClean="0"/>
          </a:p>
          <a:p>
            <a:r>
              <a:rPr lang="en-US" dirty="0" err="1" smtClean="0"/>
              <a:t>Pokemon</a:t>
            </a:r>
            <a:r>
              <a:rPr lang="en-US" dirty="0" smtClean="0"/>
              <a:t> Party</a:t>
            </a:r>
          </a:p>
          <a:p>
            <a:r>
              <a:rPr lang="en-US" dirty="0" smtClean="0"/>
              <a:t>Items</a:t>
            </a:r>
          </a:p>
          <a:p>
            <a:r>
              <a:rPr lang="en-US" dirty="0" smtClean="0"/>
              <a:t>Badges</a:t>
            </a:r>
          </a:p>
          <a:p>
            <a:endParaRPr lang="en-US" dirty="0"/>
          </a:p>
        </p:txBody>
      </p:sp>
      <p:pic>
        <p:nvPicPr>
          <p:cNvPr id="4" name="Picture 3" descr="English_Pokémon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44" y="274638"/>
            <a:ext cx="3416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1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Each menu option using various techniques we’ve learned in Data Structures such as:</a:t>
            </a:r>
          </a:p>
          <a:p>
            <a:r>
              <a:rPr lang="en-US" dirty="0" smtClean="0"/>
              <a:t>Binary Trees</a:t>
            </a:r>
          </a:p>
          <a:p>
            <a:r>
              <a:rPr lang="en-US" dirty="0" smtClean="0"/>
              <a:t>Queues</a:t>
            </a:r>
          </a:p>
          <a:p>
            <a:r>
              <a:rPr lang="en-US" dirty="0" smtClean="0"/>
              <a:t>Bubble Sort</a:t>
            </a:r>
          </a:p>
          <a:p>
            <a:r>
              <a:rPr lang="en-US" dirty="0" smtClean="0"/>
              <a:t>Selection Sort</a:t>
            </a:r>
          </a:p>
          <a:p>
            <a:r>
              <a:rPr lang="en-US" dirty="0" smtClean="0"/>
              <a:t>Stacks</a:t>
            </a:r>
          </a:p>
          <a:p>
            <a:r>
              <a:rPr lang="en-US" dirty="0" err="1" smtClean="0"/>
              <a:t>Hashings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English_Pokémon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44" y="274638"/>
            <a:ext cx="3416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32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31914" y="1181652"/>
            <a:ext cx="3233600" cy="5378173"/>
          </a:xfrm>
        </p:spPr>
        <p:txBody>
          <a:bodyPr>
            <a:noAutofit/>
          </a:bodyPr>
          <a:lstStyle/>
          <a:p>
            <a:r>
              <a:rPr lang="en-US" sz="2800" b="1" u="sng" dirty="0" err="1" smtClean="0"/>
              <a:t>Main.cpp</a:t>
            </a:r>
            <a:endParaRPr lang="en-US" sz="2800" b="1" u="sng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Uses switch cases to navigate the menu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Each case calls a different function which are located in separate header files.</a:t>
            </a:r>
            <a:endParaRPr lang="en-US" sz="2800" dirty="0"/>
          </a:p>
        </p:txBody>
      </p:sp>
      <p:pic>
        <p:nvPicPr>
          <p:cNvPr id="4" name="Picture 3" descr="English_Pokémon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57" y="177800"/>
            <a:ext cx="2439739" cy="897897"/>
          </a:xfrm>
          <a:prstGeom prst="rect">
            <a:avLst/>
          </a:prstGeom>
        </p:spPr>
      </p:pic>
      <p:pic>
        <p:nvPicPr>
          <p:cNvPr id="5" name="Content Placeholder 4" descr="Screen Shot 2015-05-13 at 9.42.41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39" b="-14839"/>
          <a:stretch>
            <a:fillRect/>
          </a:stretch>
        </p:blipFill>
        <p:spPr>
          <a:xfrm>
            <a:off x="3575050" y="706712"/>
            <a:ext cx="5111750" cy="5853113"/>
          </a:xfrm>
        </p:spPr>
      </p:pic>
    </p:spTree>
    <p:extLst>
      <p:ext uri="{BB962C8B-B14F-4D97-AF65-F5344CB8AC3E}">
        <p14:creationId xmlns:p14="http://schemas.microsoft.com/office/powerpoint/2010/main" val="2597176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Screen Shot 2015-05-08 at 1.06.4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7" r="3687"/>
          <a:stretch>
            <a:fillRect/>
          </a:stretch>
        </p:blipFill>
        <p:spPr>
          <a:xfrm>
            <a:off x="3575050" y="1181100"/>
            <a:ext cx="5270500" cy="537845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31914" y="1181652"/>
            <a:ext cx="3233600" cy="5378173"/>
          </a:xfrm>
        </p:spPr>
        <p:txBody>
          <a:bodyPr/>
          <a:lstStyle/>
          <a:p>
            <a:r>
              <a:rPr lang="en-US" sz="1800" b="1" u="sng" dirty="0" smtClean="0"/>
              <a:t>Case A.) </a:t>
            </a:r>
            <a:r>
              <a:rPr lang="en-US" sz="1800" b="1" u="sng" dirty="0" err="1" smtClean="0"/>
              <a:t>Pokedex</a:t>
            </a:r>
            <a:endParaRPr lang="en-US" sz="1800" b="1" u="sng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When th</a:t>
            </a:r>
            <a:r>
              <a:rPr lang="en-US" sz="2400" dirty="0" smtClean="0"/>
              <a:t>e program starts, and the </a:t>
            </a:r>
            <a:r>
              <a:rPr lang="en-US" sz="2400" dirty="0" err="1" smtClean="0"/>
              <a:t>Pokemon</a:t>
            </a:r>
            <a:r>
              <a:rPr lang="en-US" sz="2400" dirty="0" smtClean="0"/>
              <a:t> class is defined in main, this will build our </a:t>
            </a:r>
            <a:r>
              <a:rPr lang="en-US" sz="2400" dirty="0" err="1" smtClean="0"/>
              <a:t>pokedex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It </a:t>
            </a:r>
            <a:r>
              <a:rPr lang="en-US" sz="2400" dirty="0" smtClean="0"/>
              <a:t>will grab the name of each 151 </a:t>
            </a:r>
            <a:r>
              <a:rPr lang="en-US" sz="2400" dirty="0" err="1" smtClean="0"/>
              <a:t>Pokemon</a:t>
            </a:r>
            <a:r>
              <a:rPr lang="en-US" sz="2400" dirty="0" smtClean="0"/>
              <a:t> from a txt file we have, and add them to the binary tree</a:t>
            </a:r>
          </a:p>
          <a:p>
            <a:endParaRPr lang="en-US" b="1" u="sng" dirty="0"/>
          </a:p>
        </p:txBody>
      </p:sp>
      <p:pic>
        <p:nvPicPr>
          <p:cNvPr id="4" name="Picture 3" descr="English_Pokémon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57" y="177800"/>
            <a:ext cx="2439739" cy="8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97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Screen Shot 2015-05-08 at 1.06.5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636" b="-20331"/>
          <a:stretch/>
        </p:blipFill>
        <p:spPr>
          <a:xfrm>
            <a:off x="3575050" y="-182563"/>
            <a:ext cx="5270500" cy="6742113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31914" y="1181652"/>
            <a:ext cx="3233600" cy="5378173"/>
          </a:xfrm>
        </p:spPr>
        <p:txBody>
          <a:bodyPr>
            <a:normAutofit/>
          </a:bodyPr>
          <a:lstStyle/>
          <a:p>
            <a:r>
              <a:rPr lang="en-US" sz="1800" b="1" u="sng" dirty="0"/>
              <a:t>Case A.) </a:t>
            </a:r>
            <a:r>
              <a:rPr lang="en-US" sz="1800" b="1" u="sng" dirty="0" err="1" smtClean="0"/>
              <a:t>Pokedex</a:t>
            </a:r>
            <a:endParaRPr lang="en-US" sz="1800" b="1" u="sng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This is a continuation of the </a:t>
            </a:r>
            <a:r>
              <a:rPr lang="en-US" sz="2800" dirty="0" err="1" smtClean="0"/>
              <a:t>Pokedex</a:t>
            </a:r>
            <a:r>
              <a:rPr lang="en-US" sz="2800" dirty="0" smtClean="0"/>
              <a:t> file where it displays </a:t>
            </a:r>
            <a:r>
              <a:rPr lang="en-US" sz="2800" dirty="0" err="1" smtClean="0"/>
              <a:t>pokemon</a:t>
            </a:r>
            <a:r>
              <a:rPr lang="en-US" sz="2800" dirty="0" smtClean="0"/>
              <a:t>, should the user pick Case A.</a:t>
            </a:r>
            <a:endParaRPr lang="en-US" sz="2800" dirty="0"/>
          </a:p>
        </p:txBody>
      </p:sp>
      <p:pic>
        <p:nvPicPr>
          <p:cNvPr id="4" name="Picture 3" descr="English_Pokémon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57" y="177800"/>
            <a:ext cx="2439739" cy="8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47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Screen Shot 2015-05-08 at 1.07.16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" b="-7652"/>
          <a:stretch/>
        </p:blipFill>
        <p:spPr>
          <a:xfrm>
            <a:off x="3575050" y="1479550"/>
            <a:ext cx="5270500" cy="537845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31914" y="1181652"/>
            <a:ext cx="3233600" cy="5378173"/>
          </a:xfrm>
        </p:spPr>
        <p:txBody>
          <a:bodyPr>
            <a:normAutofit/>
          </a:bodyPr>
          <a:lstStyle/>
          <a:p>
            <a:r>
              <a:rPr lang="en-US" sz="1800" b="1" u="sng" dirty="0" smtClean="0"/>
              <a:t>Case A.) </a:t>
            </a:r>
            <a:r>
              <a:rPr lang="en-US" sz="1800" b="1" u="sng" dirty="0" err="1" smtClean="0"/>
              <a:t>Pokedex</a:t>
            </a:r>
            <a:endParaRPr lang="en-US" sz="1800" b="1" u="sng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This is our function which gets all information from the txt file. </a:t>
            </a:r>
            <a:endParaRPr lang="en-US" sz="2800" dirty="0"/>
          </a:p>
        </p:txBody>
      </p:sp>
      <p:pic>
        <p:nvPicPr>
          <p:cNvPr id="4" name="Picture 3" descr="English_Pokémon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57" y="177800"/>
            <a:ext cx="2439739" cy="8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9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31914" y="1181652"/>
            <a:ext cx="3233600" cy="5378173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Txt File</a:t>
            </a:r>
            <a:endParaRPr lang="en-US" sz="3600" b="1" u="sng" dirty="0" smtClean="0"/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Here is an example of what the txt file looks like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Lists:</a:t>
            </a:r>
            <a:r>
              <a:rPr lang="en-US" sz="3200" dirty="0"/>
              <a:t> </a:t>
            </a:r>
            <a:r>
              <a:rPr lang="en-US" sz="3200" dirty="0" smtClean="0"/>
              <a:t>Number, Name, and Type</a:t>
            </a:r>
            <a:endParaRPr lang="en-US" sz="3200" dirty="0"/>
          </a:p>
        </p:txBody>
      </p:sp>
      <p:pic>
        <p:nvPicPr>
          <p:cNvPr id="4" name="Picture 3" descr="English_Pokémon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57" y="177800"/>
            <a:ext cx="2439739" cy="897897"/>
          </a:xfrm>
          <a:prstGeom prst="rect">
            <a:avLst/>
          </a:prstGeom>
        </p:spPr>
      </p:pic>
      <p:pic>
        <p:nvPicPr>
          <p:cNvPr id="5" name="Content Placeholder 4" descr="Screen Shot 2015-05-13 at 9.49.58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60" r="-24960" b="8327"/>
          <a:stretch/>
        </p:blipFill>
        <p:spPr>
          <a:xfrm>
            <a:off x="3666490" y="1181652"/>
            <a:ext cx="5111750" cy="5365749"/>
          </a:xfrm>
        </p:spPr>
      </p:pic>
    </p:spTree>
    <p:extLst>
      <p:ext uri="{BB962C8B-B14F-4D97-AF65-F5344CB8AC3E}">
        <p14:creationId xmlns:p14="http://schemas.microsoft.com/office/powerpoint/2010/main" val="309913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Screen Shot 2015-05-08 at 1.24.0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 b="-12611"/>
          <a:stretch/>
        </p:blipFill>
        <p:spPr>
          <a:xfrm>
            <a:off x="3575050" y="1181100"/>
            <a:ext cx="5270500" cy="537845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31914" y="1181652"/>
            <a:ext cx="3233600" cy="5378173"/>
          </a:xfrm>
        </p:spPr>
        <p:txBody>
          <a:bodyPr>
            <a:normAutofit/>
          </a:bodyPr>
          <a:lstStyle/>
          <a:p>
            <a:r>
              <a:rPr lang="en-US" sz="1800" b="1" u="sng" dirty="0" smtClean="0"/>
              <a:t>Case B.) </a:t>
            </a:r>
            <a:r>
              <a:rPr lang="en-US" sz="1800" b="1" u="sng" dirty="0" err="1" smtClean="0"/>
              <a:t>Pokemon</a:t>
            </a:r>
            <a:r>
              <a:rPr lang="en-US" sz="1800" b="1" u="sng" dirty="0" smtClean="0"/>
              <a:t> Party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When we choose case B,</a:t>
            </a:r>
            <a:r>
              <a:rPr lang="en-US" sz="2400" dirty="0"/>
              <a:t> </a:t>
            </a:r>
            <a:r>
              <a:rPr lang="en-US" sz="2400" dirty="0" err="1" smtClean="0"/>
              <a:t>pokemon</a:t>
            </a:r>
            <a:r>
              <a:rPr lang="en-US" sz="2400" dirty="0" smtClean="0"/>
              <a:t> party function will be called which randomly selects 6 </a:t>
            </a:r>
            <a:r>
              <a:rPr lang="en-US" sz="2400" dirty="0" err="1"/>
              <a:t>P</a:t>
            </a:r>
            <a:r>
              <a:rPr lang="en-US" sz="2400" dirty="0" err="1" smtClean="0"/>
              <a:t>okemon</a:t>
            </a:r>
            <a:r>
              <a:rPr lang="en-US" sz="2400" dirty="0" smtClean="0"/>
              <a:t> for our party. Also uses queue’s.</a:t>
            </a:r>
          </a:p>
        </p:txBody>
      </p:sp>
      <p:pic>
        <p:nvPicPr>
          <p:cNvPr id="4" name="Picture 3" descr="English_Pokémon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57" y="177800"/>
            <a:ext cx="2439739" cy="8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55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320</Words>
  <Application>Microsoft Macintosh PowerPoint</Application>
  <PresentationFormat>On-screen Show (4:3)</PresentationFormat>
  <Paragraphs>47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Greggory Mcmillion</dc:creator>
  <cp:lastModifiedBy>Greggory Mcmillion</cp:lastModifiedBy>
  <cp:revision>14</cp:revision>
  <dcterms:created xsi:type="dcterms:W3CDTF">2015-05-01T20:11:27Z</dcterms:created>
  <dcterms:modified xsi:type="dcterms:W3CDTF">2015-05-13T17:01:44Z</dcterms:modified>
</cp:coreProperties>
</file>