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Glacial Indifference" charset="1" panose="00000000000000000000"/>
      <p:regular r:id="rId25"/>
    </p:embeddedFont>
    <p:embeddedFont>
      <p:font typeface="Glacial Indifference Bold" charset="1" panose="00000800000000000000"/>
      <p:regular r:id="rId26"/>
    </p:embeddedFont>
    <p:embeddedFont>
      <p:font typeface="Helvetica World Bold" charset="1" panose="020B0800040000020004"/>
      <p:regular r:id="rId27"/>
    </p:embeddedFont>
    <p:embeddedFont>
      <p:font typeface="Helvetica World" charset="1" panose="020B0500040000020004"/>
      <p:regular r:id="rId28"/>
    </p:embeddedFont>
    <p:embeddedFont>
      <p:font typeface="Open Sans" charset="1" panose="020B06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sv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png" Type="http://schemas.openxmlformats.org/officeDocument/2006/relationships/image"/><Relationship Id="rId9" Target="../media/image6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svg" Type="http://schemas.openxmlformats.org/officeDocument/2006/relationships/image"/><Relationship Id="rId7" Target="../media/image14.svg" Type="http://schemas.openxmlformats.org/officeDocument/2006/relationships/image"/><Relationship Id="rId8" Target="../media/image15.sv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jpe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422820" y="2863014"/>
            <a:ext cx="4179276" cy="1024061"/>
          </a:xfrm>
          <a:custGeom>
            <a:avLst/>
            <a:gdLst/>
            <a:ahLst/>
            <a:cxnLst/>
            <a:rect r="r" b="b" t="t" l="l"/>
            <a:pathLst>
              <a:path h="1024061" w="4179276">
                <a:moveTo>
                  <a:pt x="0" y="0"/>
                </a:moveTo>
                <a:lnTo>
                  <a:pt x="4179276" y="0"/>
                </a:lnTo>
                <a:lnTo>
                  <a:pt x="4179276" y="1024061"/>
                </a:lnTo>
                <a:lnTo>
                  <a:pt x="0" y="1024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45450" y="2401012"/>
            <a:ext cx="4849744" cy="1486063"/>
          </a:xfrm>
          <a:custGeom>
            <a:avLst/>
            <a:gdLst/>
            <a:ahLst/>
            <a:cxnLst/>
            <a:rect r="r" b="b" t="t" l="l"/>
            <a:pathLst>
              <a:path h="1486063" w="4849744">
                <a:moveTo>
                  <a:pt x="0" y="0"/>
                </a:moveTo>
                <a:lnTo>
                  <a:pt x="4849744" y="0"/>
                </a:lnTo>
                <a:lnTo>
                  <a:pt x="4849744" y="1486063"/>
                </a:lnTo>
                <a:lnTo>
                  <a:pt x="0" y="1486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89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70322" y="8435394"/>
            <a:ext cx="5515018" cy="185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Alexander Aguilera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Bairon Labe</a:t>
            </a:r>
          </a:p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Docente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Fabian Alejandro Alvarez Montenegro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3332" y="4941919"/>
            <a:ext cx="10738676" cy="24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 spc="43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PLATAFORMA DE GESTIÓN DE INGRESO DE VEHÍCULOS A TALLER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1436" y="3858500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0094" y="2870814"/>
            <a:ext cx="8839795" cy="5524872"/>
          </a:xfrm>
          <a:custGeom>
            <a:avLst/>
            <a:gdLst/>
            <a:ahLst/>
            <a:cxnLst/>
            <a:rect r="r" b="b" t="t" l="l"/>
            <a:pathLst>
              <a:path h="5524872" w="8839795">
                <a:moveTo>
                  <a:pt x="0" y="0"/>
                </a:moveTo>
                <a:lnTo>
                  <a:pt x="8839795" y="0"/>
                </a:lnTo>
                <a:lnTo>
                  <a:pt x="8839795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8121" y="2870814"/>
            <a:ext cx="8693891" cy="5524872"/>
          </a:xfrm>
          <a:custGeom>
            <a:avLst/>
            <a:gdLst/>
            <a:ahLst/>
            <a:cxnLst/>
            <a:rect r="r" b="b" t="t" l="l"/>
            <a:pathLst>
              <a:path h="5524872" w="8693891">
                <a:moveTo>
                  <a:pt x="0" y="0"/>
                </a:moveTo>
                <a:lnTo>
                  <a:pt x="8693891" y="0"/>
                </a:lnTo>
                <a:lnTo>
                  <a:pt x="8693891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9" t="0" r="-83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06758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0318" y="2851560"/>
            <a:ext cx="9198347" cy="5671952"/>
          </a:xfrm>
          <a:custGeom>
            <a:avLst/>
            <a:gdLst/>
            <a:ahLst/>
            <a:cxnLst/>
            <a:rect r="r" b="b" t="t" l="l"/>
            <a:pathLst>
              <a:path h="5671952" w="9198347">
                <a:moveTo>
                  <a:pt x="0" y="0"/>
                </a:moveTo>
                <a:lnTo>
                  <a:pt x="9198347" y="0"/>
                </a:lnTo>
                <a:lnTo>
                  <a:pt x="9198347" y="5671952"/>
                </a:lnTo>
                <a:lnTo>
                  <a:pt x="0" y="567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19557" y="2851560"/>
            <a:ext cx="6829800" cy="7359879"/>
          </a:xfrm>
          <a:custGeom>
            <a:avLst/>
            <a:gdLst/>
            <a:ahLst/>
            <a:cxnLst/>
            <a:rect r="r" b="b" t="t" l="l"/>
            <a:pathLst>
              <a:path h="7359879" w="6829800">
                <a:moveTo>
                  <a:pt x="0" y="0"/>
                </a:moveTo>
                <a:lnTo>
                  <a:pt x="6829799" y="0"/>
                </a:lnTo>
                <a:lnTo>
                  <a:pt x="6829799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8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8758" y="3234414"/>
            <a:ext cx="10690564" cy="6681602"/>
          </a:xfrm>
          <a:custGeom>
            <a:avLst/>
            <a:gdLst/>
            <a:ahLst/>
            <a:cxnLst/>
            <a:rect r="r" b="b" t="t" l="l"/>
            <a:pathLst>
              <a:path h="6681602" w="10690564">
                <a:moveTo>
                  <a:pt x="0" y="0"/>
                </a:moveTo>
                <a:lnTo>
                  <a:pt x="10690564" y="0"/>
                </a:lnTo>
                <a:lnTo>
                  <a:pt x="10690564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5626" y="1775896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6741" y="3016754"/>
            <a:ext cx="9614140" cy="6008837"/>
          </a:xfrm>
          <a:custGeom>
            <a:avLst/>
            <a:gdLst/>
            <a:ahLst/>
            <a:cxnLst/>
            <a:rect r="r" b="b" t="t" l="l"/>
            <a:pathLst>
              <a:path h="6008837" w="9614140">
                <a:moveTo>
                  <a:pt x="0" y="0"/>
                </a:moveTo>
                <a:lnTo>
                  <a:pt x="9614139" y="0"/>
                </a:lnTo>
                <a:lnTo>
                  <a:pt x="9614139" y="6008837"/>
                </a:lnTo>
                <a:lnTo>
                  <a:pt x="0" y="600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09090" y="3016754"/>
            <a:ext cx="8082603" cy="5986178"/>
          </a:xfrm>
          <a:custGeom>
            <a:avLst/>
            <a:gdLst/>
            <a:ahLst/>
            <a:cxnLst/>
            <a:rect r="r" b="b" t="t" l="l"/>
            <a:pathLst>
              <a:path h="5986178" w="8082603">
                <a:moveTo>
                  <a:pt x="0" y="0"/>
                </a:moveTo>
                <a:lnTo>
                  <a:pt x="8082604" y="0"/>
                </a:lnTo>
                <a:lnTo>
                  <a:pt x="8082604" y="5986178"/>
                </a:lnTo>
                <a:lnTo>
                  <a:pt x="0" y="5986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4641" y="962025"/>
            <a:ext cx="65787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Repuestos e Insumo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914015"/>
            <a:ext cx="7590325" cy="7310431"/>
          </a:xfrm>
          <a:custGeom>
            <a:avLst/>
            <a:gdLst/>
            <a:ahLst/>
            <a:cxnLst/>
            <a:rect r="r" b="b" t="t" l="l"/>
            <a:pathLst>
              <a:path h="7310431" w="7590325">
                <a:moveTo>
                  <a:pt x="0" y="0"/>
                </a:moveTo>
                <a:lnTo>
                  <a:pt x="7590325" y="0"/>
                </a:lnTo>
                <a:lnTo>
                  <a:pt x="7590325" y="7310431"/>
                </a:lnTo>
                <a:lnTo>
                  <a:pt x="0" y="7310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28575" y="2914015"/>
            <a:ext cx="9254800" cy="6728540"/>
          </a:xfrm>
          <a:custGeom>
            <a:avLst/>
            <a:gdLst/>
            <a:ahLst/>
            <a:cxnLst/>
            <a:rect r="r" b="b" t="t" l="l"/>
            <a:pathLst>
              <a:path h="6728540" w="9254800">
                <a:moveTo>
                  <a:pt x="0" y="0"/>
                </a:moveTo>
                <a:lnTo>
                  <a:pt x="9254799" y="0"/>
                </a:lnTo>
                <a:lnTo>
                  <a:pt x="9254799" y="6728540"/>
                </a:lnTo>
                <a:lnTo>
                  <a:pt x="0" y="6728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1" t="0" r="-159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4793" y="962025"/>
            <a:ext cx="699849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Supervisión y Reportes 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 de Notificaciones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4365" y="2789503"/>
            <a:ext cx="8024144" cy="6681602"/>
          </a:xfrm>
          <a:custGeom>
            <a:avLst/>
            <a:gdLst/>
            <a:ahLst/>
            <a:cxnLst/>
            <a:rect r="r" b="b" t="t" l="l"/>
            <a:pathLst>
              <a:path h="6681602" w="8024144">
                <a:moveTo>
                  <a:pt x="0" y="0"/>
                </a:moveTo>
                <a:lnTo>
                  <a:pt x="8024144" y="0"/>
                </a:lnTo>
                <a:lnTo>
                  <a:pt x="8024144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22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10238" y="2789503"/>
            <a:ext cx="9333688" cy="6681602"/>
          </a:xfrm>
          <a:custGeom>
            <a:avLst/>
            <a:gdLst/>
            <a:ahLst/>
            <a:cxnLst/>
            <a:rect r="r" b="b" t="t" l="l"/>
            <a:pathLst>
              <a:path h="6681602" w="9333688">
                <a:moveTo>
                  <a:pt x="0" y="0"/>
                </a:moveTo>
                <a:lnTo>
                  <a:pt x="9333688" y="0"/>
                </a:lnTo>
                <a:lnTo>
                  <a:pt x="9333688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453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3328" y="2874756"/>
            <a:ext cx="10591819" cy="6699325"/>
          </a:xfrm>
          <a:custGeom>
            <a:avLst/>
            <a:gdLst/>
            <a:ahLst/>
            <a:cxnLst/>
            <a:rect r="r" b="b" t="t" l="l"/>
            <a:pathLst>
              <a:path h="6699325" w="10591819">
                <a:moveTo>
                  <a:pt x="0" y="0"/>
                </a:moveTo>
                <a:lnTo>
                  <a:pt x="10591818" y="0"/>
                </a:lnTo>
                <a:lnTo>
                  <a:pt x="10591818" y="6699325"/>
                </a:lnTo>
                <a:lnTo>
                  <a:pt x="0" y="6699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76883" y="2874756"/>
            <a:ext cx="6919710" cy="6681602"/>
          </a:xfrm>
          <a:custGeom>
            <a:avLst/>
            <a:gdLst/>
            <a:ahLst/>
            <a:cxnLst/>
            <a:rect r="r" b="b" t="t" l="l"/>
            <a:pathLst>
              <a:path h="6681602" w="6919710">
                <a:moveTo>
                  <a:pt x="0" y="0"/>
                </a:moveTo>
                <a:lnTo>
                  <a:pt x="6919710" y="0"/>
                </a:lnTo>
                <a:lnTo>
                  <a:pt x="6919710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853" t="0" r="-2964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0157" y="-205260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9894915" y="7107969"/>
            <a:ext cx="9532274" cy="8908343"/>
          </a:xfrm>
          <a:custGeom>
            <a:avLst/>
            <a:gdLst/>
            <a:ahLst/>
            <a:cxnLst/>
            <a:rect r="r" b="b" t="t" l="l"/>
            <a:pathLst>
              <a:path h="8908343" w="9532274">
                <a:moveTo>
                  <a:pt x="0" y="0"/>
                </a:moveTo>
                <a:lnTo>
                  <a:pt x="9532274" y="0"/>
                </a:lnTo>
                <a:lnTo>
                  <a:pt x="9532274" y="8908344"/>
                </a:lnTo>
                <a:lnTo>
                  <a:pt x="0" y="8908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674319" y="3445631"/>
            <a:ext cx="4997211" cy="5044844"/>
            <a:chOff x="0" y="0"/>
            <a:chExt cx="997323" cy="1006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1006830"/>
            </a:xfrm>
            <a:custGeom>
              <a:avLst/>
              <a:gdLst/>
              <a:ahLst/>
              <a:cxnLst/>
              <a:rect r="r" b="b" t="t" l="l"/>
              <a:pathLst>
                <a:path h="1006830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15424"/>
                  </a:lnTo>
                  <a:cubicBezTo>
                    <a:pt x="997323" y="965906"/>
                    <a:pt x="956400" y="1006830"/>
                    <a:pt x="905918" y="1006830"/>
                  </a:cubicBezTo>
                  <a:lnTo>
                    <a:pt x="91406" y="1006830"/>
                  </a:lnTo>
                  <a:cubicBezTo>
                    <a:pt x="40924" y="1006830"/>
                    <a:pt x="0" y="965906"/>
                    <a:pt x="0" y="915424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9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97406" y="3445631"/>
            <a:ext cx="4997211" cy="4998588"/>
            <a:chOff x="0" y="0"/>
            <a:chExt cx="997323" cy="997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15324" y="3445631"/>
            <a:ext cx="4997211" cy="4998588"/>
            <a:chOff x="0" y="0"/>
            <a:chExt cx="997323" cy="997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16288" y="918331"/>
            <a:ext cx="1406942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5499" spc="51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ISSUES, FACILITADORES Y AJUSTES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2674319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1" y="0"/>
                </a:lnTo>
                <a:lnTo>
                  <a:pt x="4997211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7297406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915324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2005" y="4666749"/>
            <a:ext cx="4743850" cy="34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Limitación de tiempo disponible por parte de los integrantes.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Reajuste de fechas para sincronizar desarrollo y validaciones.</a:t>
            </a:r>
          </a:p>
          <a:p>
            <a:pPr algn="l">
              <a:lnSpc>
                <a:spcPts val="3882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10452176">
            <a:off x="14930178" y="-2822793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3164539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Ajustes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69187" y="3690785"/>
            <a:ext cx="4248480" cy="7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Facilitadores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5545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65919" y="4543022"/>
            <a:ext cx="5214010" cy="390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organización del cronograma: inicio de Fase 3 extendido una semana.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Priorización de los módulos más críticos (registro de ingresos y estados).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 tema base de datos temporal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97406" y="4666749"/>
            <a:ext cx="4997211" cy="292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isión clara de roles (PM, Desarrollador, QA).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herramientas colaborativas: GitHub, VSCode, Figma, Oracle.</a:t>
            </a:r>
          </a:p>
          <a:p>
            <a:pPr algn="l">
              <a:lnSpc>
                <a:spcPts val="388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PRÓXIMOS PASOS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779014" y="637578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5" y="0"/>
                </a:lnTo>
                <a:lnTo>
                  <a:pt x="6556115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23749" y="4823871"/>
            <a:ext cx="1246123" cy="1365274"/>
          </a:xfrm>
          <a:custGeom>
            <a:avLst/>
            <a:gdLst/>
            <a:ahLst/>
            <a:cxnLst/>
            <a:rect r="r" b="b" t="t" l="l"/>
            <a:pathLst>
              <a:path h="1365274" w="1246123">
                <a:moveTo>
                  <a:pt x="0" y="0"/>
                </a:moveTo>
                <a:lnTo>
                  <a:pt x="1246123" y="0"/>
                </a:lnTo>
                <a:lnTo>
                  <a:pt x="1246123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872289" y="6300594"/>
            <a:ext cx="3103205" cy="2710912"/>
            <a:chOff x="0" y="0"/>
            <a:chExt cx="812800" cy="71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Completar los módulos restantes (documentos/fotos, notificaciones, reportes).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9428" y="6300594"/>
            <a:ext cx="3103205" cy="2710912"/>
            <a:chOff x="0" y="0"/>
            <a:chExt cx="812800" cy="71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Preparar documentación y validaciones finales.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12880" y="6300594"/>
            <a:ext cx="3377451" cy="2710912"/>
            <a:chOff x="0" y="0"/>
            <a:chExt cx="884631" cy="71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631" cy="710050"/>
            </a:xfrm>
            <a:custGeom>
              <a:avLst/>
              <a:gdLst/>
              <a:ahLst/>
              <a:cxnLst/>
              <a:rect r="r" b="b" t="t" l="l"/>
              <a:pathLst>
                <a:path h="710050" w="884631">
                  <a:moveTo>
                    <a:pt x="208594" y="0"/>
                  </a:moveTo>
                  <a:lnTo>
                    <a:pt x="676038" y="0"/>
                  </a:lnTo>
                  <a:cubicBezTo>
                    <a:pt x="731360" y="0"/>
                    <a:pt x="784417" y="21977"/>
                    <a:pt x="823536" y="61096"/>
                  </a:cubicBezTo>
                  <a:cubicBezTo>
                    <a:pt x="862655" y="100215"/>
                    <a:pt x="884631" y="153271"/>
                    <a:pt x="884631" y="208594"/>
                  </a:cubicBezTo>
                  <a:lnTo>
                    <a:pt x="884631" y="501456"/>
                  </a:lnTo>
                  <a:cubicBezTo>
                    <a:pt x="884631" y="616659"/>
                    <a:pt x="791241" y="710050"/>
                    <a:pt x="676038" y="710050"/>
                  </a:cubicBezTo>
                  <a:lnTo>
                    <a:pt x="208594" y="710050"/>
                  </a:lnTo>
                  <a:cubicBezTo>
                    <a:pt x="153271" y="710050"/>
                    <a:pt x="100215" y="688073"/>
                    <a:pt x="61096" y="648954"/>
                  </a:cubicBezTo>
                  <a:cubicBezTo>
                    <a:pt x="21977" y="609835"/>
                    <a:pt x="0" y="556778"/>
                    <a:pt x="0" y="501456"/>
                  </a:cubicBezTo>
                  <a:lnTo>
                    <a:pt x="0" y="208594"/>
                  </a:lnTo>
                  <a:cubicBezTo>
                    <a:pt x="0" y="153271"/>
                    <a:pt x="21977" y="100215"/>
                    <a:pt x="61096" y="61096"/>
                  </a:cubicBezTo>
                  <a:cubicBezTo>
                    <a:pt x="100215" y="21977"/>
                    <a:pt x="153271" y="0"/>
                    <a:pt x="2085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84631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Ejecutar pruebas unitarias e integración (Fase 4).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08405" y="4807862"/>
            <a:ext cx="1193994" cy="1365274"/>
          </a:xfrm>
          <a:custGeom>
            <a:avLst/>
            <a:gdLst/>
            <a:ahLst/>
            <a:cxnLst/>
            <a:rect r="r" b="b" t="t" l="l"/>
            <a:pathLst>
              <a:path h="1365274" w="1193994">
                <a:moveTo>
                  <a:pt x="0" y="0"/>
                </a:moveTo>
                <a:lnTo>
                  <a:pt x="1193994" y="0"/>
                </a:lnTo>
                <a:lnTo>
                  <a:pt x="1193994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843020" y="4823871"/>
            <a:ext cx="1316020" cy="1316020"/>
          </a:xfrm>
          <a:custGeom>
            <a:avLst/>
            <a:gdLst/>
            <a:ahLst/>
            <a:cxnLst/>
            <a:rect r="r" b="b" t="t" l="l"/>
            <a:pathLst>
              <a:path h="1316020" w="1316020">
                <a:moveTo>
                  <a:pt x="0" y="0"/>
                </a:moveTo>
                <a:lnTo>
                  <a:pt x="1316020" y="0"/>
                </a:lnTo>
                <a:lnTo>
                  <a:pt x="1316020" y="1316020"/>
                </a:lnTo>
                <a:lnTo>
                  <a:pt x="0" y="1316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3437152" y="2744553"/>
            <a:ext cx="11413697" cy="117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uestro objetivo sigue siendo entregar un MVP funcional y validado dentro del plazo académico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2976389" y="700530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15636176" y="5434611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8798399">
            <a:off x="11216573" y="-9166307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14013052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flipV="true">
            <a:off x="12389928" y="4681699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0766804" y="5855433"/>
            <a:ext cx="3246248" cy="841644"/>
            <a:chOff x="0" y="0"/>
            <a:chExt cx="1391689" cy="360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800000">
            <a:off x="15156692" y="4681699"/>
            <a:ext cx="958967" cy="411423"/>
            <a:chOff x="0" y="0"/>
            <a:chExt cx="712673" cy="3057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394648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3" id="33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910444" y="6617743"/>
            <a:ext cx="958967" cy="411423"/>
            <a:chOff x="0" y="0"/>
            <a:chExt cx="712673" cy="3057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0" id="4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7660705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4" id="44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885870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1" id="51"/>
          <p:cNvGrpSpPr/>
          <p:nvPr/>
        </p:nvGrpSpPr>
        <p:grpSpPr>
          <a:xfrm rot="0">
            <a:off x="11412456" y="7303357"/>
            <a:ext cx="1954943" cy="195494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55" id="55"/>
          <p:cNvSpPr/>
          <p:nvPr/>
        </p:nvSpPr>
        <p:spPr>
          <a:xfrm flipH="false" flipV="false" rot="0">
            <a:off x="14152651" y="184821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6" id="56"/>
          <p:cNvGrpSpPr/>
          <p:nvPr/>
        </p:nvGrpSpPr>
        <p:grpSpPr>
          <a:xfrm rot="0">
            <a:off x="14658705" y="2383856"/>
            <a:ext cx="1954943" cy="195494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1" id="61"/>
          <p:cNvSpPr/>
          <p:nvPr/>
        </p:nvSpPr>
        <p:spPr>
          <a:xfrm flipH="false" flipV="false" rot="0">
            <a:off x="15133468" y="2908890"/>
            <a:ext cx="1005417" cy="904875"/>
          </a:xfrm>
          <a:custGeom>
            <a:avLst/>
            <a:gdLst/>
            <a:ahLst/>
            <a:cxnLst/>
            <a:rect r="r" b="b" t="t" l="l"/>
            <a:pathLst>
              <a:path h="904875" w="1005417">
                <a:moveTo>
                  <a:pt x="0" y="0"/>
                </a:moveTo>
                <a:lnTo>
                  <a:pt x="1005416" y="0"/>
                </a:lnTo>
                <a:lnTo>
                  <a:pt x="1005416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2" id="62"/>
          <p:cNvSpPr/>
          <p:nvPr/>
        </p:nvSpPr>
        <p:spPr>
          <a:xfrm flipH="false" flipV="false" rot="2770156">
            <a:off x="15787066" y="879668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3" id="63"/>
          <p:cNvSpPr/>
          <p:nvPr/>
        </p:nvSpPr>
        <p:spPr>
          <a:xfrm flipH="false" flipV="false" rot="2770156">
            <a:off x="-2184569" y="-2039636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1941901" y="7703407"/>
            <a:ext cx="896053" cy="1150630"/>
          </a:xfrm>
          <a:custGeom>
            <a:avLst/>
            <a:gdLst/>
            <a:ahLst/>
            <a:cxnLst/>
            <a:rect r="r" b="b" t="t" l="l"/>
            <a:pathLst>
              <a:path h="1150630" w="896053">
                <a:moveTo>
                  <a:pt x="0" y="0"/>
                </a:moveTo>
                <a:lnTo>
                  <a:pt x="896053" y="0"/>
                </a:lnTo>
                <a:lnTo>
                  <a:pt x="896053" y="1150630"/>
                </a:lnTo>
                <a:lnTo>
                  <a:pt x="0" y="115063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3826384" y="639317"/>
            <a:ext cx="10572505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ROADMAP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68299" y="7303357"/>
            <a:ext cx="2967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540290" y="3216436"/>
            <a:ext cx="2967050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47745" y="3206911"/>
            <a:ext cx="377158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</a:t>
            </a:r>
            <a:r>
              <a:rPr lang="en-US" b="true" sz="26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ntegración y Pruebas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629112" y="7303357"/>
            <a:ext cx="2967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48400" y="8276204"/>
            <a:ext cx="300684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4394648" y="4159411"/>
            <a:ext cx="300684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ración 4 semanas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006203" y="4159411"/>
            <a:ext cx="300684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640896" y="8427017"/>
            <a:ext cx="300684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72641" y="7303357"/>
            <a:ext cx="2967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ementación y Cierre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132751" y="8427017"/>
            <a:ext cx="300684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ión 2 semanas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89291" y="5263161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881788" y="5263161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4635540" y="6104805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27395" y="6104805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373643" y="5263161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19117" y="182909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214950">
            <a:off x="12143658" y="-5157923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4240697" y="5729886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4" y="0"/>
                </a:lnTo>
                <a:lnTo>
                  <a:pt x="8481394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214724"/>
            <a:ext cx="8115300" cy="61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b="true" sz="3562" spc="3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ESPERADO VS. AVANCE REAL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0601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-38100"/>
              <a:ext cx="1137689" cy="398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414457" y="6785202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16260"/>
              <a:ext cx="489963" cy="180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168299" y="7209773"/>
            <a:ext cx="2967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90584" y="7019594"/>
            <a:ext cx="2967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8400" y="8276204"/>
            <a:ext cx="3006849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Completada sin r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etrasos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 días de trabajo de 2 semanas planificadas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40817" y="3560924"/>
            <a:ext cx="3006849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Iniciada con retaso pero finalizada a tiempo.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23 días de trabajo de 28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047468" y="7991144"/>
            <a:ext cx="4253282" cy="209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Retrasos por disponibilidad del equipo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Inicio de actividad en semana 10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 una semana.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389291" y="5263161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81788" y="5263161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35540" y="6104805"/>
            <a:ext cx="2525065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554147" y="2941799"/>
            <a:ext cx="2967050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76038" y="266991"/>
            <a:ext cx="8806794" cy="1092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10214950">
            <a:off x="12143658" y="-5157923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4240697" y="5729886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4" y="0"/>
                </a:lnTo>
                <a:lnTo>
                  <a:pt x="8481394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214724"/>
            <a:ext cx="8115300" cy="61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b="true" sz="3562" spc="3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ESPERADO VS. AVANCE REAL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0601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AVANCE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62988" y="-52569"/>
            <a:ext cx="8806794" cy="10925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643989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CASO DE USO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35102" y="1134574"/>
            <a:ext cx="15265382" cy="8708805"/>
          </a:xfrm>
          <a:custGeom>
            <a:avLst/>
            <a:gdLst/>
            <a:ahLst/>
            <a:cxnLst/>
            <a:rect r="r" b="b" t="t" l="l"/>
            <a:pathLst>
              <a:path h="8708805" w="15265382">
                <a:moveTo>
                  <a:pt x="0" y="0"/>
                </a:moveTo>
                <a:lnTo>
                  <a:pt x="15265381" y="0"/>
                </a:lnTo>
                <a:lnTo>
                  <a:pt x="15265381" y="8708805"/>
                </a:lnTo>
                <a:lnTo>
                  <a:pt x="0" y="8708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659" r="0" b="-301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943764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DIAGRAMA DE ENTIDAD-RELACION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57883" y="1028700"/>
            <a:ext cx="13216180" cy="8507916"/>
          </a:xfrm>
          <a:custGeom>
            <a:avLst/>
            <a:gdLst/>
            <a:ahLst/>
            <a:cxnLst/>
            <a:rect r="r" b="b" t="t" l="l"/>
            <a:pathLst>
              <a:path h="8507916" w="13216180">
                <a:moveTo>
                  <a:pt x="0" y="0"/>
                </a:moveTo>
                <a:lnTo>
                  <a:pt x="13216180" y="0"/>
                </a:lnTo>
                <a:lnTo>
                  <a:pt x="13216180" y="8507916"/>
                </a:lnTo>
                <a:lnTo>
                  <a:pt x="0" y="8507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352" y="1123853"/>
            <a:ext cx="15833019" cy="8787326"/>
          </a:xfrm>
          <a:custGeom>
            <a:avLst/>
            <a:gdLst/>
            <a:ahLst/>
            <a:cxnLst/>
            <a:rect r="r" b="b" t="t" l="l"/>
            <a:pathLst>
              <a:path h="8787326" w="15833019">
                <a:moveTo>
                  <a:pt x="0" y="0"/>
                </a:moveTo>
                <a:lnTo>
                  <a:pt x="15833019" y="0"/>
                </a:lnTo>
                <a:lnTo>
                  <a:pt x="15833019" y="8787326"/>
                </a:lnTo>
                <a:lnTo>
                  <a:pt x="0" y="8787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RELACIONAL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95774" y="1028700"/>
            <a:ext cx="11328392" cy="8787867"/>
          </a:xfrm>
          <a:custGeom>
            <a:avLst/>
            <a:gdLst/>
            <a:ahLst/>
            <a:cxnLst/>
            <a:rect r="r" b="b" t="t" l="l"/>
            <a:pathLst>
              <a:path h="8787867" w="11328392">
                <a:moveTo>
                  <a:pt x="0" y="0"/>
                </a:moveTo>
                <a:lnTo>
                  <a:pt x="11328391" y="0"/>
                </a:lnTo>
                <a:lnTo>
                  <a:pt x="11328391" y="8787867"/>
                </a:lnTo>
                <a:lnTo>
                  <a:pt x="0" y="8787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44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DESPLIEGUE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0668" y="1495978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21465" y="2932201"/>
            <a:ext cx="8659682" cy="5412301"/>
          </a:xfrm>
          <a:custGeom>
            <a:avLst/>
            <a:gdLst/>
            <a:ahLst/>
            <a:cxnLst/>
            <a:rect r="r" b="b" t="t" l="l"/>
            <a:pathLst>
              <a:path h="5412301" w="8659682">
                <a:moveTo>
                  <a:pt x="0" y="0"/>
                </a:moveTo>
                <a:lnTo>
                  <a:pt x="8659681" y="0"/>
                </a:lnTo>
                <a:lnTo>
                  <a:pt x="8659681" y="5412301"/>
                </a:lnTo>
                <a:lnTo>
                  <a:pt x="0" y="5412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0606" y="2932201"/>
            <a:ext cx="6041119" cy="6724267"/>
          </a:xfrm>
          <a:custGeom>
            <a:avLst/>
            <a:gdLst/>
            <a:ahLst/>
            <a:cxnLst/>
            <a:rect r="r" b="b" t="t" l="l"/>
            <a:pathLst>
              <a:path h="6724267" w="6041119">
                <a:moveTo>
                  <a:pt x="0" y="0"/>
                </a:moveTo>
                <a:lnTo>
                  <a:pt x="6041119" y="0"/>
                </a:lnTo>
                <a:lnTo>
                  <a:pt x="6041119" y="6724267"/>
                </a:lnTo>
                <a:lnTo>
                  <a:pt x="0" y="672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6" r="0" b="-3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0012" y="1550821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7739" y="962025"/>
            <a:ext cx="62926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Recepción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DAG1nRrlO8g</dc:identifier>
  <dcterms:modified xsi:type="dcterms:W3CDTF">2011-08-01T06:04:30Z</dcterms:modified>
  <cp:revision>1</cp:revision>
  <dc:title>Presentación proyecto de negocio formas orgánicas profesional azul y beis</dc:title>
</cp:coreProperties>
</file>