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5" r:id="rId4"/>
    <p:sldId id="267" r:id="rId5"/>
    <p:sldId id="258" r:id="rId6"/>
    <p:sldId id="268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832" autoAdjust="0"/>
  </p:normalViewPr>
  <p:slideViewPr>
    <p:cSldViewPr snapToGrid="0">
      <p:cViewPr varScale="1">
        <p:scale>
          <a:sx n="54" d="100"/>
          <a:sy n="54" d="100"/>
        </p:scale>
        <p:origin x="10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676B9-AC13-493D-AD8E-673340207720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5BCCA-D359-4A96-8795-01CC45DDA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96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在感受野内任何位置出现时空对比，放电都会受到抑制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5BCCA-D359-4A96-8795-01CC45DDAE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6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双眼看世界的视角略有不同，为了形成一个统一的视角，大脑中一定存在某个机制，将双眼信号进行汇聚成一个统一的视角。早期认为双眼汇聚发生在初级视觉皮层，因为初级视觉皮层大多数神经元是受双眼驱动的，但是现在有实验证明可能双眼信号的首次汇聚是发生在</a:t>
            </a:r>
            <a:r>
              <a:rPr lang="en-US" altLang="zh-CN" dirty="0"/>
              <a:t>LGN</a:t>
            </a:r>
            <a:r>
              <a:rPr lang="zh-CN" altLang="en-US" dirty="0"/>
              <a:t>，举例闭上一只眼视觉输入减半，看到的内容几乎不受影响，大脑需要根据另一只眼的输入调节驱动眼的强度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5BCCA-D359-4A96-8795-01CC45DDAE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5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中产生差距的原因可能来自于刺激类型可能影响双目调节的量级，猫中用的大多数是移动光栅，而猴子实验大多是覆盖整个视野的</a:t>
            </a:r>
            <a:r>
              <a:rPr lang="en-US" altLang="zh-CN" dirty="0"/>
              <a:t>bar</a:t>
            </a:r>
            <a:r>
              <a:rPr lang="zh-CN" altLang="en-US" dirty="0"/>
              <a:t>或</a:t>
            </a:r>
            <a:r>
              <a:rPr lang="en-US" altLang="zh-CN" dirty="0"/>
              <a:t>light flash</a:t>
            </a:r>
            <a:r>
              <a:rPr lang="zh-CN" altLang="en-US" dirty="0"/>
              <a:t>，不仅局部对比度发生了变化还改变了全局亮度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5BCCA-D359-4A96-8795-01CC45DDAE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49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73780-A2BE-17A6-EA09-D26DCEC5C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CA7177-0FC6-C0A3-F421-B8DC16645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C9551-FD40-3A37-BB62-EDF72264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B9F3-0978-4BA7-AC46-6A51D6DDC04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B4B77-2D18-D895-1D59-DF302588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87262-DDD5-0B0A-460E-1885A9F9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FB4D-7B19-4B5E-A635-17B3D8C8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1F9E4-7C5B-C711-7B81-C59091BD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E2F70-77F5-27B5-08F2-B85AB6C20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4E3D4-28F0-C9DF-F5EB-3C6BE316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B9F3-0978-4BA7-AC46-6A51D6DDC04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CD3DD-AD63-A037-856E-2C038C79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174B6-B10B-FA06-51A6-BE74A7C1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FB4D-7B19-4B5E-A635-17B3D8C8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4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2867D6-679B-0566-8B5D-2336F4C80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A3F9CF-4BE9-ADB0-2AB2-8607E0D68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1ECCE-84DC-CC83-8625-266EB8F9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B9F3-0978-4BA7-AC46-6A51D6DDC04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62C7D-0326-68FA-6317-24B7D924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B6490-6FAF-F4D7-3524-0F554D3C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FB4D-7B19-4B5E-A635-17B3D8C8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2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33D8B-D7FE-B5A3-0BA4-1BFF9382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D4296-311C-5100-CB96-7316B4655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89A69-B7E7-053F-CF20-64259CF6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B9F3-0978-4BA7-AC46-6A51D6DDC04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0FB47-FA00-E0C5-C51C-E8558402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8CAD4-C040-242A-8E91-3AF5FC04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FB4D-7B19-4B5E-A635-17B3D8C8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0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9BA0-CFDA-3087-35B6-A4211987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98617-08A2-5425-E93A-7B0E14369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975DE-E31B-2B58-6EA8-6950AD3F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B9F3-0978-4BA7-AC46-6A51D6DDC04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29FDF-472B-8F8E-00D6-EE682BE6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9691E-1826-50F4-2D66-50B64681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FB4D-7B19-4B5E-A635-17B3D8C8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3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AA1A-876C-41C1-208B-BFAC54B7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06F7F-1672-2F11-4309-F55258D43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5ADDD9-9A1C-CE7C-6370-770389169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8B206-6124-5F2D-A32C-09EDF2F9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B9F3-0978-4BA7-AC46-6A51D6DDC04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BB72F7-D2E7-0FB8-3EBD-F3AD5720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A846B-B0C7-CD3F-0085-2C7F5F8B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FB4D-7B19-4B5E-A635-17B3D8C8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0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2A966-9173-E14F-DCFD-2F84A84F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3FA14-C5AC-ADE1-C53B-791CCE43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38BEE0-CC18-64C6-BEDB-18D04F3CF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2EADAD-E310-89EC-D33C-3516A43DE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F9FDB9-224E-2C01-BFB1-BFCF36D7A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BBEF08-C46F-478A-C3F6-FAAB1605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B9F3-0978-4BA7-AC46-6A51D6DDC04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910D8-54BC-FD3B-2DAD-828E67D3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6FE3FF-5A18-7FC2-7051-E0B702C6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FB4D-7B19-4B5E-A635-17B3D8C8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C8248-4CD1-5661-8D06-C06008E4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C628A8-9689-AF7E-6BFD-814F095C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B9F3-0978-4BA7-AC46-6A51D6DDC04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93C3B2-4E0C-C551-2A3E-98885DC8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3CF5EC-307F-7EF9-C7FF-8440CF87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FB4D-7B19-4B5E-A635-17B3D8C8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39B658-9D1E-65FF-34F8-D42127D3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B9F3-0978-4BA7-AC46-6A51D6DDC04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73D9BF-7356-5BCC-45E1-E59BFD40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556945-D862-E1CE-712A-A8200BE1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FB4D-7B19-4B5E-A635-17B3D8C8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D0E92-BB34-E834-7763-0352E97F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D9CBC-FEEB-791E-733D-A80169E1A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336C3-01F9-46D2-E154-FDE4786E9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5DB91A-A782-02E7-DA6C-5C3C841E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B9F3-0978-4BA7-AC46-6A51D6DDC04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404FB-D12A-071C-85F0-BB4BC1CB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79CC3-243C-65B0-6E12-9CD7D6B2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FB4D-7B19-4B5E-A635-17B3D8C8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7715F-6ED7-0D10-7790-3B367D67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AD8CE2-C0F5-AF5F-98F3-7F473C1B8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6CCA0B-6BEE-2A81-D6B3-CEA0C704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8F939-888A-630A-9FD9-C302B03E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B9F3-0978-4BA7-AC46-6A51D6DDC04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60A97F-FBD5-A445-4F28-975EF31E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13DBD1-6740-A0DD-F268-7F5CCBC5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FB4D-7B19-4B5E-A635-17B3D8C8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7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74CA38-6CE7-CCB6-143E-B6C4215F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0B0F16-65E2-7357-41FD-4E7D5DA75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9728B-6B73-68D2-F2BF-33066389C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B9F3-0978-4BA7-AC46-6A51D6DDC047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A4154-E4FE-2BB4-B555-5565E39B4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B3852-2A3C-01E4-4130-F05775AFF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FB4D-7B19-4B5E-A635-17B3D8C85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6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AB72-0F24-3CA7-96D1-C864F3E8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灵长类视觉</a:t>
            </a:r>
            <a:r>
              <a:rPr lang="en-US" altLang="zh-CN" sz="5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——LGN</a:t>
            </a:r>
            <a:endParaRPr lang="zh-CN" altLang="en-US" sz="5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70C124-F089-6B5D-1048-0EC9744C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52519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0613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5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3FEB-0F43-2B96-6892-D601DFF4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13" y="274492"/>
            <a:ext cx="10515600" cy="786781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本周主要关注内容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DABDB-A526-F7EB-EA77-8BE42ECF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37" y="1151906"/>
            <a:ext cx="10889177" cy="50250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pathway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的特异性功能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cells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Blue-on cell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Blue-off cell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Orientation-selective cell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Suppressed-by-contrast cell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Sensory Systems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https://ocw.mit.edu/courses/9-04-sensory-systems-fall-2013/video_galleries/lecture-videos/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神经回路的稀疏编码机制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D7DE05-FCEC-ED06-6A2B-315007FF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78" y="5581264"/>
            <a:ext cx="5644549" cy="10424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8573C4-F83A-F44D-9229-41BBCBED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13" y="755530"/>
            <a:ext cx="2870276" cy="31528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A320FF-C973-5CB7-ED45-B7B48E968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657" y="712488"/>
            <a:ext cx="2933206" cy="323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2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DEF18-5C64-9AE5-5CE6-868774DB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341085"/>
            <a:ext cx="10515600" cy="60865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Suppressed-by-contrast cell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50F772-3A30-C342-6BEB-C3D76011E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317" y="1112414"/>
            <a:ext cx="4980709" cy="551564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A7DEDC-A5BC-8DE3-FD37-DED1B81EB866}"/>
              </a:ext>
            </a:extLst>
          </p:cNvPr>
          <p:cNvSpPr txBox="1"/>
          <p:nvPr/>
        </p:nvSpPr>
        <p:spPr>
          <a:xfrm>
            <a:off x="6365174" y="1112414"/>
            <a:ext cx="545077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gray screen refreshed at 200Hz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Suppressed-by-contrast cells 45.4 spikes/s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P-cells 15.9 spikes/s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Blue-yellow opponent cells 20.0spikes/s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M-cells 15.1spikes/s</a:t>
            </a:r>
          </a:p>
          <a:p>
            <a:endParaRPr lang="en-US" altLang="zh-CN" dirty="0"/>
          </a:p>
          <a:p>
            <a:r>
              <a:rPr lang="en-US" altLang="zh-CN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suppressed-by-contrast cells had monocular receptive fields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8E126FF-DCAF-2169-DFE8-BCBA22E30FBC}"/>
              </a:ext>
            </a:extLst>
          </p:cNvPr>
          <p:cNvSpPr/>
          <p:nvPr/>
        </p:nvSpPr>
        <p:spPr>
          <a:xfrm>
            <a:off x="6685808" y="3705101"/>
            <a:ext cx="3241963" cy="23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63544EA-E18F-B0F7-62F3-CD470ECA3315}"/>
              </a:ext>
            </a:extLst>
          </p:cNvPr>
          <p:cNvSpPr/>
          <p:nvPr/>
        </p:nvSpPr>
        <p:spPr>
          <a:xfrm>
            <a:off x="6685808" y="4129329"/>
            <a:ext cx="3241963" cy="23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9BB8015-AD93-83F1-193A-A147C7492BE2}"/>
              </a:ext>
            </a:extLst>
          </p:cNvPr>
          <p:cNvSpPr/>
          <p:nvPr/>
        </p:nvSpPr>
        <p:spPr>
          <a:xfrm>
            <a:off x="6685808" y="4553557"/>
            <a:ext cx="3241963" cy="23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7A57CA-1A60-0E54-7ACC-9BB138E5DC47}"/>
              </a:ext>
            </a:extLst>
          </p:cNvPr>
          <p:cNvSpPr/>
          <p:nvPr/>
        </p:nvSpPr>
        <p:spPr>
          <a:xfrm>
            <a:off x="6685808" y="4977785"/>
            <a:ext cx="3241963" cy="23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AB57287-99E4-6700-EF1E-191289D3816F}"/>
              </a:ext>
            </a:extLst>
          </p:cNvPr>
          <p:cNvSpPr/>
          <p:nvPr/>
        </p:nvSpPr>
        <p:spPr>
          <a:xfrm>
            <a:off x="6685808" y="5403363"/>
            <a:ext cx="3241963" cy="238857"/>
          </a:xfrm>
          <a:prstGeom prst="roundRect">
            <a:avLst/>
          </a:prstGeom>
          <a:solidFill>
            <a:srgbClr val="FB0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96D5925-FE65-3838-ED40-8EF264AF72D2}"/>
              </a:ext>
            </a:extLst>
          </p:cNvPr>
          <p:cNvSpPr/>
          <p:nvPr/>
        </p:nvSpPr>
        <p:spPr>
          <a:xfrm>
            <a:off x="6669976" y="5828941"/>
            <a:ext cx="3241963" cy="238857"/>
          </a:xfrm>
          <a:prstGeom prst="roundRect">
            <a:avLst/>
          </a:prstGeom>
          <a:solidFill>
            <a:srgbClr val="FB0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D7F3A1BB-2A32-ADD3-A248-5DBF49B52C95}"/>
              </a:ext>
            </a:extLst>
          </p:cNvPr>
          <p:cNvSpPr/>
          <p:nvPr/>
        </p:nvSpPr>
        <p:spPr>
          <a:xfrm>
            <a:off x="10545290" y="4102584"/>
            <a:ext cx="237506" cy="238858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星形: 五角 13">
            <a:extLst>
              <a:ext uri="{FF2B5EF4-FFF2-40B4-BE49-F238E27FC236}">
                <a16:creationId xmlns:a16="http://schemas.microsoft.com/office/drawing/2014/main" id="{F7D17922-5CC4-F3D5-2E93-01FCF729A63B}"/>
              </a:ext>
            </a:extLst>
          </p:cNvPr>
          <p:cNvSpPr/>
          <p:nvPr/>
        </p:nvSpPr>
        <p:spPr>
          <a:xfrm>
            <a:off x="9042567" y="4735645"/>
            <a:ext cx="237506" cy="238858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B10152EC-4192-0F9B-CE05-C5E68F5E9DA8}"/>
              </a:ext>
            </a:extLst>
          </p:cNvPr>
          <p:cNvSpPr/>
          <p:nvPr/>
        </p:nvSpPr>
        <p:spPr>
          <a:xfrm>
            <a:off x="8656125" y="4735645"/>
            <a:ext cx="237506" cy="238858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81C07D0E-1064-89DA-F90D-5AFBAED0A49C}"/>
              </a:ext>
            </a:extLst>
          </p:cNvPr>
          <p:cNvSpPr/>
          <p:nvPr/>
        </p:nvSpPr>
        <p:spPr>
          <a:xfrm>
            <a:off x="8280071" y="4758812"/>
            <a:ext cx="237506" cy="238858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11AAFBE4-8620-78A4-F6D9-2067DA58EA4D}"/>
              </a:ext>
            </a:extLst>
          </p:cNvPr>
          <p:cNvSpPr/>
          <p:nvPr/>
        </p:nvSpPr>
        <p:spPr>
          <a:xfrm>
            <a:off x="9279577" y="5164505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466A8298-B2C6-4320-A534-FC4C2A21DE49}"/>
              </a:ext>
            </a:extLst>
          </p:cNvPr>
          <p:cNvSpPr/>
          <p:nvPr/>
        </p:nvSpPr>
        <p:spPr>
          <a:xfrm>
            <a:off x="8948056" y="5163155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F2B3A5D9-1371-C996-EDBF-25D29304AD1C}"/>
              </a:ext>
            </a:extLst>
          </p:cNvPr>
          <p:cNvSpPr/>
          <p:nvPr/>
        </p:nvSpPr>
        <p:spPr>
          <a:xfrm>
            <a:off x="8631381" y="5174988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CA797ED2-6D09-3EF1-3190-9CFFBAB0D9E0}"/>
              </a:ext>
            </a:extLst>
          </p:cNvPr>
          <p:cNvSpPr/>
          <p:nvPr/>
        </p:nvSpPr>
        <p:spPr>
          <a:xfrm>
            <a:off x="8326583" y="5157894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490AD3F3-6B01-C82B-F4F6-08E6BA86CEC6}"/>
              </a:ext>
            </a:extLst>
          </p:cNvPr>
          <p:cNvSpPr/>
          <p:nvPr/>
        </p:nvSpPr>
        <p:spPr>
          <a:xfrm>
            <a:off x="8031678" y="5182325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F7017686-8398-9FBF-5A35-82B68D15348E}"/>
              </a:ext>
            </a:extLst>
          </p:cNvPr>
          <p:cNvSpPr/>
          <p:nvPr/>
        </p:nvSpPr>
        <p:spPr>
          <a:xfrm>
            <a:off x="7721933" y="5163155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ECBB6CA1-2A18-0A2E-3848-6BF6D4457C36}"/>
              </a:ext>
            </a:extLst>
          </p:cNvPr>
          <p:cNvSpPr/>
          <p:nvPr/>
        </p:nvSpPr>
        <p:spPr>
          <a:xfrm>
            <a:off x="7406245" y="5178270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星形: 五角 23">
            <a:extLst>
              <a:ext uri="{FF2B5EF4-FFF2-40B4-BE49-F238E27FC236}">
                <a16:creationId xmlns:a16="http://schemas.microsoft.com/office/drawing/2014/main" id="{6C9E09A9-009F-7B7D-12B5-411075001F9C}"/>
              </a:ext>
            </a:extLst>
          </p:cNvPr>
          <p:cNvSpPr/>
          <p:nvPr/>
        </p:nvSpPr>
        <p:spPr>
          <a:xfrm>
            <a:off x="7097486" y="5178270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星形: 五角 24">
            <a:extLst>
              <a:ext uri="{FF2B5EF4-FFF2-40B4-BE49-F238E27FC236}">
                <a16:creationId xmlns:a16="http://schemas.microsoft.com/office/drawing/2014/main" id="{52F03302-6159-D9A0-5D4B-7D50545A93C1}"/>
              </a:ext>
            </a:extLst>
          </p:cNvPr>
          <p:cNvSpPr/>
          <p:nvPr/>
        </p:nvSpPr>
        <p:spPr>
          <a:xfrm>
            <a:off x="6806542" y="5190574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星形: 五角 25">
            <a:extLst>
              <a:ext uri="{FF2B5EF4-FFF2-40B4-BE49-F238E27FC236}">
                <a16:creationId xmlns:a16="http://schemas.microsoft.com/office/drawing/2014/main" id="{34955502-0E92-0870-FCDF-D4BDEFCAD4E5}"/>
              </a:ext>
            </a:extLst>
          </p:cNvPr>
          <p:cNvSpPr/>
          <p:nvPr/>
        </p:nvSpPr>
        <p:spPr>
          <a:xfrm>
            <a:off x="10545290" y="4672985"/>
            <a:ext cx="237506" cy="238858"/>
          </a:xfrm>
          <a:prstGeom prst="star5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9C5F82-15B2-4A20-DC8E-E765F6722849}"/>
              </a:ext>
            </a:extLst>
          </p:cNvPr>
          <p:cNvSpPr txBox="1"/>
          <p:nvPr/>
        </p:nvSpPr>
        <p:spPr>
          <a:xfrm>
            <a:off x="10782796" y="4628338"/>
            <a:ext cx="1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同侧眼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F19299-56C7-2505-0858-161AA7461608}"/>
              </a:ext>
            </a:extLst>
          </p:cNvPr>
          <p:cNvSpPr txBox="1"/>
          <p:nvPr/>
        </p:nvSpPr>
        <p:spPr>
          <a:xfrm>
            <a:off x="10746184" y="4037347"/>
            <a:ext cx="1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对侧眼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256053D-155F-7910-B3B7-ADC939F6C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245" y="33623"/>
            <a:ext cx="4583873" cy="112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1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97753C-1C73-D125-AA4C-7F6D0E066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248" y="427511"/>
            <a:ext cx="4140888" cy="622153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31FBF46-4609-C090-14BD-6D0EB949A5A1}"/>
              </a:ext>
            </a:extLst>
          </p:cNvPr>
          <p:cNvSpPr txBox="1"/>
          <p:nvPr/>
        </p:nvSpPr>
        <p:spPr>
          <a:xfrm>
            <a:off x="5155238" y="712519"/>
            <a:ext cx="65700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spatial frequency tuning curves of suppressed-by-contrast cells were weakly bandpass and very similar from cell to cell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4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D89CC-41F8-6D8D-1085-6D2FC7C6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44" y="208279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Binocular visual responses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8BD01F-80B9-78D4-3099-42FC7CB6B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44" y="1458628"/>
            <a:ext cx="5746287" cy="3121613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60FF71-446A-EB67-E812-F20FB8480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423" y="2434758"/>
            <a:ext cx="5214833" cy="19884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2E1DBB-91CA-4496-A5B2-6E3CC5A41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22" y="5052715"/>
            <a:ext cx="4868883" cy="135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0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C0A67E-D8F7-1432-97E4-723CDFB67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691" y="3429000"/>
            <a:ext cx="10463589" cy="216427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0B6522-C4C5-56B0-FA3B-98BCF144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83" y="835706"/>
            <a:ext cx="10343337" cy="21642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341792B-5BFB-399D-DF0A-0FC4F3943CD4}"/>
              </a:ext>
            </a:extLst>
          </p:cNvPr>
          <p:cNvSpPr txBox="1"/>
          <p:nvPr/>
        </p:nvSpPr>
        <p:spPr>
          <a:xfrm>
            <a:off x="10969280" y="1448790"/>
            <a:ext cx="97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1996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C2B3D0-261D-88D5-F9EF-5C380FDFD6AF}"/>
              </a:ext>
            </a:extLst>
          </p:cNvPr>
          <p:cNvSpPr txBox="1"/>
          <p:nvPr/>
        </p:nvSpPr>
        <p:spPr>
          <a:xfrm>
            <a:off x="10969280" y="4702629"/>
            <a:ext cx="7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21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B2E23-6693-D180-FAEF-FC894FCC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84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Binocular response modulation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30D426-2A33-EEAB-B3CE-153ACBE2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56" y="1401289"/>
            <a:ext cx="5058034" cy="4787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7CAE58-A2FD-EEC6-9029-310AB58A2590}"/>
              </a:ext>
            </a:extLst>
          </p:cNvPr>
          <p:cNvSpPr txBox="1"/>
          <p:nvPr/>
        </p:nvSpPr>
        <p:spPr>
          <a:xfrm>
            <a:off x="7374993" y="970421"/>
            <a:ext cx="2921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 eye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Non-dominant eye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F84018-0DBF-6353-D3A8-126FB2169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652" y="2005220"/>
            <a:ext cx="3538013" cy="400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7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97A0FE-9CF4-4032-D286-025AD2EB3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091" y="1242726"/>
            <a:ext cx="5878281" cy="283950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85CADB-883A-CF46-FA2B-C3DA69720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372" y="914400"/>
            <a:ext cx="5039428" cy="34961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D9A815-0566-8B51-675E-F8AC26F0E64E}"/>
              </a:ext>
            </a:extLst>
          </p:cNvPr>
          <p:cNvSpPr txBox="1"/>
          <p:nvPr/>
        </p:nvSpPr>
        <p:spPr>
          <a:xfrm>
            <a:off x="597724" y="4801142"/>
            <a:ext cx="10996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Nondominant eye</a:t>
            </a:r>
            <a:r>
              <a:rPr lang="zh-CN" altLang="en-US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的感受野通常比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dominant-eye</a:t>
            </a:r>
            <a:r>
              <a:rPr lang="zh-CN" altLang="en-US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感受野大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(Sanderson et al., 1971)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2000" dirty="0">
                <a:solidFill>
                  <a:srgbClr val="231F2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ominant eye</a:t>
            </a:r>
            <a:r>
              <a:rPr lang="zh-CN" altLang="en-US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的感受野通常是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center-surround</a:t>
            </a:r>
            <a:r>
              <a:rPr lang="zh-CN" altLang="en-US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结构，而</a:t>
            </a:r>
            <a:r>
              <a:rPr lang="en-US" altLang="zh-CN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nondominant eye</a:t>
            </a:r>
            <a:r>
              <a:rPr lang="zh-CN" altLang="en-US" sz="20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通常是同质结构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7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304E00-4BD6-C3F3-B66C-EF7A86BB6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5048"/>
            <a:ext cx="4510332" cy="346508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9F4A27-555A-A911-C493-0E3ECB2DD0AE}"/>
              </a:ext>
            </a:extLst>
          </p:cNvPr>
          <p:cNvSpPr txBox="1"/>
          <p:nvPr/>
        </p:nvSpPr>
        <p:spPr>
          <a:xfrm>
            <a:off x="2725231" y="5617029"/>
            <a:ext cx="7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斜视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E96B15-F6A8-2E82-2185-49AAE63E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5048"/>
            <a:ext cx="4510333" cy="34650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3CFD76-FE12-2184-2D05-7C4AF7CE09EC}"/>
              </a:ext>
            </a:extLst>
          </p:cNvPr>
          <p:cNvSpPr txBox="1"/>
          <p:nvPr/>
        </p:nvSpPr>
        <p:spPr>
          <a:xfrm>
            <a:off x="8110847" y="5617029"/>
            <a:ext cx="73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弱视</a:t>
            </a:r>
          </a:p>
        </p:txBody>
      </p:sp>
    </p:spTree>
    <p:extLst>
      <p:ext uri="{BB962C8B-B14F-4D97-AF65-F5344CB8AC3E}">
        <p14:creationId xmlns:p14="http://schemas.microsoft.com/office/powerpoint/2010/main" val="24473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宽屏</PresentationFormat>
  <Paragraphs>39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Times New Roman</vt:lpstr>
      <vt:lpstr>Office 主题​​</vt:lpstr>
      <vt:lpstr>灵长类视觉——LGN</vt:lpstr>
      <vt:lpstr>本周主要关注内容</vt:lpstr>
      <vt:lpstr>Suppressed-by-contrast cell</vt:lpstr>
      <vt:lpstr>PowerPoint 演示文稿</vt:lpstr>
      <vt:lpstr>Binocular visual responses</vt:lpstr>
      <vt:lpstr>PowerPoint 演示文稿</vt:lpstr>
      <vt:lpstr>Binocular response modulation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灵长类视觉——LGN</dc:title>
  <dc:creator>高 金金</dc:creator>
  <cp:lastModifiedBy>高 金金</cp:lastModifiedBy>
  <cp:revision>21</cp:revision>
  <dcterms:created xsi:type="dcterms:W3CDTF">2022-06-05T06:15:34Z</dcterms:created>
  <dcterms:modified xsi:type="dcterms:W3CDTF">2022-06-14T07:46:16Z</dcterms:modified>
</cp:coreProperties>
</file>