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1" d="100"/>
          <a:sy n="61" d="100"/>
        </p:scale>
        <p:origin x="1493" y="55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a:t>
            </a:r>
            <a:r>
              <a:rPr lang="en-IN" sz="2000" b="1" dirty="0">
                <a:solidFill>
                  <a:schemeClr val="accent1">
                    <a:lumMod val="75000"/>
                  </a:schemeClr>
                </a:solidFill>
                <a:latin typeface="Arial" pitchFamily="34" charset="0"/>
                <a:cs typeface="Arial" pitchFamily="34" charset="0"/>
              </a:rPr>
              <a:t>foundation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BABARIYA SMIT</a:t>
            </a:r>
          </a:p>
          <a:p>
            <a:r>
              <a:rPr lang="en-US" sz="2000" b="1" dirty="0">
                <a:solidFill>
                  <a:schemeClr val="accent1">
                    <a:lumMod val="75000"/>
                  </a:schemeClr>
                </a:solidFill>
                <a:latin typeface="Arial"/>
                <a:cs typeface="Arial"/>
              </a:rPr>
              <a:t>College Name &amp; Department : UKA TARSADIA </a:t>
            </a:r>
            <a:r>
              <a:rPr lang="en-IN" sz="2000" b="1" dirty="0">
                <a:solidFill>
                  <a:schemeClr val="accent1">
                    <a:lumMod val="75000"/>
                  </a:schemeClr>
                </a:solidFill>
                <a:latin typeface="Arial"/>
                <a:cs typeface="Arial"/>
              </a:rPr>
              <a:t>UNIVERSITY &amp; ASHA M TARSADIA</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3200" dirty="0"/>
              <a:t>Conclude your project concerning your problem statement</a:t>
            </a:r>
          </a:p>
          <a:p>
            <a:r>
              <a:rPr lang="en-IN" sz="3200" dirty="0"/>
              <a:t>This project give us to best understanding for steganography technic and give unique way of secret communication. </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3200" dirty="0"/>
              <a:t>Make sure that there should be readme file</a:t>
            </a:r>
          </a:p>
          <a:p>
            <a:r>
              <a:rPr lang="en-IN" sz="3200" dirty="0"/>
              <a:t>https://github.com/BABARIYA-SMIT/Steganography.git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endParaRPr lang="en-IN" sz="3200" dirty="0">
              <a:solidFill>
                <a:srgbClr val="0F0F0F"/>
              </a:solidFill>
              <a:ea typeface="+mn-lt"/>
              <a:cs typeface="+mn-lt"/>
            </a:endParaRPr>
          </a:p>
          <a:p>
            <a:pPr marL="0" indent="0">
              <a:buNone/>
            </a:pPr>
            <a:endParaRPr lang="en-IN" sz="3200" dirty="0">
              <a:solidFill>
                <a:srgbClr val="0F0F0F"/>
              </a:solidFill>
              <a:ea typeface="+mn-lt"/>
              <a:cs typeface="+mn-lt"/>
            </a:endParaRPr>
          </a:p>
          <a:p>
            <a:pPr marL="0" indent="0">
              <a:buNone/>
            </a:pPr>
            <a:r>
              <a:rPr lang="en-IN" sz="3200" dirty="0">
                <a:solidFill>
                  <a:srgbClr val="0F0F0F"/>
                </a:solidFill>
                <a:ea typeface="+mn-lt"/>
                <a:cs typeface="+mn-lt"/>
              </a:rPr>
              <a:t>In 4 to 5 lines( write in precise words)</a:t>
            </a:r>
          </a:p>
          <a:p>
            <a:pPr>
              <a:buFont typeface="Wingdings" panose="05000000000000000000" pitchFamily="2" charset="2"/>
              <a:buChar char="§"/>
            </a:pPr>
            <a:r>
              <a:rPr lang="en-IN" sz="3200" dirty="0">
                <a:solidFill>
                  <a:srgbClr val="0F0F0F"/>
                </a:solidFill>
                <a:ea typeface="+mn-lt"/>
                <a:cs typeface="+mn-lt"/>
              </a:rPr>
              <a:t>In that project we work on steganography technic because this technic is use for secure (secret) communication between two or more entities and less chance to alter communication. That’s why we create </a:t>
            </a:r>
            <a:r>
              <a:rPr lang="en-IN" sz="3200" dirty="0" err="1">
                <a:solidFill>
                  <a:srgbClr val="0F0F0F"/>
                </a:solidFill>
                <a:ea typeface="+mn-lt"/>
                <a:cs typeface="+mn-lt"/>
              </a:rPr>
              <a:t>steganographyc</a:t>
            </a:r>
            <a:r>
              <a:rPr lang="en-IN" sz="3200" dirty="0">
                <a:solidFill>
                  <a:srgbClr val="0F0F0F"/>
                </a:solidFill>
                <a:ea typeface="+mn-lt"/>
                <a:cs typeface="+mn-lt"/>
              </a:rPr>
              <a:t> model with help to coding.</a:t>
            </a:r>
          </a:p>
          <a:p>
            <a:pPr marL="0" indent="0">
              <a:buNone/>
            </a:pPr>
            <a:endParaRPr lang="en-IN" sz="3200" dirty="0">
              <a:solidFill>
                <a:srgbClr val="0F0F0F"/>
              </a:solidFill>
              <a:ea typeface="+mn-lt"/>
              <a:cs typeface="+mn-lt"/>
            </a:endParaRPr>
          </a:p>
          <a:p>
            <a:pPr marL="0" indent="0">
              <a:buNone/>
            </a:pPr>
            <a:endParaRPr lang="en-IN" sz="3200" dirty="0">
              <a:solidFill>
                <a:srgbClr val="0F0F0F"/>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3200" dirty="0"/>
              <a:t>Mention libraries, platforms,</a:t>
            </a:r>
            <a:endParaRPr lang="en-IN" sz="3200" dirty="0">
              <a:solidFill>
                <a:srgbClr val="0F0F0F"/>
              </a:solidFill>
              <a:ea typeface="+mn-lt"/>
              <a:cs typeface="+mn-lt"/>
            </a:endParaRPr>
          </a:p>
          <a:p>
            <a:r>
              <a:rPr lang="en-IN" sz="3200" dirty="0"/>
              <a:t> In that project we use python language(3.11 version) to create a model and use </a:t>
            </a:r>
            <a:r>
              <a:rPr lang="en-IN" sz="3200" dirty="0" err="1"/>
              <a:t>opencv</a:t>
            </a:r>
            <a:r>
              <a:rPr lang="en-IN" sz="3200" dirty="0"/>
              <a:t> package and also use </a:t>
            </a:r>
            <a:r>
              <a:rPr lang="en-IN" sz="3200" dirty="0" err="1"/>
              <a:t>getpass</a:t>
            </a:r>
            <a:r>
              <a:rPr lang="en-IN" sz="3200" dirty="0"/>
              <a:t> package. This project in I am use VS code platform.</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3200" dirty="0">
                <a:solidFill>
                  <a:srgbClr val="0F0F0F"/>
                </a:solidFill>
              </a:rPr>
              <a:t>What makes this project stand out from other project(Unique features)</a:t>
            </a:r>
          </a:p>
          <a:p>
            <a:r>
              <a:rPr lang="en-IN" sz="3200" dirty="0">
                <a:solidFill>
                  <a:srgbClr val="0F0F0F"/>
                </a:solidFill>
              </a:rPr>
              <a:t>In this project </a:t>
            </a:r>
            <a:r>
              <a:rPr lang="en-IN" sz="3200" dirty="0" err="1">
                <a:solidFill>
                  <a:srgbClr val="0F0F0F"/>
                </a:solidFill>
              </a:rPr>
              <a:t>i</a:t>
            </a:r>
            <a:r>
              <a:rPr lang="en-IN" sz="3200" dirty="0">
                <a:solidFill>
                  <a:srgbClr val="0F0F0F"/>
                </a:solidFill>
              </a:rPr>
              <a:t> am use </a:t>
            </a:r>
            <a:r>
              <a:rPr lang="en-IN" sz="3200" dirty="0" err="1">
                <a:solidFill>
                  <a:srgbClr val="0F0F0F"/>
                </a:solidFill>
              </a:rPr>
              <a:t>getpass</a:t>
            </a:r>
            <a:r>
              <a:rPr lang="en-IN" sz="3200" dirty="0">
                <a:solidFill>
                  <a:srgbClr val="0F0F0F"/>
                </a:solidFill>
              </a:rPr>
              <a:t> package for typing password confidential. It is not showing password whenever we type password at run the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sz="3200" dirty="0"/>
              <a:t>Who are the end users</a:t>
            </a:r>
          </a:p>
          <a:p>
            <a:r>
              <a:rPr lang="en-US" sz="3200" dirty="0"/>
              <a:t>Steganography is the practice of hiding information within other data. It is use to Cybersecurity Professionals, Intelligence Agencies and </a:t>
            </a:r>
            <a:r>
              <a:rPr lang="en-IN" sz="3200" dirty="0"/>
              <a:t>Military</a:t>
            </a:r>
            <a:r>
              <a:rPr lang="en-US" sz="3200" dirty="0"/>
              <a:t>, Journalists, Artists and Creatives, Healthcare Professionals etc.</a:t>
            </a:r>
            <a:endParaRPr lang="en-IN" sz="3200"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3):-code screenshot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1" name="Picture 10">
            <a:extLst>
              <a:ext uri="{FF2B5EF4-FFF2-40B4-BE49-F238E27FC236}">
                <a16:creationId xmlns:a16="http://schemas.microsoft.com/office/drawing/2014/main" id="{D6D61930-66AE-21E4-C686-E9DB3AFEEF3B}"/>
              </a:ext>
            </a:extLst>
          </p:cNvPr>
          <p:cNvPicPr>
            <a:picLocks noChangeAspect="1"/>
          </p:cNvPicPr>
          <p:nvPr/>
        </p:nvPicPr>
        <p:blipFill>
          <a:blip r:embed="rId2"/>
          <a:stretch>
            <a:fillRect/>
          </a:stretch>
        </p:blipFill>
        <p:spPr>
          <a:xfrm>
            <a:off x="581192" y="1565754"/>
            <a:ext cx="11029615" cy="467332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9806F-695A-F24F-46CF-D25105EFE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2198A-151E-5A90-9700-BD71C342014A}"/>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A0F714EF-D6F7-56CB-6AFA-CE33A7EA1970}"/>
              </a:ext>
            </a:extLst>
          </p:cNvPr>
          <p:cNvSpPr>
            <a:spLocks noGrp="1"/>
          </p:cNvSpPr>
          <p:nvPr>
            <p:ph idx="1"/>
          </p:nvPr>
        </p:nvSpPr>
        <p:spPr/>
        <p:txBody>
          <a:bodyPr/>
          <a:lstStyle/>
          <a:p>
            <a:r>
              <a:rPr lang="en-IN" dirty="0"/>
              <a:t>Screenshots of the outcome (min 3):-output screenshot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7FFC09A-0E79-DA4A-CF7A-23211A669DF6}"/>
              </a:ext>
            </a:extLst>
          </p:cNvPr>
          <p:cNvPicPr>
            <a:picLocks noChangeAspect="1"/>
          </p:cNvPicPr>
          <p:nvPr/>
        </p:nvPicPr>
        <p:blipFill>
          <a:blip r:embed="rId2"/>
          <a:stretch>
            <a:fillRect/>
          </a:stretch>
        </p:blipFill>
        <p:spPr>
          <a:xfrm>
            <a:off x="581192" y="1515648"/>
            <a:ext cx="11029615" cy="4673325"/>
          </a:xfrm>
          <a:prstGeom prst="rect">
            <a:avLst/>
          </a:prstGeom>
        </p:spPr>
      </p:pic>
    </p:spTree>
    <p:extLst>
      <p:ext uri="{BB962C8B-B14F-4D97-AF65-F5344CB8AC3E}">
        <p14:creationId xmlns:p14="http://schemas.microsoft.com/office/powerpoint/2010/main" val="239839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9E926-115F-1F0C-88A6-85FDF483B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84738-3079-5129-E2C9-61D3D13AE4AA}"/>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D2309C69-10AC-64B3-B978-38D706FF9916}"/>
              </a:ext>
            </a:extLst>
          </p:cNvPr>
          <p:cNvSpPr>
            <a:spLocks noGrp="1"/>
          </p:cNvSpPr>
          <p:nvPr>
            <p:ph idx="1"/>
          </p:nvPr>
        </p:nvSpPr>
        <p:spPr/>
        <p:txBody>
          <a:bodyPr/>
          <a:lstStyle/>
          <a:p>
            <a:r>
              <a:rPr lang="en-IN" dirty="0"/>
              <a:t>Screenshots of the outcome (min 3):wrong password -output  screenshot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B0CEE57A-82ED-8137-4BD8-E7514744DA78}"/>
              </a:ext>
            </a:extLst>
          </p:cNvPr>
          <p:cNvPicPr>
            <a:picLocks noChangeAspect="1"/>
          </p:cNvPicPr>
          <p:nvPr/>
        </p:nvPicPr>
        <p:blipFill>
          <a:blip r:embed="rId2"/>
          <a:stretch>
            <a:fillRect/>
          </a:stretch>
        </p:blipFill>
        <p:spPr>
          <a:xfrm>
            <a:off x="581192" y="1590804"/>
            <a:ext cx="11029615" cy="4673325"/>
          </a:xfrm>
          <a:prstGeom prst="rect">
            <a:avLst/>
          </a:prstGeom>
        </p:spPr>
      </p:pic>
    </p:spTree>
    <p:extLst>
      <p:ext uri="{BB962C8B-B14F-4D97-AF65-F5344CB8AC3E}">
        <p14:creationId xmlns:p14="http://schemas.microsoft.com/office/powerpoint/2010/main" val="34264596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317</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smit babariya</cp:lastModifiedBy>
  <cp:revision>26</cp:revision>
  <dcterms:created xsi:type="dcterms:W3CDTF">2021-05-26T16:50:10Z</dcterms:created>
  <dcterms:modified xsi:type="dcterms:W3CDTF">2025-02-14T07:28:59Z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