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20"/>
  </p:notesMasterIdLst>
  <p:sldIdLst>
    <p:sldId id="256" r:id="rId2"/>
    <p:sldId id="258" r:id="rId3"/>
    <p:sldId id="315" r:id="rId4"/>
    <p:sldId id="259" r:id="rId5"/>
    <p:sldId id="261" r:id="rId6"/>
    <p:sldId id="264" r:id="rId7"/>
    <p:sldId id="309" r:id="rId8"/>
    <p:sldId id="257" r:id="rId9"/>
    <p:sldId id="310" r:id="rId10"/>
    <p:sldId id="311" r:id="rId11"/>
    <p:sldId id="272" r:id="rId12"/>
    <p:sldId id="312" r:id="rId13"/>
    <p:sldId id="260" r:id="rId14"/>
    <p:sldId id="313" r:id="rId15"/>
    <p:sldId id="314" r:id="rId16"/>
    <p:sldId id="268" r:id="rId17"/>
    <p:sldId id="284" r:id="rId18"/>
    <p:sldId id="286" r:id="rId19"/>
  </p:sldIdLst>
  <p:sldSz cx="9144000" cy="5143500" type="screen16x9"/>
  <p:notesSz cx="6858000" cy="9144000"/>
  <p:embeddedFontLst>
    <p:embeddedFont>
      <p:font typeface="Poppins" pitchFamily="2" charset="77"/>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CDAD44-AFC2-4B97-B4F2-FF720E2C7169}">
  <a:tblStyle styleId="{B7CDAD44-AFC2-4B97-B4F2-FF720E2C71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1"/>
    <p:restoredTop sz="94679"/>
  </p:normalViewPr>
  <p:slideViewPr>
    <p:cSldViewPr snapToGrid="0" snapToObjects="1">
      <p:cViewPr varScale="1">
        <p:scale>
          <a:sx n="211" d="100"/>
          <a:sy n="211"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e635160474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e635160474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583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e635160474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e635160474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40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5eb96067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5eb9606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e5e5a65a2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e5e5a65a2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29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760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e5e5a65a2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e5e5a65a2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4"/>
        <p:cNvGrpSpPr/>
        <p:nvPr/>
      </p:nvGrpSpPr>
      <p:grpSpPr>
        <a:xfrm>
          <a:off x="0" y="0"/>
          <a:ext cx="0" cy="0"/>
          <a:chOff x="0" y="0"/>
          <a:chExt cx="0" cy="0"/>
        </a:xfrm>
      </p:grpSpPr>
      <p:sp>
        <p:nvSpPr>
          <p:cNvPr id="3595" name="Google Shape;3595;ge635160474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6" name="Google Shape;3596;ge63516047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9"/>
        <p:cNvGrpSpPr/>
        <p:nvPr/>
      </p:nvGrpSpPr>
      <p:grpSpPr>
        <a:xfrm>
          <a:off x="0" y="0"/>
          <a:ext cx="0" cy="0"/>
          <a:chOff x="0" y="0"/>
          <a:chExt cx="0" cy="0"/>
        </a:xfrm>
      </p:grpSpPr>
      <p:sp>
        <p:nvSpPr>
          <p:cNvPr id="3650" name="Google Shape;3650;ge63516047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1" name="Google Shape;3651;ge63516047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54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e63516047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e63516047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e635160474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e63516047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26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e5e5a65a2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e5e5a65a2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42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3962" cy="5143514"/>
            <a:chOff x="0" y="0"/>
            <a:chExt cx="9143962" cy="5143514"/>
          </a:xfrm>
        </p:grpSpPr>
        <p:sp>
          <p:nvSpPr>
            <p:cNvPr id="10" name="Google Shape;10;p2"/>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100" y="885175"/>
            <a:ext cx="5486400" cy="25602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chemeClr val="lt1"/>
              </a:buClr>
              <a:buSzPts val="5200"/>
              <a:buNone/>
              <a:defRPr sz="44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3" name="Google Shape;13;p2"/>
          <p:cNvSpPr txBox="1">
            <a:spLocks noGrp="1"/>
          </p:cNvSpPr>
          <p:nvPr>
            <p:ph type="subTitle" idx="1"/>
          </p:nvPr>
        </p:nvSpPr>
        <p:spPr>
          <a:xfrm>
            <a:off x="713100" y="3984125"/>
            <a:ext cx="53979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flipH="1">
            <a:off x="211734" y="148088"/>
            <a:ext cx="8629626" cy="4861088"/>
            <a:chOff x="211734" y="148088"/>
            <a:chExt cx="8629626" cy="4861088"/>
          </a:xfrm>
        </p:grpSpPr>
        <p:grpSp>
          <p:nvGrpSpPr>
            <p:cNvPr id="15" name="Google Shape;15;p2"/>
            <p:cNvGrpSpPr/>
            <p:nvPr/>
          </p:nvGrpSpPr>
          <p:grpSpPr>
            <a:xfrm flipH="1">
              <a:off x="211734" y="148088"/>
              <a:ext cx="8629626" cy="4824883"/>
              <a:chOff x="364134" y="148088"/>
              <a:chExt cx="8629626" cy="4824883"/>
            </a:xfrm>
          </p:grpSpPr>
          <p:sp>
            <p:nvSpPr>
              <p:cNvPr id="16" name="Google Shape;16;p2"/>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364134" y="148088"/>
                <a:ext cx="8629626" cy="4306408"/>
                <a:chOff x="364134" y="148088"/>
                <a:chExt cx="8629626" cy="4306408"/>
              </a:xfrm>
            </p:grpSpPr>
            <p:sp>
              <p:nvSpPr>
                <p:cNvPr id="18" name="Google Shape;18;p2"/>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2"/>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20">
    <p:bg>
      <p:bgPr>
        <a:solidFill>
          <a:schemeClr val="lt2"/>
        </a:solidFill>
        <a:effectLst/>
      </p:bgPr>
    </p:bg>
    <p:spTree>
      <p:nvGrpSpPr>
        <p:cNvPr id="1" name="Shape 397"/>
        <p:cNvGrpSpPr/>
        <p:nvPr/>
      </p:nvGrpSpPr>
      <p:grpSpPr>
        <a:xfrm>
          <a:off x="0" y="0"/>
          <a:ext cx="0" cy="0"/>
          <a:chOff x="0" y="0"/>
          <a:chExt cx="0" cy="0"/>
        </a:xfrm>
      </p:grpSpPr>
      <p:grpSp>
        <p:nvGrpSpPr>
          <p:cNvPr id="398" name="Google Shape;398;p22"/>
          <p:cNvGrpSpPr/>
          <p:nvPr/>
        </p:nvGrpSpPr>
        <p:grpSpPr>
          <a:xfrm>
            <a:off x="59" y="-26"/>
            <a:ext cx="9143974" cy="5143559"/>
            <a:chOff x="59" y="-26"/>
            <a:chExt cx="9143974" cy="5143559"/>
          </a:xfrm>
        </p:grpSpPr>
        <p:sp>
          <p:nvSpPr>
            <p:cNvPr id="399" name="Google Shape;399;p22"/>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22"/>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2" name="Google Shape;402;p22"/>
          <p:cNvSpPr txBox="1">
            <a:spLocks noGrp="1"/>
          </p:cNvSpPr>
          <p:nvPr>
            <p:ph type="subTitle" idx="1"/>
          </p:nvPr>
        </p:nvSpPr>
        <p:spPr>
          <a:xfrm>
            <a:off x="713100"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3" name="Google Shape;403;p22"/>
          <p:cNvSpPr txBox="1">
            <a:spLocks noGrp="1"/>
          </p:cNvSpPr>
          <p:nvPr>
            <p:ph type="subTitle" idx="2"/>
          </p:nvPr>
        </p:nvSpPr>
        <p:spPr>
          <a:xfrm>
            <a:off x="713111"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4" name="Google Shape;404;p22"/>
          <p:cNvSpPr txBox="1">
            <a:spLocks noGrp="1"/>
          </p:cNvSpPr>
          <p:nvPr>
            <p:ph type="subTitle" idx="3"/>
          </p:nvPr>
        </p:nvSpPr>
        <p:spPr>
          <a:xfrm>
            <a:off x="2676098"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5" name="Google Shape;405;p22"/>
          <p:cNvSpPr txBox="1">
            <a:spLocks noGrp="1"/>
          </p:cNvSpPr>
          <p:nvPr>
            <p:ph type="subTitle" idx="4"/>
          </p:nvPr>
        </p:nvSpPr>
        <p:spPr>
          <a:xfrm>
            <a:off x="2676107"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6" name="Google Shape;406;p22"/>
          <p:cNvSpPr txBox="1">
            <a:spLocks noGrp="1"/>
          </p:cNvSpPr>
          <p:nvPr>
            <p:ph type="subTitle" idx="5"/>
          </p:nvPr>
        </p:nvSpPr>
        <p:spPr>
          <a:xfrm>
            <a:off x="4639099"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7" name="Google Shape;407;p22"/>
          <p:cNvSpPr txBox="1">
            <a:spLocks noGrp="1"/>
          </p:cNvSpPr>
          <p:nvPr>
            <p:ph type="subTitle" idx="6"/>
          </p:nvPr>
        </p:nvSpPr>
        <p:spPr>
          <a:xfrm>
            <a:off x="4639099"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8" name="Google Shape;408;p22"/>
          <p:cNvSpPr txBox="1">
            <a:spLocks noGrp="1"/>
          </p:cNvSpPr>
          <p:nvPr>
            <p:ph type="subTitle" idx="7"/>
          </p:nvPr>
        </p:nvSpPr>
        <p:spPr>
          <a:xfrm>
            <a:off x="6602093"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22"/>
          <p:cNvSpPr txBox="1">
            <a:spLocks noGrp="1"/>
          </p:cNvSpPr>
          <p:nvPr>
            <p:ph type="subTitle" idx="8"/>
          </p:nvPr>
        </p:nvSpPr>
        <p:spPr>
          <a:xfrm>
            <a:off x="6602098"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grpSp>
        <p:nvGrpSpPr>
          <p:cNvPr id="410" name="Google Shape;410;p22"/>
          <p:cNvGrpSpPr/>
          <p:nvPr/>
        </p:nvGrpSpPr>
        <p:grpSpPr>
          <a:xfrm flipH="1">
            <a:off x="211734" y="148088"/>
            <a:ext cx="8629626" cy="4861088"/>
            <a:chOff x="211734" y="148088"/>
            <a:chExt cx="8629626" cy="4861088"/>
          </a:xfrm>
        </p:grpSpPr>
        <p:grpSp>
          <p:nvGrpSpPr>
            <p:cNvPr id="411" name="Google Shape;411;p22"/>
            <p:cNvGrpSpPr/>
            <p:nvPr/>
          </p:nvGrpSpPr>
          <p:grpSpPr>
            <a:xfrm flipH="1">
              <a:off x="211734" y="148088"/>
              <a:ext cx="8629626" cy="4824883"/>
              <a:chOff x="364134" y="148088"/>
              <a:chExt cx="8629626" cy="4824883"/>
            </a:xfrm>
          </p:grpSpPr>
          <p:sp>
            <p:nvSpPr>
              <p:cNvPr id="412" name="Google Shape;412;p22"/>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22"/>
              <p:cNvGrpSpPr/>
              <p:nvPr/>
            </p:nvGrpSpPr>
            <p:grpSpPr>
              <a:xfrm>
                <a:off x="364134" y="148088"/>
                <a:ext cx="8629626" cy="4306408"/>
                <a:chOff x="364134" y="148088"/>
                <a:chExt cx="8629626" cy="4306408"/>
              </a:xfrm>
            </p:grpSpPr>
            <p:sp>
              <p:nvSpPr>
                <p:cNvPr id="414" name="Google Shape;414;p22"/>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2" name="Google Shape;422;p22"/>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BLANK_4">
    <p:bg>
      <p:bgPr>
        <a:solidFill>
          <a:schemeClr val="lt2"/>
        </a:solidFill>
        <a:effectLst/>
      </p:bgPr>
    </p:bg>
    <p:spTree>
      <p:nvGrpSpPr>
        <p:cNvPr id="1" name="Shape 476"/>
        <p:cNvGrpSpPr/>
        <p:nvPr/>
      </p:nvGrpSpPr>
      <p:grpSpPr>
        <a:xfrm>
          <a:off x="0" y="0"/>
          <a:ext cx="0" cy="0"/>
          <a:chOff x="0" y="0"/>
          <a:chExt cx="0" cy="0"/>
        </a:xfrm>
      </p:grpSpPr>
      <p:grpSp>
        <p:nvGrpSpPr>
          <p:cNvPr id="477" name="Google Shape;477;p25"/>
          <p:cNvGrpSpPr/>
          <p:nvPr/>
        </p:nvGrpSpPr>
        <p:grpSpPr>
          <a:xfrm>
            <a:off x="0" y="0"/>
            <a:ext cx="9143962" cy="5143514"/>
            <a:chOff x="0" y="0"/>
            <a:chExt cx="9143962" cy="5143514"/>
          </a:xfrm>
        </p:grpSpPr>
        <p:sp>
          <p:nvSpPr>
            <p:cNvPr id="478" name="Google Shape;478;p25"/>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5"/>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81" name="Google Shape;481;p25"/>
          <p:cNvGrpSpPr/>
          <p:nvPr/>
        </p:nvGrpSpPr>
        <p:grpSpPr>
          <a:xfrm>
            <a:off x="211734" y="148088"/>
            <a:ext cx="8629626" cy="4861088"/>
            <a:chOff x="211734" y="148088"/>
            <a:chExt cx="8629626" cy="4861088"/>
          </a:xfrm>
        </p:grpSpPr>
        <p:grpSp>
          <p:nvGrpSpPr>
            <p:cNvPr id="482" name="Google Shape;482;p25"/>
            <p:cNvGrpSpPr/>
            <p:nvPr/>
          </p:nvGrpSpPr>
          <p:grpSpPr>
            <a:xfrm flipH="1">
              <a:off x="211734" y="148088"/>
              <a:ext cx="8629626" cy="4824883"/>
              <a:chOff x="364134" y="148088"/>
              <a:chExt cx="8629626" cy="4824883"/>
            </a:xfrm>
          </p:grpSpPr>
          <p:sp>
            <p:nvSpPr>
              <p:cNvPr id="483" name="Google Shape;483;p25"/>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25"/>
              <p:cNvGrpSpPr/>
              <p:nvPr/>
            </p:nvGrpSpPr>
            <p:grpSpPr>
              <a:xfrm>
                <a:off x="364134" y="148088"/>
                <a:ext cx="8629626" cy="4306408"/>
                <a:chOff x="364134" y="148088"/>
                <a:chExt cx="8629626" cy="4306408"/>
              </a:xfrm>
            </p:grpSpPr>
            <p:sp>
              <p:nvSpPr>
                <p:cNvPr id="485" name="Google Shape;485;p25"/>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3" name="Google Shape;493;p25"/>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8">
    <p:bg>
      <p:bgPr>
        <a:solidFill>
          <a:schemeClr val="accent2"/>
        </a:solidFill>
        <a:effectLst/>
      </p:bgPr>
    </p:bg>
    <p:spTree>
      <p:nvGrpSpPr>
        <p:cNvPr id="1" name="Shape 512"/>
        <p:cNvGrpSpPr/>
        <p:nvPr/>
      </p:nvGrpSpPr>
      <p:grpSpPr>
        <a:xfrm>
          <a:off x="0" y="0"/>
          <a:ext cx="0" cy="0"/>
          <a:chOff x="0" y="0"/>
          <a:chExt cx="0" cy="0"/>
        </a:xfrm>
      </p:grpSpPr>
      <p:grpSp>
        <p:nvGrpSpPr>
          <p:cNvPr id="513" name="Google Shape;513;p27"/>
          <p:cNvGrpSpPr/>
          <p:nvPr/>
        </p:nvGrpSpPr>
        <p:grpSpPr>
          <a:xfrm flipH="1">
            <a:off x="0" y="0"/>
            <a:ext cx="9143962" cy="5143514"/>
            <a:chOff x="0" y="0"/>
            <a:chExt cx="9143962" cy="5143514"/>
          </a:xfrm>
        </p:grpSpPr>
        <p:sp>
          <p:nvSpPr>
            <p:cNvPr id="514" name="Google Shape;514;p27"/>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27"/>
          <p:cNvSpPr txBox="1">
            <a:spLocks noGrp="1"/>
          </p:cNvSpPr>
          <p:nvPr>
            <p:ph type="title"/>
          </p:nvPr>
        </p:nvSpPr>
        <p:spPr>
          <a:xfrm>
            <a:off x="1715838" y="571175"/>
            <a:ext cx="5712300" cy="10911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9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7" name="Google Shape;517;p27"/>
          <p:cNvSpPr txBox="1">
            <a:spLocks noGrp="1"/>
          </p:cNvSpPr>
          <p:nvPr>
            <p:ph type="subTitle" idx="1"/>
          </p:nvPr>
        </p:nvSpPr>
        <p:spPr>
          <a:xfrm>
            <a:off x="1600200" y="1984611"/>
            <a:ext cx="59436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27"/>
          <p:cNvSpPr txBox="1"/>
          <p:nvPr/>
        </p:nvSpPr>
        <p:spPr>
          <a:xfrm>
            <a:off x="2286000" y="3717225"/>
            <a:ext cx="4572000" cy="548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lang="en" sz="12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grpSp>
        <p:nvGrpSpPr>
          <p:cNvPr id="519" name="Google Shape;519;p27"/>
          <p:cNvGrpSpPr/>
          <p:nvPr/>
        </p:nvGrpSpPr>
        <p:grpSpPr>
          <a:xfrm>
            <a:off x="211734" y="148088"/>
            <a:ext cx="8629626" cy="4861088"/>
            <a:chOff x="211734" y="148088"/>
            <a:chExt cx="8629626" cy="4861088"/>
          </a:xfrm>
        </p:grpSpPr>
        <p:grpSp>
          <p:nvGrpSpPr>
            <p:cNvPr id="520" name="Google Shape;520;p27"/>
            <p:cNvGrpSpPr/>
            <p:nvPr/>
          </p:nvGrpSpPr>
          <p:grpSpPr>
            <a:xfrm flipH="1">
              <a:off x="211734" y="148088"/>
              <a:ext cx="8629626" cy="4824883"/>
              <a:chOff x="364134" y="148088"/>
              <a:chExt cx="8629626" cy="4824883"/>
            </a:xfrm>
          </p:grpSpPr>
          <p:sp>
            <p:nvSpPr>
              <p:cNvPr id="521" name="Google Shape;521;p27"/>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27"/>
              <p:cNvGrpSpPr/>
              <p:nvPr/>
            </p:nvGrpSpPr>
            <p:grpSpPr>
              <a:xfrm>
                <a:off x="364134" y="148088"/>
                <a:ext cx="8629626" cy="4306408"/>
                <a:chOff x="364134" y="148088"/>
                <a:chExt cx="8629626" cy="4306408"/>
              </a:xfrm>
            </p:grpSpPr>
            <p:sp>
              <p:nvSpPr>
                <p:cNvPr id="523" name="Google Shape;523;p27"/>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1" name="Google Shape;531;p27"/>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8">
    <p:bg>
      <p:bgPr>
        <a:solidFill>
          <a:schemeClr val="lt2"/>
        </a:solidFill>
        <a:effectLst/>
      </p:bgPr>
    </p:bg>
    <p:spTree>
      <p:nvGrpSpPr>
        <p:cNvPr id="1" name="Shape 532"/>
        <p:cNvGrpSpPr/>
        <p:nvPr/>
      </p:nvGrpSpPr>
      <p:grpSpPr>
        <a:xfrm>
          <a:off x="0" y="0"/>
          <a:ext cx="0" cy="0"/>
          <a:chOff x="0" y="0"/>
          <a:chExt cx="0" cy="0"/>
        </a:xfrm>
      </p:grpSpPr>
      <p:grpSp>
        <p:nvGrpSpPr>
          <p:cNvPr id="533" name="Google Shape;533;p28"/>
          <p:cNvGrpSpPr/>
          <p:nvPr/>
        </p:nvGrpSpPr>
        <p:grpSpPr>
          <a:xfrm>
            <a:off x="0" y="0"/>
            <a:ext cx="9143962" cy="5143514"/>
            <a:chOff x="0" y="0"/>
            <a:chExt cx="9143962" cy="5143514"/>
          </a:xfrm>
        </p:grpSpPr>
        <p:sp>
          <p:nvSpPr>
            <p:cNvPr id="534" name="Google Shape;534;p28"/>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8"/>
          <p:cNvGrpSpPr/>
          <p:nvPr/>
        </p:nvGrpSpPr>
        <p:grpSpPr>
          <a:xfrm>
            <a:off x="211734" y="148088"/>
            <a:ext cx="8629626" cy="4861088"/>
            <a:chOff x="211734" y="148088"/>
            <a:chExt cx="8629626" cy="4861088"/>
          </a:xfrm>
        </p:grpSpPr>
        <p:grpSp>
          <p:nvGrpSpPr>
            <p:cNvPr id="537" name="Google Shape;537;p28"/>
            <p:cNvGrpSpPr/>
            <p:nvPr/>
          </p:nvGrpSpPr>
          <p:grpSpPr>
            <a:xfrm flipH="1">
              <a:off x="211734" y="148088"/>
              <a:ext cx="8629626" cy="4824883"/>
              <a:chOff x="364134" y="148088"/>
              <a:chExt cx="8629626" cy="4824883"/>
            </a:xfrm>
          </p:grpSpPr>
          <p:sp>
            <p:nvSpPr>
              <p:cNvPr id="538" name="Google Shape;538;p28"/>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28"/>
              <p:cNvGrpSpPr/>
              <p:nvPr/>
            </p:nvGrpSpPr>
            <p:grpSpPr>
              <a:xfrm>
                <a:off x="364134" y="148088"/>
                <a:ext cx="8629626" cy="4306408"/>
                <a:chOff x="364134" y="148088"/>
                <a:chExt cx="8629626" cy="4306408"/>
              </a:xfrm>
            </p:grpSpPr>
            <p:sp>
              <p:nvSpPr>
                <p:cNvPr id="540" name="Google Shape;540;p28"/>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8" name="Google Shape;548;p28"/>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8_1">
    <p:bg>
      <p:bgPr>
        <a:solidFill>
          <a:schemeClr val="accent2"/>
        </a:solidFill>
        <a:effectLst/>
      </p:bgPr>
    </p:bg>
    <p:spTree>
      <p:nvGrpSpPr>
        <p:cNvPr id="1" name="Shape 549"/>
        <p:cNvGrpSpPr/>
        <p:nvPr/>
      </p:nvGrpSpPr>
      <p:grpSpPr>
        <a:xfrm>
          <a:off x="0" y="0"/>
          <a:ext cx="0" cy="0"/>
          <a:chOff x="0" y="0"/>
          <a:chExt cx="0" cy="0"/>
        </a:xfrm>
      </p:grpSpPr>
      <p:grpSp>
        <p:nvGrpSpPr>
          <p:cNvPr id="550" name="Google Shape;550;p29"/>
          <p:cNvGrpSpPr/>
          <p:nvPr/>
        </p:nvGrpSpPr>
        <p:grpSpPr>
          <a:xfrm flipH="1">
            <a:off x="0" y="0"/>
            <a:ext cx="9143962" cy="5143514"/>
            <a:chOff x="0" y="0"/>
            <a:chExt cx="9143962" cy="5143514"/>
          </a:xfrm>
        </p:grpSpPr>
        <p:sp>
          <p:nvSpPr>
            <p:cNvPr id="551" name="Google Shape;551;p29"/>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9"/>
          <p:cNvGrpSpPr/>
          <p:nvPr/>
        </p:nvGrpSpPr>
        <p:grpSpPr>
          <a:xfrm>
            <a:off x="211734" y="148088"/>
            <a:ext cx="8629626" cy="4861088"/>
            <a:chOff x="211734" y="148088"/>
            <a:chExt cx="8629626" cy="4861088"/>
          </a:xfrm>
        </p:grpSpPr>
        <p:grpSp>
          <p:nvGrpSpPr>
            <p:cNvPr id="554" name="Google Shape;554;p29"/>
            <p:cNvGrpSpPr/>
            <p:nvPr/>
          </p:nvGrpSpPr>
          <p:grpSpPr>
            <a:xfrm flipH="1">
              <a:off x="211734" y="148088"/>
              <a:ext cx="8629626" cy="4824883"/>
              <a:chOff x="364134" y="148088"/>
              <a:chExt cx="8629626" cy="4824883"/>
            </a:xfrm>
          </p:grpSpPr>
          <p:sp>
            <p:nvSpPr>
              <p:cNvPr id="555" name="Google Shape;555;p2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9"/>
              <p:cNvGrpSpPr/>
              <p:nvPr/>
            </p:nvGrpSpPr>
            <p:grpSpPr>
              <a:xfrm>
                <a:off x="364134" y="148088"/>
                <a:ext cx="8629626" cy="4306408"/>
                <a:chOff x="364134" y="148088"/>
                <a:chExt cx="8629626" cy="4306408"/>
              </a:xfrm>
            </p:grpSpPr>
            <p:sp>
              <p:nvSpPr>
                <p:cNvPr id="557" name="Google Shape;557;p29"/>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5" name="Google Shape;565;p2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BLANK_18_1_1">
    <p:bg>
      <p:bgPr>
        <a:solidFill>
          <a:schemeClr val="lt2"/>
        </a:solidFill>
        <a:effectLst/>
      </p:bgPr>
    </p:bg>
    <p:spTree>
      <p:nvGrpSpPr>
        <p:cNvPr id="1" name="Shape 566"/>
        <p:cNvGrpSpPr/>
        <p:nvPr/>
      </p:nvGrpSpPr>
      <p:grpSpPr>
        <a:xfrm>
          <a:off x="0" y="0"/>
          <a:ext cx="0" cy="0"/>
          <a:chOff x="0" y="0"/>
          <a:chExt cx="0" cy="0"/>
        </a:xfrm>
      </p:grpSpPr>
      <p:grpSp>
        <p:nvGrpSpPr>
          <p:cNvPr id="567" name="Google Shape;567;p30"/>
          <p:cNvGrpSpPr/>
          <p:nvPr/>
        </p:nvGrpSpPr>
        <p:grpSpPr>
          <a:xfrm>
            <a:off x="59" y="-26"/>
            <a:ext cx="9143974" cy="5143559"/>
            <a:chOff x="59" y="-26"/>
            <a:chExt cx="9143974" cy="5143559"/>
          </a:xfrm>
        </p:grpSpPr>
        <p:sp>
          <p:nvSpPr>
            <p:cNvPr id="568" name="Google Shape;568;p30"/>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0"/>
          <p:cNvGrpSpPr/>
          <p:nvPr/>
        </p:nvGrpSpPr>
        <p:grpSpPr>
          <a:xfrm flipH="1">
            <a:off x="211734" y="148088"/>
            <a:ext cx="8629626" cy="4861088"/>
            <a:chOff x="211734" y="148088"/>
            <a:chExt cx="8629626" cy="4861088"/>
          </a:xfrm>
        </p:grpSpPr>
        <p:grpSp>
          <p:nvGrpSpPr>
            <p:cNvPr id="571" name="Google Shape;571;p30"/>
            <p:cNvGrpSpPr/>
            <p:nvPr/>
          </p:nvGrpSpPr>
          <p:grpSpPr>
            <a:xfrm flipH="1">
              <a:off x="211734" y="148088"/>
              <a:ext cx="8629626" cy="4824883"/>
              <a:chOff x="364134" y="148088"/>
              <a:chExt cx="8629626" cy="4824883"/>
            </a:xfrm>
          </p:grpSpPr>
          <p:sp>
            <p:nvSpPr>
              <p:cNvPr id="572" name="Google Shape;572;p3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0"/>
              <p:cNvGrpSpPr/>
              <p:nvPr/>
            </p:nvGrpSpPr>
            <p:grpSpPr>
              <a:xfrm>
                <a:off x="364134" y="148088"/>
                <a:ext cx="8629626" cy="4306408"/>
                <a:chOff x="364134" y="148088"/>
                <a:chExt cx="8629626" cy="4306408"/>
              </a:xfrm>
            </p:grpSpPr>
            <p:sp>
              <p:nvSpPr>
                <p:cNvPr id="574" name="Google Shape;574;p30"/>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2" name="Google Shape;582;p3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LANK_18_1_1_1">
    <p:bg>
      <p:bgPr>
        <a:solidFill>
          <a:schemeClr val="accent2"/>
        </a:solidFill>
        <a:effectLst/>
      </p:bgPr>
    </p:bg>
    <p:spTree>
      <p:nvGrpSpPr>
        <p:cNvPr id="1" name="Shape 583"/>
        <p:cNvGrpSpPr/>
        <p:nvPr/>
      </p:nvGrpSpPr>
      <p:grpSpPr>
        <a:xfrm>
          <a:off x="0" y="0"/>
          <a:ext cx="0" cy="0"/>
          <a:chOff x="0" y="0"/>
          <a:chExt cx="0" cy="0"/>
        </a:xfrm>
      </p:grpSpPr>
      <p:grpSp>
        <p:nvGrpSpPr>
          <p:cNvPr id="584" name="Google Shape;584;p31"/>
          <p:cNvGrpSpPr/>
          <p:nvPr/>
        </p:nvGrpSpPr>
        <p:grpSpPr>
          <a:xfrm>
            <a:off x="33" y="33"/>
            <a:ext cx="9144038" cy="5143509"/>
            <a:chOff x="33" y="33"/>
            <a:chExt cx="9144038" cy="5143509"/>
          </a:xfrm>
        </p:grpSpPr>
        <p:sp>
          <p:nvSpPr>
            <p:cNvPr id="585" name="Google Shape;585;p31"/>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1"/>
          <p:cNvGrpSpPr/>
          <p:nvPr/>
        </p:nvGrpSpPr>
        <p:grpSpPr>
          <a:xfrm flipH="1">
            <a:off x="211734" y="148088"/>
            <a:ext cx="8629626" cy="4861088"/>
            <a:chOff x="211734" y="148088"/>
            <a:chExt cx="8629626" cy="4861088"/>
          </a:xfrm>
        </p:grpSpPr>
        <p:grpSp>
          <p:nvGrpSpPr>
            <p:cNvPr id="588" name="Google Shape;588;p31"/>
            <p:cNvGrpSpPr/>
            <p:nvPr/>
          </p:nvGrpSpPr>
          <p:grpSpPr>
            <a:xfrm flipH="1">
              <a:off x="211734" y="148088"/>
              <a:ext cx="8629626" cy="4824883"/>
              <a:chOff x="364134" y="148088"/>
              <a:chExt cx="8629626" cy="4824883"/>
            </a:xfrm>
          </p:grpSpPr>
          <p:sp>
            <p:nvSpPr>
              <p:cNvPr id="589" name="Google Shape;589;p31"/>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31"/>
              <p:cNvGrpSpPr/>
              <p:nvPr/>
            </p:nvGrpSpPr>
            <p:grpSpPr>
              <a:xfrm>
                <a:off x="364134" y="148088"/>
                <a:ext cx="8629626" cy="4306408"/>
                <a:chOff x="364134" y="148088"/>
                <a:chExt cx="8629626" cy="4306408"/>
              </a:xfrm>
            </p:grpSpPr>
            <p:sp>
              <p:nvSpPr>
                <p:cNvPr id="591" name="Google Shape;591;p31"/>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9" name="Google Shape;599;p31"/>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27"/>
        <p:cNvGrpSpPr/>
        <p:nvPr/>
      </p:nvGrpSpPr>
      <p:grpSpPr>
        <a:xfrm>
          <a:off x="0" y="0"/>
          <a:ext cx="0" cy="0"/>
          <a:chOff x="0" y="0"/>
          <a:chExt cx="0" cy="0"/>
        </a:xfrm>
      </p:grpSpPr>
      <p:grpSp>
        <p:nvGrpSpPr>
          <p:cNvPr id="28" name="Google Shape;28;p3"/>
          <p:cNvGrpSpPr/>
          <p:nvPr/>
        </p:nvGrpSpPr>
        <p:grpSpPr>
          <a:xfrm>
            <a:off x="33" y="33"/>
            <a:ext cx="9144038" cy="5143509"/>
            <a:chOff x="33" y="33"/>
            <a:chExt cx="9144038" cy="5143509"/>
          </a:xfrm>
        </p:grpSpPr>
        <p:sp>
          <p:nvSpPr>
            <p:cNvPr id="29" name="Google Shape;29;p3"/>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txBox="1">
            <a:spLocks noGrp="1"/>
          </p:cNvSpPr>
          <p:nvPr>
            <p:ph type="title"/>
          </p:nvPr>
        </p:nvSpPr>
        <p:spPr>
          <a:xfrm>
            <a:off x="1644588" y="2127484"/>
            <a:ext cx="5854800" cy="10059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3749088" y="1213084"/>
            <a:ext cx="1645800" cy="9144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txBox="1">
            <a:spLocks noGrp="1"/>
          </p:cNvSpPr>
          <p:nvPr>
            <p:ph type="subTitle" idx="1"/>
          </p:nvPr>
        </p:nvSpPr>
        <p:spPr>
          <a:xfrm>
            <a:off x="2194488" y="3610675"/>
            <a:ext cx="47550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4" name="Google Shape;34;p3"/>
          <p:cNvGrpSpPr/>
          <p:nvPr/>
        </p:nvGrpSpPr>
        <p:grpSpPr>
          <a:xfrm flipH="1">
            <a:off x="211734" y="148088"/>
            <a:ext cx="8629626" cy="4861088"/>
            <a:chOff x="211734" y="148088"/>
            <a:chExt cx="8629626" cy="4861088"/>
          </a:xfrm>
        </p:grpSpPr>
        <p:grpSp>
          <p:nvGrpSpPr>
            <p:cNvPr id="35" name="Google Shape;35;p3"/>
            <p:cNvGrpSpPr/>
            <p:nvPr/>
          </p:nvGrpSpPr>
          <p:grpSpPr>
            <a:xfrm flipH="1">
              <a:off x="211734" y="148088"/>
              <a:ext cx="8629626" cy="4824883"/>
              <a:chOff x="364134" y="148088"/>
              <a:chExt cx="8629626" cy="4824883"/>
            </a:xfrm>
          </p:grpSpPr>
          <p:sp>
            <p:nvSpPr>
              <p:cNvPr id="36" name="Google Shape;36;p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364134" y="148088"/>
                <a:ext cx="8629626" cy="4306408"/>
                <a:chOff x="364134" y="148088"/>
                <a:chExt cx="8629626" cy="4306408"/>
              </a:xfrm>
            </p:grpSpPr>
            <p:sp>
              <p:nvSpPr>
                <p:cNvPr id="38" name="Google Shape;38;p3"/>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 name="Google Shape;46;p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47"/>
        <p:cNvGrpSpPr/>
        <p:nvPr/>
      </p:nvGrpSpPr>
      <p:grpSpPr>
        <a:xfrm>
          <a:off x="0" y="0"/>
          <a:ext cx="0" cy="0"/>
          <a:chOff x="0" y="0"/>
          <a:chExt cx="0" cy="0"/>
        </a:xfrm>
      </p:grpSpPr>
      <p:grpSp>
        <p:nvGrpSpPr>
          <p:cNvPr id="48" name="Google Shape;48;p4"/>
          <p:cNvGrpSpPr/>
          <p:nvPr/>
        </p:nvGrpSpPr>
        <p:grpSpPr>
          <a:xfrm flipH="1">
            <a:off x="0" y="0"/>
            <a:ext cx="9143962" cy="5143514"/>
            <a:chOff x="0" y="0"/>
            <a:chExt cx="9143962" cy="5143514"/>
          </a:xfrm>
        </p:grpSpPr>
        <p:sp>
          <p:nvSpPr>
            <p:cNvPr id="49" name="Google Shape;49;p4"/>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53" name="Google Shape;53;p4"/>
          <p:cNvGrpSpPr/>
          <p:nvPr/>
        </p:nvGrpSpPr>
        <p:grpSpPr>
          <a:xfrm>
            <a:off x="211734" y="148088"/>
            <a:ext cx="8629626" cy="4861088"/>
            <a:chOff x="211734" y="148088"/>
            <a:chExt cx="8629626" cy="4861088"/>
          </a:xfrm>
        </p:grpSpPr>
        <p:grpSp>
          <p:nvGrpSpPr>
            <p:cNvPr id="54" name="Google Shape;54;p4"/>
            <p:cNvGrpSpPr/>
            <p:nvPr/>
          </p:nvGrpSpPr>
          <p:grpSpPr>
            <a:xfrm flipH="1">
              <a:off x="211734" y="148088"/>
              <a:ext cx="8629626" cy="4824883"/>
              <a:chOff x="364134" y="148088"/>
              <a:chExt cx="8629626" cy="4824883"/>
            </a:xfrm>
          </p:grpSpPr>
          <p:sp>
            <p:nvSpPr>
              <p:cNvPr id="55" name="Google Shape;55;p4"/>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364134" y="148088"/>
                <a:ext cx="8629626" cy="4306408"/>
                <a:chOff x="364134" y="148088"/>
                <a:chExt cx="8629626" cy="4306408"/>
              </a:xfrm>
            </p:grpSpPr>
            <p:sp>
              <p:nvSpPr>
                <p:cNvPr id="57" name="Google Shape;57;p4"/>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4"/>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41"/>
        <p:cNvGrpSpPr/>
        <p:nvPr/>
      </p:nvGrpSpPr>
      <p:grpSpPr>
        <a:xfrm>
          <a:off x="0" y="0"/>
          <a:ext cx="0" cy="0"/>
          <a:chOff x="0" y="0"/>
          <a:chExt cx="0" cy="0"/>
        </a:xfrm>
      </p:grpSpPr>
      <p:grpSp>
        <p:nvGrpSpPr>
          <p:cNvPr id="142" name="Google Shape;142;p9"/>
          <p:cNvGrpSpPr/>
          <p:nvPr/>
        </p:nvGrpSpPr>
        <p:grpSpPr>
          <a:xfrm>
            <a:off x="0" y="0"/>
            <a:ext cx="9143962" cy="5143514"/>
            <a:chOff x="0" y="0"/>
            <a:chExt cx="9143962" cy="5143514"/>
          </a:xfrm>
        </p:grpSpPr>
        <p:sp>
          <p:nvSpPr>
            <p:cNvPr id="143" name="Google Shape;143;p9"/>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9"/>
          <p:cNvSpPr txBox="1">
            <a:spLocks noGrp="1"/>
          </p:cNvSpPr>
          <p:nvPr>
            <p:ph type="title"/>
          </p:nvPr>
        </p:nvSpPr>
        <p:spPr>
          <a:xfrm>
            <a:off x="713100" y="1408109"/>
            <a:ext cx="2806500" cy="457200"/>
          </a:xfrm>
          <a:prstGeom prst="rect">
            <a:avLst/>
          </a:prstGeom>
        </p:spPr>
        <p:txBody>
          <a:bodyPr spcFirstLastPara="1" wrap="square" lIns="0" tIns="0" rIns="0" bIns="0" anchor="ctr" anchorCtr="0">
            <a:noAutofit/>
          </a:bodyPr>
          <a:lstStyle>
            <a:lvl1pPr lvl="0">
              <a:spcBef>
                <a:spcPts val="0"/>
              </a:spcBef>
              <a:spcAft>
                <a:spcPts val="0"/>
              </a:spcAft>
              <a:buSzPts val="2800"/>
              <a:buNone/>
              <a:defRPr>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6" name="Google Shape;146;p9"/>
          <p:cNvSpPr txBox="1">
            <a:spLocks noGrp="1"/>
          </p:cNvSpPr>
          <p:nvPr>
            <p:ph type="subTitle" idx="1"/>
          </p:nvPr>
        </p:nvSpPr>
        <p:spPr>
          <a:xfrm>
            <a:off x="713100" y="2289850"/>
            <a:ext cx="3858900" cy="1281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47" name="Google Shape;147;p9"/>
          <p:cNvGrpSpPr/>
          <p:nvPr/>
        </p:nvGrpSpPr>
        <p:grpSpPr>
          <a:xfrm>
            <a:off x="211734" y="148088"/>
            <a:ext cx="8629626" cy="4861088"/>
            <a:chOff x="211734" y="148088"/>
            <a:chExt cx="8629626" cy="4861088"/>
          </a:xfrm>
        </p:grpSpPr>
        <p:grpSp>
          <p:nvGrpSpPr>
            <p:cNvPr id="148" name="Google Shape;148;p9"/>
            <p:cNvGrpSpPr/>
            <p:nvPr/>
          </p:nvGrpSpPr>
          <p:grpSpPr>
            <a:xfrm flipH="1">
              <a:off x="211734" y="148088"/>
              <a:ext cx="8629626" cy="4824883"/>
              <a:chOff x="364134" y="148088"/>
              <a:chExt cx="8629626" cy="4824883"/>
            </a:xfrm>
          </p:grpSpPr>
          <p:sp>
            <p:nvSpPr>
              <p:cNvPr id="149" name="Google Shape;149;p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9"/>
              <p:cNvGrpSpPr/>
              <p:nvPr/>
            </p:nvGrpSpPr>
            <p:grpSpPr>
              <a:xfrm>
                <a:off x="364134" y="148088"/>
                <a:ext cx="8629626" cy="4306408"/>
                <a:chOff x="364134" y="148088"/>
                <a:chExt cx="8629626" cy="4306408"/>
              </a:xfrm>
            </p:grpSpPr>
            <p:sp>
              <p:nvSpPr>
                <p:cNvPr id="151" name="Google Shape;151;p9"/>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 name="Google Shape;159;p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sp>
        <p:nvSpPr>
          <p:cNvPr id="161" name="Google Shape;161;p10"/>
          <p:cNvSpPr txBox="1">
            <a:spLocks noGrp="1"/>
          </p:cNvSpPr>
          <p:nvPr>
            <p:ph type="body" idx="1"/>
          </p:nvPr>
        </p:nvSpPr>
        <p:spPr>
          <a:xfrm>
            <a:off x="713100" y="1337250"/>
            <a:ext cx="2743200" cy="24690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000" b="1">
                <a:solidFill>
                  <a:schemeClr val="lt1"/>
                </a:solidFill>
              </a:defRPr>
            </a:lvl1pPr>
          </a:lstStyle>
          <a:p>
            <a:endParaRPr/>
          </a:p>
        </p:txBody>
      </p:sp>
      <p:grpSp>
        <p:nvGrpSpPr>
          <p:cNvPr id="162" name="Google Shape;162;p10"/>
          <p:cNvGrpSpPr/>
          <p:nvPr/>
        </p:nvGrpSpPr>
        <p:grpSpPr>
          <a:xfrm>
            <a:off x="211734" y="148088"/>
            <a:ext cx="8629626" cy="4861088"/>
            <a:chOff x="211734" y="148088"/>
            <a:chExt cx="8629626" cy="4861088"/>
          </a:xfrm>
        </p:grpSpPr>
        <p:grpSp>
          <p:nvGrpSpPr>
            <p:cNvPr id="163" name="Google Shape;163;p10"/>
            <p:cNvGrpSpPr/>
            <p:nvPr/>
          </p:nvGrpSpPr>
          <p:grpSpPr>
            <a:xfrm flipH="1">
              <a:off x="211734" y="148088"/>
              <a:ext cx="8629626" cy="4824883"/>
              <a:chOff x="364134" y="148088"/>
              <a:chExt cx="8629626" cy="4824883"/>
            </a:xfrm>
          </p:grpSpPr>
          <p:sp>
            <p:nvSpPr>
              <p:cNvPr id="164" name="Google Shape;164;p1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a:off x="364134" y="148088"/>
                <a:ext cx="8629626" cy="4306408"/>
                <a:chOff x="364134" y="148088"/>
                <a:chExt cx="8629626" cy="4306408"/>
              </a:xfrm>
            </p:grpSpPr>
            <p:sp>
              <p:nvSpPr>
                <p:cNvPr id="166" name="Google Shape;166;p10"/>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Google Shape;174;p1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2"/>
        </a:solidFill>
        <a:effectLst/>
      </p:bgPr>
    </p:bg>
    <p:spTree>
      <p:nvGrpSpPr>
        <p:cNvPr id="1" name="Shape 195"/>
        <p:cNvGrpSpPr/>
        <p:nvPr/>
      </p:nvGrpSpPr>
      <p:grpSpPr>
        <a:xfrm>
          <a:off x="0" y="0"/>
          <a:ext cx="0" cy="0"/>
          <a:chOff x="0" y="0"/>
          <a:chExt cx="0" cy="0"/>
        </a:xfrm>
      </p:grpSpPr>
      <p:grpSp>
        <p:nvGrpSpPr>
          <p:cNvPr id="196" name="Google Shape;196;p13"/>
          <p:cNvGrpSpPr/>
          <p:nvPr/>
        </p:nvGrpSpPr>
        <p:grpSpPr>
          <a:xfrm>
            <a:off x="59" y="-26"/>
            <a:ext cx="9143974" cy="5143559"/>
            <a:chOff x="59" y="-26"/>
            <a:chExt cx="9143974" cy="5143559"/>
          </a:xfrm>
        </p:grpSpPr>
        <p:sp>
          <p:nvSpPr>
            <p:cNvPr id="197" name="Google Shape;197;p13"/>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3"/>
          <p:cNvSpPr txBox="1">
            <a:spLocks noGrp="1"/>
          </p:cNvSpPr>
          <p:nvPr>
            <p:ph type="title" idx="2"/>
          </p:nvPr>
        </p:nvSpPr>
        <p:spPr>
          <a:xfrm>
            <a:off x="713100" y="1637722"/>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1" name="Google Shape;201;p13"/>
          <p:cNvSpPr txBox="1">
            <a:spLocks noGrp="1"/>
          </p:cNvSpPr>
          <p:nvPr>
            <p:ph type="title" idx="3" hasCustomPrompt="1"/>
          </p:nvPr>
        </p:nvSpPr>
        <p:spPr>
          <a:xfrm>
            <a:off x="713100" y="1222800"/>
            <a:ext cx="2316300" cy="3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2" name="Google Shape;202;p13"/>
          <p:cNvSpPr txBox="1">
            <a:spLocks noGrp="1"/>
          </p:cNvSpPr>
          <p:nvPr>
            <p:ph type="subTitle" idx="1"/>
          </p:nvPr>
        </p:nvSpPr>
        <p:spPr>
          <a:xfrm>
            <a:off x="713100" y="216161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3" name="Google Shape;203;p13"/>
          <p:cNvSpPr txBox="1">
            <a:spLocks noGrp="1"/>
          </p:cNvSpPr>
          <p:nvPr>
            <p:ph type="title" idx="4"/>
          </p:nvPr>
        </p:nvSpPr>
        <p:spPr>
          <a:xfrm>
            <a:off x="3415952" y="1637722"/>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4" name="Google Shape;204;p13"/>
          <p:cNvSpPr txBox="1">
            <a:spLocks noGrp="1"/>
          </p:cNvSpPr>
          <p:nvPr>
            <p:ph type="title" idx="5" hasCustomPrompt="1"/>
          </p:nvPr>
        </p:nvSpPr>
        <p:spPr>
          <a:xfrm>
            <a:off x="3415951" y="1222800"/>
            <a:ext cx="2316300" cy="3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5" name="Google Shape;205;p13"/>
          <p:cNvSpPr txBox="1">
            <a:spLocks noGrp="1"/>
          </p:cNvSpPr>
          <p:nvPr>
            <p:ph type="subTitle" idx="6"/>
          </p:nvPr>
        </p:nvSpPr>
        <p:spPr>
          <a:xfrm>
            <a:off x="3415952" y="216161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6" name="Google Shape;206;p13"/>
          <p:cNvSpPr txBox="1">
            <a:spLocks noGrp="1"/>
          </p:cNvSpPr>
          <p:nvPr>
            <p:ph type="title" idx="7"/>
          </p:nvPr>
        </p:nvSpPr>
        <p:spPr>
          <a:xfrm>
            <a:off x="6118800" y="1598700"/>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7" name="Google Shape;207;p13"/>
          <p:cNvSpPr txBox="1">
            <a:spLocks noGrp="1"/>
          </p:cNvSpPr>
          <p:nvPr>
            <p:ph type="title" idx="8" hasCustomPrompt="1"/>
          </p:nvPr>
        </p:nvSpPr>
        <p:spPr>
          <a:xfrm>
            <a:off x="6118800" y="1186147"/>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subTitle" idx="9"/>
          </p:nvPr>
        </p:nvSpPr>
        <p:spPr>
          <a:xfrm>
            <a:off x="6118800" y="2122592"/>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13"/>
          <p:cNvSpPr txBox="1">
            <a:spLocks noGrp="1"/>
          </p:cNvSpPr>
          <p:nvPr>
            <p:ph type="title" idx="13"/>
          </p:nvPr>
        </p:nvSpPr>
        <p:spPr>
          <a:xfrm>
            <a:off x="713100" y="3350113"/>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0" name="Google Shape;210;p13"/>
          <p:cNvSpPr txBox="1">
            <a:spLocks noGrp="1"/>
          </p:cNvSpPr>
          <p:nvPr>
            <p:ph type="title" idx="14" hasCustomPrompt="1"/>
          </p:nvPr>
        </p:nvSpPr>
        <p:spPr>
          <a:xfrm>
            <a:off x="713092" y="2938014"/>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1" name="Google Shape;211;p13"/>
          <p:cNvSpPr txBox="1">
            <a:spLocks noGrp="1"/>
          </p:cNvSpPr>
          <p:nvPr>
            <p:ph type="subTitle" idx="15"/>
          </p:nvPr>
        </p:nvSpPr>
        <p:spPr>
          <a:xfrm>
            <a:off x="713088" y="387395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2" name="Google Shape;212;p13"/>
          <p:cNvSpPr txBox="1">
            <a:spLocks noGrp="1"/>
          </p:cNvSpPr>
          <p:nvPr>
            <p:ph type="title" idx="16"/>
          </p:nvPr>
        </p:nvSpPr>
        <p:spPr>
          <a:xfrm>
            <a:off x="3411750" y="3350113"/>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3" name="Google Shape;213;p13"/>
          <p:cNvSpPr txBox="1">
            <a:spLocks noGrp="1"/>
          </p:cNvSpPr>
          <p:nvPr>
            <p:ph type="title" idx="17" hasCustomPrompt="1"/>
          </p:nvPr>
        </p:nvSpPr>
        <p:spPr>
          <a:xfrm>
            <a:off x="3411746" y="2938014"/>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4" name="Google Shape;214;p13"/>
          <p:cNvSpPr txBox="1">
            <a:spLocks noGrp="1"/>
          </p:cNvSpPr>
          <p:nvPr>
            <p:ph type="subTitle" idx="18"/>
          </p:nvPr>
        </p:nvSpPr>
        <p:spPr>
          <a:xfrm>
            <a:off x="3411738" y="387395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15" name="Google Shape;215;p13"/>
          <p:cNvGrpSpPr/>
          <p:nvPr/>
        </p:nvGrpSpPr>
        <p:grpSpPr>
          <a:xfrm flipH="1">
            <a:off x="211734" y="148088"/>
            <a:ext cx="8629626" cy="4861088"/>
            <a:chOff x="211734" y="148088"/>
            <a:chExt cx="8629626" cy="4861088"/>
          </a:xfrm>
        </p:grpSpPr>
        <p:grpSp>
          <p:nvGrpSpPr>
            <p:cNvPr id="216" name="Google Shape;216;p13"/>
            <p:cNvGrpSpPr/>
            <p:nvPr/>
          </p:nvGrpSpPr>
          <p:grpSpPr>
            <a:xfrm flipH="1">
              <a:off x="211734" y="148088"/>
              <a:ext cx="8629626" cy="4824883"/>
              <a:chOff x="364134" y="148088"/>
              <a:chExt cx="8629626" cy="4824883"/>
            </a:xfrm>
          </p:grpSpPr>
          <p:sp>
            <p:nvSpPr>
              <p:cNvPr id="217" name="Google Shape;217;p1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3"/>
              <p:cNvGrpSpPr/>
              <p:nvPr/>
            </p:nvGrpSpPr>
            <p:grpSpPr>
              <a:xfrm>
                <a:off x="364134" y="148088"/>
                <a:ext cx="8629626" cy="4306408"/>
                <a:chOff x="364134" y="148088"/>
                <a:chExt cx="8629626" cy="4306408"/>
              </a:xfrm>
            </p:grpSpPr>
            <p:sp>
              <p:nvSpPr>
                <p:cNvPr id="219" name="Google Shape;219;p13"/>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1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BLANK_9">
    <p:bg>
      <p:bgPr>
        <a:solidFill>
          <a:schemeClr val="lt2"/>
        </a:solidFill>
        <a:effectLst/>
      </p:bgPr>
    </p:bg>
    <p:spTree>
      <p:nvGrpSpPr>
        <p:cNvPr id="1" name="Shape 267"/>
        <p:cNvGrpSpPr/>
        <p:nvPr/>
      </p:nvGrpSpPr>
      <p:grpSpPr>
        <a:xfrm>
          <a:off x="0" y="0"/>
          <a:ext cx="0" cy="0"/>
          <a:chOff x="0" y="0"/>
          <a:chExt cx="0" cy="0"/>
        </a:xfrm>
      </p:grpSpPr>
      <p:grpSp>
        <p:nvGrpSpPr>
          <p:cNvPr id="268" name="Google Shape;268;p16"/>
          <p:cNvGrpSpPr/>
          <p:nvPr/>
        </p:nvGrpSpPr>
        <p:grpSpPr>
          <a:xfrm>
            <a:off x="0" y="0"/>
            <a:ext cx="9143962" cy="5143514"/>
            <a:chOff x="0" y="0"/>
            <a:chExt cx="9143962" cy="5143514"/>
          </a:xfrm>
        </p:grpSpPr>
        <p:sp>
          <p:nvSpPr>
            <p:cNvPr id="269" name="Google Shape;269;p16"/>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6"/>
          <p:cNvGrpSpPr/>
          <p:nvPr/>
        </p:nvGrpSpPr>
        <p:grpSpPr>
          <a:xfrm>
            <a:off x="211734" y="148088"/>
            <a:ext cx="8629626" cy="4861088"/>
            <a:chOff x="211734" y="148088"/>
            <a:chExt cx="8629626" cy="4861088"/>
          </a:xfrm>
        </p:grpSpPr>
        <p:grpSp>
          <p:nvGrpSpPr>
            <p:cNvPr id="272" name="Google Shape;272;p16"/>
            <p:cNvGrpSpPr/>
            <p:nvPr/>
          </p:nvGrpSpPr>
          <p:grpSpPr>
            <a:xfrm flipH="1">
              <a:off x="211734" y="148088"/>
              <a:ext cx="8629626" cy="4824883"/>
              <a:chOff x="364134" y="148088"/>
              <a:chExt cx="8629626" cy="4824883"/>
            </a:xfrm>
          </p:grpSpPr>
          <p:sp>
            <p:nvSpPr>
              <p:cNvPr id="273" name="Google Shape;273;p16"/>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16"/>
              <p:cNvGrpSpPr/>
              <p:nvPr/>
            </p:nvGrpSpPr>
            <p:grpSpPr>
              <a:xfrm>
                <a:off x="364134" y="148088"/>
                <a:ext cx="8629626" cy="4306408"/>
                <a:chOff x="364134" y="148088"/>
                <a:chExt cx="8629626" cy="4306408"/>
              </a:xfrm>
            </p:grpSpPr>
            <p:sp>
              <p:nvSpPr>
                <p:cNvPr id="275" name="Google Shape;275;p16"/>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 name="Google Shape;283;p16"/>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16"/>
          <p:cNvSpPr txBox="1">
            <a:spLocks noGrp="1"/>
          </p:cNvSpPr>
          <p:nvPr>
            <p:ph type="subTitle" idx="1"/>
          </p:nvPr>
        </p:nvSpPr>
        <p:spPr>
          <a:xfrm>
            <a:off x="2592650" y="1262025"/>
            <a:ext cx="5120700" cy="137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86" name="Google Shape;286;p16"/>
          <p:cNvSpPr txBox="1">
            <a:spLocks noGrp="1"/>
          </p:cNvSpPr>
          <p:nvPr>
            <p:ph type="subTitle" idx="2"/>
          </p:nvPr>
        </p:nvSpPr>
        <p:spPr>
          <a:xfrm>
            <a:off x="2592650" y="2855975"/>
            <a:ext cx="5120700" cy="137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1">
    <p:bg>
      <p:bgPr>
        <a:solidFill>
          <a:schemeClr val="lt2"/>
        </a:solidFill>
        <a:effectLst/>
      </p:bgPr>
    </p:bg>
    <p:spTree>
      <p:nvGrpSpPr>
        <p:cNvPr id="1" name="Shape 325"/>
        <p:cNvGrpSpPr/>
        <p:nvPr/>
      </p:nvGrpSpPr>
      <p:grpSpPr>
        <a:xfrm>
          <a:off x="0" y="0"/>
          <a:ext cx="0" cy="0"/>
          <a:chOff x="0" y="0"/>
          <a:chExt cx="0" cy="0"/>
        </a:xfrm>
      </p:grpSpPr>
      <p:grpSp>
        <p:nvGrpSpPr>
          <p:cNvPr id="326" name="Google Shape;326;p19"/>
          <p:cNvGrpSpPr/>
          <p:nvPr/>
        </p:nvGrpSpPr>
        <p:grpSpPr>
          <a:xfrm>
            <a:off x="59" y="-26"/>
            <a:ext cx="9143974" cy="5143559"/>
            <a:chOff x="59" y="-26"/>
            <a:chExt cx="9143974" cy="5143559"/>
          </a:xfrm>
        </p:grpSpPr>
        <p:sp>
          <p:nvSpPr>
            <p:cNvPr id="327" name="Google Shape;327;p19"/>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9"/>
          <p:cNvGrpSpPr/>
          <p:nvPr/>
        </p:nvGrpSpPr>
        <p:grpSpPr>
          <a:xfrm flipH="1">
            <a:off x="211734" y="148088"/>
            <a:ext cx="8629626" cy="4861088"/>
            <a:chOff x="211734" y="148088"/>
            <a:chExt cx="8629626" cy="4861088"/>
          </a:xfrm>
        </p:grpSpPr>
        <p:grpSp>
          <p:nvGrpSpPr>
            <p:cNvPr id="330" name="Google Shape;330;p19"/>
            <p:cNvGrpSpPr/>
            <p:nvPr/>
          </p:nvGrpSpPr>
          <p:grpSpPr>
            <a:xfrm flipH="1">
              <a:off x="211734" y="148088"/>
              <a:ext cx="8629626" cy="4824883"/>
              <a:chOff x="364134" y="148088"/>
              <a:chExt cx="8629626" cy="4824883"/>
            </a:xfrm>
          </p:grpSpPr>
          <p:sp>
            <p:nvSpPr>
              <p:cNvPr id="331" name="Google Shape;331;p1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19"/>
              <p:cNvGrpSpPr/>
              <p:nvPr/>
            </p:nvGrpSpPr>
            <p:grpSpPr>
              <a:xfrm>
                <a:off x="364134" y="148088"/>
                <a:ext cx="8629626" cy="4306408"/>
                <a:chOff x="364134" y="148088"/>
                <a:chExt cx="8629626" cy="4306408"/>
              </a:xfrm>
            </p:grpSpPr>
            <p:sp>
              <p:nvSpPr>
                <p:cNvPr id="333" name="Google Shape;333;p19"/>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1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9"/>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9"/>
          <p:cNvSpPr txBox="1">
            <a:spLocks noGrp="1"/>
          </p:cNvSpPr>
          <p:nvPr>
            <p:ph type="subTitle" idx="1"/>
          </p:nvPr>
        </p:nvSpPr>
        <p:spPr>
          <a:xfrm>
            <a:off x="7131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9"/>
          <p:cNvSpPr txBox="1">
            <a:spLocks noGrp="1"/>
          </p:cNvSpPr>
          <p:nvPr>
            <p:ph type="subTitle" idx="2"/>
          </p:nvPr>
        </p:nvSpPr>
        <p:spPr>
          <a:xfrm>
            <a:off x="7131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45" name="Google Shape;345;p19"/>
          <p:cNvSpPr txBox="1">
            <a:spLocks noGrp="1"/>
          </p:cNvSpPr>
          <p:nvPr>
            <p:ph type="subTitle" idx="3"/>
          </p:nvPr>
        </p:nvSpPr>
        <p:spPr>
          <a:xfrm>
            <a:off x="34884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9"/>
          <p:cNvSpPr txBox="1">
            <a:spLocks noGrp="1"/>
          </p:cNvSpPr>
          <p:nvPr>
            <p:ph type="subTitle" idx="4"/>
          </p:nvPr>
        </p:nvSpPr>
        <p:spPr>
          <a:xfrm>
            <a:off x="34884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47" name="Google Shape;347;p19"/>
          <p:cNvSpPr txBox="1">
            <a:spLocks noGrp="1"/>
          </p:cNvSpPr>
          <p:nvPr>
            <p:ph type="subTitle" idx="5"/>
          </p:nvPr>
        </p:nvSpPr>
        <p:spPr>
          <a:xfrm>
            <a:off x="62637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9"/>
          <p:cNvSpPr txBox="1">
            <a:spLocks noGrp="1"/>
          </p:cNvSpPr>
          <p:nvPr>
            <p:ph type="subTitle" idx="6"/>
          </p:nvPr>
        </p:nvSpPr>
        <p:spPr>
          <a:xfrm>
            <a:off x="62637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63325"/>
            <a:ext cx="7717800" cy="4572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62" r:id="rId8"/>
    <p:sldLayoutId id="2147483665" r:id="rId9"/>
    <p:sldLayoutId id="2147483668" r:id="rId10"/>
    <p:sldLayoutId id="2147483671"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https://i0.wp.com/neptune.ai/wp-content/uploads/Attention_diagram_transformer.png?resize=1024%2C589&amp;ssl=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1/2020.04.05.20054254" TargetMode="External"/><Relationship Id="rId7" Type="http://schemas.openxmlformats.org/officeDocument/2006/relationships/hyperlink" Target="https://doi.org/10.1101/2020.03.20.999730"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doi.org/10.1101/2020.03.23.20041350" TargetMode="External"/><Relationship Id="rId5" Type="http://schemas.openxmlformats.org/officeDocument/2006/relationships/hyperlink" Target="https://www.ncbi.nlm.nih.gov/pmc/articles/PMC7105343/" TargetMode="External"/><Relationship Id="rId4" Type="http://schemas.openxmlformats.org/officeDocument/2006/relationships/hyperlink" Target="https://doi.org/10.1016/j.dsx.2020.03.01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www.gavi.org/vaccineswork/what-is-covid-19-and-how-does-it-spread?gclid=CjwKCAjw9e6SBhB2EiwA5myr9vipbbHCxlKWGmVhvNYuWIPNexzxpJGhBC2WGjOOhnwaWcVAaGiJjhoCUoMQAvD_BwE" TargetMode="External"/><Relationship Id="rId3" Type="http://schemas.openxmlformats.org/officeDocument/2006/relationships/hyperlink" Target="https://huggingface.co/bert-base-cased" TargetMode="External"/><Relationship Id="rId7" Type="http://schemas.openxmlformats.org/officeDocument/2006/relationships/hyperlink" Target="https://machinelearningmastery.com/the-transformer-model/"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blogs.nvidia.com/blog/2022/03/25/what-is-a-transformermodel/" TargetMode="External"/><Relationship Id="rId5" Type="http://schemas.openxmlformats.org/officeDocument/2006/relationships/hyperlink" Target="https://huggingface.co/docs/transformers/tasks/summarization" TargetMode="External"/><Relationship Id="rId4" Type="http://schemas.openxmlformats.org/officeDocument/2006/relationships/hyperlink" Target="https://huggingface.co/docs/transformers/tasks/question_answeri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09"/>
        <p:cNvGrpSpPr/>
        <p:nvPr/>
      </p:nvGrpSpPr>
      <p:grpSpPr>
        <a:xfrm>
          <a:off x="0" y="0"/>
          <a:ext cx="0" cy="0"/>
          <a:chOff x="0" y="0"/>
          <a:chExt cx="0" cy="0"/>
        </a:xfrm>
      </p:grpSpPr>
      <p:sp>
        <p:nvSpPr>
          <p:cNvPr id="610" name="Google Shape;610;p35"/>
          <p:cNvSpPr txBox="1">
            <a:spLocks noGrp="1"/>
          </p:cNvSpPr>
          <p:nvPr>
            <p:ph type="subTitle" idx="1"/>
          </p:nvPr>
        </p:nvSpPr>
        <p:spPr>
          <a:xfrm>
            <a:off x="358449" y="2954985"/>
            <a:ext cx="5397900" cy="36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By Salim Haruna (Group 3)</a:t>
            </a:r>
            <a:endParaRPr dirty="0"/>
          </a:p>
        </p:txBody>
      </p:sp>
      <p:sp>
        <p:nvSpPr>
          <p:cNvPr id="611" name="Google Shape;611;p35"/>
          <p:cNvSpPr txBox="1">
            <a:spLocks noGrp="1"/>
          </p:cNvSpPr>
          <p:nvPr>
            <p:ph type="ctrTitle"/>
          </p:nvPr>
        </p:nvSpPr>
        <p:spPr>
          <a:xfrm>
            <a:off x="354385" y="1012507"/>
            <a:ext cx="5727000" cy="256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solidFill>
                  <a:schemeClr val="lt1"/>
                </a:solidFill>
              </a:rPr>
              <a:t>COVID-19 QA: </a:t>
            </a:r>
            <a:r>
              <a:rPr lang="en" sz="2000" dirty="0"/>
              <a:t> Question Answering Using a Transformer Models</a:t>
            </a:r>
            <a:endParaRPr sz="2000" dirty="0">
              <a:solidFill>
                <a:schemeClr val="lt1"/>
              </a:solidFill>
            </a:endParaRPr>
          </a:p>
        </p:txBody>
      </p:sp>
      <p:grpSp>
        <p:nvGrpSpPr>
          <p:cNvPr id="612" name="Google Shape;612;p35"/>
          <p:cNvGrpSpPr/>
          <p:nvPr/>
        </p:nvGrpSpPr>
        <p:grpSpPr>
          <a:xfrm>
            <a:off x="7039242" y="3212048"/>
            <a:ext cx="1391664" cy="1356837"/>
            <a:chOff x="7039242" y="3212048"/>
            <a:chExt cx="1391664" cy="1356837"/>
          </a:xfrm>
        </p:grpSpPr>
        <p:sp>
          <p:nvSpPr>
            <p:cNvPr id="613" name="Google Shape;613;p35"/>
            <p:cNvSpPr/>
            <p:nvPr/>
          </p:nvSpPr>
          <p:spPr>
            <a:xfrm>
              <a:off x="7039242" y="3212048"/>
              <a:ext cx="1391664" cy="1356837"/>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35"/>
            <p:cNvGrpSpPr/>
            <p:nvPr/>
          </p:nvGrpSpPr>
          <p:grpSpPr>
            <a:xfrm>
              <a:off x="7165257" y="3320685"/>
              <a:ext cx="1139530" cy="1139530"/>
              <a:chOff x="1368075" y="1017775"/>
              <a:chExt cx="487875" cy="487875"/>
            </a:xfrm>
          </p:grpSpPr>
          <p:sp>
            <p:nvSpPr>
              <p:cNvPr id="615" name="Google Shape;615;p3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7" name="Google Shape;657;p35"/>
          <p:cNvGrpSpPr/>
          <p:nvPr/>
        </p:nvGrpSpPr>
        <p:grpSpPr>
          <a:xfrm>
            <a:off x="6657355" y="221675"/>
            <a:ext cx="2059068" cy="2644025"/>
            <a:chOff x="6657355" y="221675"/>
            <a:chExt cx="2059068" cy="2644025"/>
          </a:xfrm>
        </p:grpSpPr>
        <p:sp>
          <p:nvSpPr>
            <p:cNvPr id="658" name="Google Shape;658;p3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35"/>
            <p:cNvGrpSpPr/>
            <p:nvPr/>
          </p:nvGrpSpPr>
          <p:grpSpPr>
            <a:xfrm>
              <a:off x="6773261" y="340218"/>
              <a:ext cx="1827180" cy="2431077"/>
              <a:chOff x="591475" y="580850"/>
              <a:chExt cx="879975" cy="1170250"/>
            </a:xfrm>
          </p:grpSpPr>
          <p:sp>
            <p:nvSpPr>
              <p:cNvPr id="660" name="Google Shape;660;p3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7" name="Google Shape;697;p35"/>
          <p:cNvGrpSpPr/>
          <p:nvPr/>
        </p:nvGrpSpPr>
        <p:grpSpPr>
          <a:xfrm>
            <a:off x="5377399" y="436005"/>
            <a:ext cx="1323030" cy="1261794"/>
            <a:chOff x="5392051" y="885169"/>
            <a:chExt cx="997252" cy="972320"/>
          </a:xfrm>
        </p:grpSpPr>
        <p:sp>
          <p:nvSpPr>
            <p:cNvPr id="698" name="Google Shape;698;p35"/>
            <p:cNvSpPr/>
            <p:nvPr/>
          </p:nvSpPr>
          <p:spPr>
            <a:xfrm>
              <a:off x="5392051" y="885169"/>
              <a:ext cx="997252" cy="972320"/>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5"/>
            <p:cNvGrpSpPr/>
            <p:nvPr/>
          </p:nvGrpSpPr>
          <p:grpSpPr>
            <a:xfrm>
              <a:off x="5510836" y="991509"/>
              <a:ext cx="759719" cy="759719"/>
              <a:chOff x="1368075" y="1017775"/>
              <a:chExt cx="487875" cy="487875"/>
            </a:xfrm>
          </p:grpSpPr>
          <p:sp>
            <p:nvSpPr>
              <p:cNvPr id="700" name="Google Shape;700;p3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51"/>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Transformer Model</a:t>
            </a:r>
            <a:endParaRPr dirty="0"/>
          </a:p>
        </p:txBody>
      </p:sp>
      <p:sp>
        <p:nvSpPr>
          <p:cNvPr id="2162" name="Google Shape;2162;p51"/>
          <p:cNvSpPr txBox="1"/>
          <p:nvPr/>
        </p:nvSpPr>
        <p:spPr>
          <a:xfrm>
            <a:off x="4571996" y="1463806"/>
            <a:ext cx="4455400" cy="1266929"/>
          </a:xfrm>
          <a:prstGeom prst="rect">
            <a:avLst/>
          </a:prstGeom>
          <a:noFill/>
          <a:ln>
            <a:noFill/>
          </a:ln>
        </p:spPr>
        <p:txBody>
          <a:bodyPr spcFirstLastPara="1" wrap="square" lIns="91425" tIns="91425" rIns="91425" bIns="91425" anchor="ctr" anchorCtr="0">
            <a:noAutofit/>
          </a:bodyPr>
          <a:lstStyle/>
          <a:p>
            <a:r>
              <a:rPr lang="en-US" sz="1300" dirty="0">
                <a:solidFill>
                  <a:schemeClr val="bg1"/>
                </a:solidFill>
                <a:latin typeface="+mn-lt"/>
              </a:rPr>
              <a:t>The</a:t>
            </a:r>
            <a:r>
              <a:rPr lang="en-NG" sz="1300" dirty="0">
                <a:solidFill>
                  <a:schemeClr val="bg1"/>
                </a:solidFill>
                <a:latin typeface="+mn-lt"/>
              </a:rPr>
              <a:t> transformer model is a neural network that learns context and meaning by tracking relationships in sequential data </a:t>
            </a:r>
            <a:r>
              <a:rPr lang="en-US" sz="1300" dirty="0">
                <a:solidFill>
                  <a:schemeClr val="bg1"/>
                </a:solidFill>
                <a:latin typeface="+mn-lt"/>
              </a:rPr>
              <a:t>such as</a:t>
            </a:r>
            <a:r>
              <a:rPr lang="en-NG" sz="1300" dirty="0">
                <a:solidFill>
                  <a:schemeClr val="bg1"/>
                </a:solidFill>
                <a:latin typeface="+mn-lt"/>
              </a:rPr>
              <a:t> the words in </a:t>
            </a:r>
            <a:r>
              <a:rPr lang="en-US" sz="1300" dirty="0">
                <a:solidFill>
                  <a:schemeClr val="bg1"/>
                </a:solidFill>
                <a:latin typeface="+mn-lt"/>
              </a:rPr>
              <a:t>sentences</a:t>
            </a:r>
            <a:r>
              <a:rPr lang="en-NG" sz="1300" dirty="0">
                <a:solidFill>
                  <a:schemeClr val="bg1"/>
                </a:solidFill>
                <a:latin typeface="+mn-lt"/>
              </a:rPr>
              <a:t>.</a:t>
            </a:r>
            <a:r>
              <a:rPr lang="en-US" sz="1300" dirty="0">
                <a:solidFill>
                  <a:schemeClr val="bg1"/>
                </a:solidFill>
                <a:latin typeface="+mn-lt"/>
              </a:rPr>
              <a:t> These models</a:t>
            </a:r>
            <a:r>
              <a:rPr lang="en-NG" sz="1300" dirty="0">
                <a:solidFill>
                  <a:schemeClr val="bg1"/>
                </a:solidFill>
                <a:latin typeface="+mn-lt"/>
              </a:rPr>
              <a:t> apply self-attention mathematical techniques, to detect subtle ways even distant data elements in a series influence and depend on each other.</a:t>
            </a:r>
          </a:p>
          <a:p>
            <a:pPr lvl="0"/>
            <a:endParaRPr sz="1300" dirty="0">
              <a:solidFill>
                <a:schemeClr val="bg1"/>
              </a:solidFill>
              <a:latin typeface="+mn-lt"/>
              <a:ea typeface="Poppins"/>
              <a:cs typeface="Poppins"/>
              <a:sym typeface="Poppins"/>
            </a:endParaRPr>
          </a:p>
        </p:txBody>
      </p:sp>
      <p:sp>
        <p:nvSpPr>
          <p:cNvPr id="2163" name="Google Shape;2163;p51"/>
          <p:cNvSpPr txBox="1"/>
          <p:nvPr/>
        </p:nvSpPr>
        <p:spPr>
          <a:xfrm>
            <a:off x="4572000" y="948840"/>
            <a:ext cx="3657600" cy="39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Definition</a:t>
            </a:r>
            <a:endParaRPr sz="1800" b="1" dirty="0">
              <a:solidFill>
                <a:schemeClr val="lt1"/>
              </a:solidFill>
              <a:latin typeface="Poppins"/>
              <a:ea typeface="Poppins"/>
              <a:cs typeface="Poppins"/>
              <a:sym typeface="Poppins"/>
            </a:endParaRPr>
          </a:p>
        </p:txBody>
      </p:sp>
      <p:sp>
        <p:nvSpPr>
          <p:cNvPr id="2164" name="Google Shape;2164;p51"/>
          <p:cNvSpPr txBox="1"/>
          <p:nvPr/>
        </p:nvSpPr>
        <p:spPr>
          <a:xfrm>
            <a:off x="4571993" y="3210814"/>
            <a:ext cx="4341021" cy="501000"/>
          </a:xfrm>
          <a:prstGeom prst="rect">
            <a:avLst/>
          </a:prstGeom>
          <a:noFill/>
          <a:ln>
            <a:noFill/>
          </a:ln>
        </p:spPr>
        <p:txBody>
          <a:bodyPr spcFirstLastPara="1" wrap="square" lIns="91425" tIns="91425" rIns="91425" bIns="91425" anchor="ctr" anchorCtr="0">
            <a:noAutofit/>
          </a:bodyPr>
          <a:lstStyle/>
          <a:p>
            <a:pPr lvl="0"/>
            <a:r>
              <a:rPr lang="en-US" sz="1300" dirty="0">
                <a:solidFill>
                  <a:schemeClr val="bg1"/>
                </a:solidFill>
              </a:rPr>
              <a:t>T</a:t>
            </a:r>
            <a:r>
              <a:rPr lang="en-NG" sz="1300" dirty="0">
                <a:solidFill>
                  <a:schemeClr val="bg1"/>
                </a:solidFill>
              </a:rPr>
              <a:t>he task of the encode</a:t>
            </a:r>
            <a:r>
              <a:rPr lang="en-US" sz="1300" dirty="0">
                <a:solidFill>
                  <a:schemeClr val="bg1"/>
                </a:solidFill>
              </a:rPr>
              <a:t>r</a:t>
            </a:r>
            <a:r>
              <a:rPr lang="en-NG" sz="1300" dirty="0">
                <a:solidFill>
                  <a:schemeClr val="bg1"/>
                </a:solidFill>
              </a:rPr>
              <a:t> is to map an input sequence to a sequence of continuous representations, which is then fed into a decoder. </a:t>
            </a:r>
            <a:endParaRPr sz="1300" dirty="0">
              <a:solidFill>
                <a:schemeClr val="bg1"/>
              </a:solidFill>
              <a:latin typeface="Poppins"/>
              <a:ea typeface="Poppins"/>
              <a:cs typeface="Poppins"/>
              <a:sym typeface="Poppins"/>
            </a:endParaRPr>
          </a:p>
        </p:txBody>
      </p:sp>
      <p:sp>
        <p:nvSpPr>
          <p:cNvPr id="2165" name="Google Shape;2165;p51"/>
          <p:cNvSpPr txBox="1"/>
          <p:nvPr/>
        </p:nvSpPr>
        <p:spPr>
          <a:xfrm>
            <a:off x="4571995" y="2708999"/>
            <a:ext cx="4387897" cy="393900"/>
          </a:xfrm>
          <a:prstGeom prst="rect">
            <a:avLst/>
          </a:prstGeom>
          <a:noFill/>
          <a:ln>
            <a:noFill/>
          </a:ln>
        </p:spPr>
        <p:txBody>
          <a:bodyPr spcFirstLastPara="1" wrap="square" lIns="91425" tIns="91425" rIns="91425" bIns="91425" anchor="ctr" anchorCtr="0">
            <a:noAutofit/>
          </a:bodyPr>
          <a:lstStyle/>
          <a:p>
            <a:pPr lvl="0"/>
            <a:r>
              <a:rPr lang="en-US" sz="1800" b="1" dirty="0">
                <a:solidFill>
                  <a:schemeClr val="bg1"/>
                </a:solidFill>
                <a:latin typeface="Poppins" pitchFamily="2" charset="77"/>
                <a:cs typeface="Poppins" pitchFamily="2" charset="77"/>
              </a:rPr>
              <a:t>Encoder</a:t>
            </a:r>
            <a:r>
              <a:rPr lang="en-NG" sz="1800" b="1" dirty="0">
                <a:solidFill>
                  <a:schemeClr val="bg1"/>
                </a:solidFill>
                <a:latin typeface="Poppins" pitchFamily="2" charset="77"/>
                <a:cs typeface="Poppins" pitchFamily="2" charset="77"/>
              </a:rPr>
              <a:t> </a:t>
            </a:r>
            <a:endParaRPr sz="1800" b="1" dirty="0">
              <a:solidFill>
                <a:schemeClr val="bg1"/>
              </a:solidFill>
              <a:latin typeface="Poppins" pitchFamily="2" charset="77"/>
              <a:ea typeface="Poppins"/>
              <a:cs typeface="Poppins" pitchFamily="2" charset="77"/>
              <a:sym typeface="Poppins"/>
            </a:endParaRPr>
          </a:p>
        </p:txBody>
      </p:sp>
      <p:sp>
        <p:nvSpPr>
          <p:cNvPr id="2166" name="Google Shape;2166;p51"/>
          <p:cNvSpPr txBox="1"/>
          <p:nvPr/>
        </p:nvSpPr>
        <p:spPr>
          <a:xfrm>
            <a:off x="4571991" y="4253740"/>
            <a:ext cx="4455399" cy="501000"/>
          </a:xfrm>
          <a:prstGeom prst="rect">
            <a:avLst/>
          </a:prstGeom>
          <a:noFill/>
          <a:ln>
            <a:noFill/>
          </a:ln>
        </p:spPr>
        <p:txBody>
          <a:bodyPr spcFirstLastPara="1" wrap="square" lIns="91425" tIns="91425" rIns="91425" bIns="91425" anchor="ctr" anchorCtr="0">
            <a:noAutofit/>
          </a:bodyPr>
          <a:lstStyle/>
          <a:p>
            <a:pPr lvl="0"/>
            <a:r>
              <a:rPr lang="en-NG" sz="1300" dirty="0">
                <a:solidFill>
                  <a:schemeClr val="bg1"/>
                </a:solidFill>
              </a:rPr>
              <a:t>The task of the decoder </a:t>
            </a:r>
            <a:r>
              <a:rPr lang="en-US" sz="1300" dirty="0">
                <a:solidFill>
                  <a:schemeClr val="bg1"/>
                </a:solidFill>
              </a:rPr>
              <a:t>is to</a:t>
            </a:r>
            <a:r>
              <a:rPr lang="en-NG" sz="1300" dirty="0">
                <a:solidFill>
                  <a:schemeClr val="bg1"/>
                </a:solidFill>
              </a:rPr>
              <a:t> receive the output of the encoder together with the decoder output at the previous time step, to generate an output sequence. </a:t>
            </a:r>
            <a:endParaRPr sz="1300" dirty="0">
              <a:solidFill>
                <a:schemeClr val="bg1"/>
              </a:solidFill>
              <a:latin typeface="Poppins"/>
              <a:ea typeface="Poppins"/>
              <a:cs typeface="Poppins"/>
              <a:sym typeface="Poppins"/>
            </a:endParaRPr>
          </a:p>
        </p:txBody>
      </p:sp>
      <p:sp>
        <p:nvSpPr>
          <p:cNvPr id="2167" name="Google Shape;2167;p51"/>
          <p:cNvSpPr txBox="1"/>
          <p:nvPr/>
        </p:nvSpPr>
        <p:spPr>
          <a:xfrm>
            <a:off x="4571993" y="3790309"/>
            <a:ext cx="4056506" cy="393900"/>
          </a:xfrm>
          <a:prstGeom prst="rect">
            <a:avLst/>
          </a:prstGeom>
          <a:noFill/>
          <a:ln>
            <a:noFill/>
          </a:ln>
        </p:spPr>
        <p:txBody>
          <a:bodyPr spcFirstLastPara="1" wrap="square" lIns="91425" tIns="91425" rIns="91425" bIns="91425" anchor="ctr" anchorCtr="0">
            <a:noAutofit/>
          </a:bodyPr>
          <a:lstStyle/>
          <a:p>
            <a:pPr lvl="0"/>
            <a:r>
              <a:rPr lang="en-US" sz="1800" b="1" dirty="0">
                <a:solidFill>
                  <a:schemeClr val="bg1"/>
                </a:solidFill>
                <a:latin typeface="Poppins" pitchFamily="2" charset="77"/>
                <a:ea typeface="Poppins"/>
                <a:cs typeface="Poppins" pitchFamily="2" charset="77"/>
                <a:sym typeface="Poppins"/>
              </a:rPr>
              <a:t>Decoder</a:t>
            </a:r>
            <a:endParaRPr sz="1800" b="1" dirty="0">
              <a:solidFill>
                <a:schemeClr val="bg1"/>
              </a:solidFill>
              <a:latin typeface="Poppins" pitchFamily="2" charset="77"/>
              <a:ea typeface="Poppins"/>
              <a:cs typeface="Poppins" pitchFamily="2" charset="77"/>
              <a:sym typeface="Poppins"/>
            </a:endParaRPr>
          </a:p>
        </p:txBody>
      </p:sp>
      <p:cxnSp>
        <p:nvCxnSpPr>
          <p:cNvPr id="2168" name="Google Shape;2168;p51"/>
          <p:cNvCxnSpPr/>
          <p:nvPr/>
        </p:nvCxnSpPr>
        <p:spPr>
          <a:xfrm>
            <a:off x="4648200" y="136447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69" name="Google Shape;2169;p51"/>
          <p:cNvCxnSpPr/>
          <p:nvPr/>
        </p:nvCxnSpPr>
        <p:spPr>
          <a:xfrm>
            <a:off x="4648196" y="312463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70" name="Google Shape;2170;p51"/>
          <p:cNvCxnSpPr/>
          <p:nvPr/>
        </p:nvCxnSpPr>
        <p:spPr>
          <a:xfrm>
            <a:off x="4648192" y="4184209"/>
            <a:ext cx="1048800" cy="0"/>
          </a:xfrm>
          <a:prstGeom prst="straightConnector1">
            <a:avLst/>
          </a:prstGeom>
          <a:noFill/>
          <a:ln w="9525" cap="flat" cmpd="sng">
            <a:solidFill>
              <a:schemeClr val="dk1"/>
            </a:solidFill>
            <a:prstDash val="solid"/>
            <a:round/>
            <a:headEnd type="none" w="med" len="med"/>
            <a:tailEnd type="none" w="med" len="med"/>
          </a:ln>
        </p:spPr>
      </p:cxnSp>
      <p:sp>
        <p:nvSpPr>
          <p:cNvPr id="2" name="Rectangle 2">
            <a:extLst>
              <a:ext uri="{FF2B5EF4-FFF2-40B4-BE49-F238E27FC236}">
                <a16:creationId xmlns:a16="http://schemas.microsoft.com/office/drawing/2014/main" id="{2CCCF132-DC41-75F5-6C79-AC79E941BF52}"/>
              </a:ext>
            </a:extLst>
          </p:cNvPr>
          <p:cNvSpPr>
            <a:spLocks noChangeArrowheads="1"/>
          </p:cNvSpPr>
          <p:nvPr/>
        </p:nvSpPr>
        <p:spPr bwMode="auto">
          <a:xfrm>
            <a:off x="116604" y="564585"/>
            <a:ext cx="692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G"/>
          </a:p>
        </p:txBody>
      </p:sp>
      <p:pic>
        <p:nvPicPr>
          <p:cNvPr id="14" name="Picture 13" descr="Diagram&#10;&#10;Description automatically generated">
            <a:extLst>
              <a:ext uri="{FF2B5EF4-FFF2-40B4-BE49-F238E27FC236}">
                <a16:creationId xmlns:a16="http://schemas.microsoft.com/office/drawing/2014/main" id="{55B35232-723A-A89F-3525-8A3490B8A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86" y="564584"/>
            <a:ext cx="3031608" cy="4190139"/>
          </a:xfrm>
          <a:prstGeom prst="rect">
            <a:avLst/>
          </a:prstGeom>
        </p:spPr>
      </p:pic>
    </p:spTree>
    <p:extLst>
      <p:ext uri="{BB962C8B-B14F-4D97-AF65-F5344CB8AC3E}">
        <p14:creationId xmlns:p14="http://schemas.microsoft.com/office/powerpoint/2010/main" val="8658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51"/>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Bert Cased Model</a:t>
            </a:r>
            <a:endParaRPr dirty="0"/>
          </a:p>
        </p:txBody>
      </p:sp>
      <p:sp>
        <p:nvSpPr>
          <p:cNvPr id="2162" name="Google Shape;2162;p51"/>
          <p:cNvSpPr txBox="1"/>
          <p:nvPr/>
        </p:nvSpPr>
        <p:spPr>
          <a:xfrm>
            <a:off x="4571991" y="1409661"/>
            <a:ext cx="4455400" cy="1205079"/>
          </a:xfrm>
          <a:prstGeom prst="rect">
            <a:avLst/>
          </a:prstGeom>
          <a:noFill/>
          <a:ln>
            <a:noFill/>
          </a:ln>
        </p:spPr>
        <p:txBody>
          <a:bodyPr spcFirstLastPara="1" wrap="square" lIns="91425" tIns="91425" rIns="91425" bIns="91425" anchor="ctr" anchorCtr="0">
            <a:noAutofit/>
          </a:bodyPr>
          <a:lstStyle/>
          <a:p>
            <a:pPr lvl="0"/>
            <a:r>
              <a:rPr lang="en-NG" sz="1300" dirty="0">
                <a:solidFill>
                  <a:schemeClr val="bg1"/>
                </a:solidFill>
              </a:rPr>
              <a:t>BERT is a transformers model pretrained on a large corpus of English data in a self-supervised fashion. It makes use of Transformer, an attention mechanism that learns contextual relations between words in a text. It is considered bidirectional.</a:t>
            </a:r>
            <a:endParaRPr sz="1300" dirty="0">
              <a:solidFill>
                <a:schemeClr val="bg1"/>
              </a:solidFill>
              <a:latin typeface="Poppins"/>
              <a:ea typeface="Poppins"/>
              <a:cs typeface="Poppins"/>
              <a:sym typeface="Poppins"/>
            </a:endParaRPr>
          </a:p>
        </p:txBody>
      </p:sp>
      <p:sp>
        <p:nvSpPr>
          <p:cNvPr id="2163" name="Google Shape;2163;p51"/>
          <p:cNvSpPr txBox="1"/>
          <p:nvPr/>
        </p:nvSpPr>
        <p:spPr>
          <a:xfrm>
            <a:off x="4572000" y="948840"/>
            <a:ext cx="3657600" cy="39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Definition</a:t>
            </a:r>
            <a:endParaRPr sz="1800" b="1" dirty="0">
              <a:solidFill>
                <a:schemeClr val="lt1"/>
              </a:solidFill>
              <a:latin typeface="Poppins"/>
              <a:ea typeface="Poppins"/>
              <a:cs typeface="Poppins"/>
              <a:sym typeface="Poppins"/>
            </a:endParaRPr>
          </a:p>
        </p:txBody>
      </p:sp>
      <p:sp>
        <p:nvSpPr>
          <p:cNvPr id="2164" name="Google Shape;2164;p51"/>
          <p:cNvSpPr txBox="1"/>
          <p:nvPr/>
        </p:nvSpPr>
        <p:spPr>
          <a:xfrm>
            <a:off x="4571991" y="3152040"/>
            <a:ext cx="4499341" cy="616523"/>
          </a:xfrm>
          <a:prstGeom prst="rect">
            <a:avLst/>
          </a:prstGeom>
          <a:noFill/>
          <a:ln>
            <a:noFill/>
          </a:ln>
        </p:spPr>
        <p:txBody>
          <a:bodyPr spcFirstLastPara="1" wrap="square" lIns="91425" tIns="91425" rIns="91425" bIns="91425" anchor="ctr" anchorCtr="0">
            <a:noAutofit/>
          </a:bodyPr>
          <a:lstStyle/>
          <a:p>
            <a:pPr lvl="0"/>
            <a:r>
              <a:rPr lang="en-NG" sz="1300" dirty="0">
                <a:solidFill>
                  <a:schemeClr val="bg1"/>
                </a:solidFill>
              </a:rPr>
              <a:t>The model takes a sentence and randomly masks 15% of the words in the input then run the entire masked sentence through the model and must predict the masked words. </a:t>
            </a:r>
            <a:endParaRPr sz="1300" dirty="0">
              <a:solidFill>
                <a:schemeClr val="bg1"/>
              </a:solidFill>
              <a:latin typeface="Poppins"/>
              <a:ea typeface="Poppins"/>
              <a:cs typeface="Poppins"/>
              <a:sym typeface="Poppins"/>
            </a:endParaRPr>
          </a:p>
        </p:txBody>
      </p:sp>
      <p:sp>
        <p:nvSpPr>
          <p:cNvPr id="2165" name="Google Shape;2165;p51"/>
          <p:cNvSpPr txBox="1"/>
          <p:nvPr/>
        </p:nvSpPr>
        <p:spPr>
          <a:xfrm>
            <a:off x="4571995" y="2593001"/>
            <a:ext cx="4387897" cy="393900"/>
          </a:xfrm>
          <a:prstGeom prst="rect">
            <a:avLst/>
          </a:prstGeom>
          <a:noFill/>
          <a:ln>
            <a:noFill/>
          </a:ln>
        </p:spPr>
        <p:txBody>
          <a:bodyPr spcFirstLastPara="1" wrap="square" lIns="91425" tIns="91425" rIns="91425" bIns="91425" anchor="ctr" anchorCtr="0">
            <a:noAutofit/>
          </a:bodyPr>
          <a:lstStyle/>
          <a:p>
            <a:pPr lvl="0"/>
            <a:r>
              <a:rPr lang="en-US" sz="1800" b="1" dirty="0">
                <a:solidFill>
                  <a:schemeClr val="bg1"/>
                </a:solidFill>
                <a:latin typeface="Poppins" pitchFamily="2" charset="77"/>
                <a:cs typeface="Poppins" pitchFamily="2" charset="77"/>
              </a:rPr>
              <a:t>M</a:t>
            </a:r>
            <a:r>
              <a:rPr lang="en-NG" sz="1800" b="1" dirty="0">
                <a:solidFill>
                  <a:schemeClr val="bg1"/>
                </a:solidFill>
                <a:latin typeface="Poppins" pitchFamily="2" charset="77"/>
                <a:cs typeface="Poppins" pitchFamily="2" charset="77"/>
              </a:rPr>
              <a:t>asked Language Modeling (MLM) </a:t>
            </a:r>
            <a:endParaRPr sz="1800" b="1" dirty="0">
              <a:solidFill>
                <a:schemeClr val="bg1"/>
              </a:solidFill>
              <a:latin typeface="Poppins" pitchFamily="2" charset="77"/>
              <a:ea typeface="Poppins"/>
              <a:cs typeface="Poppins" pitchFamily="2" charset="77"/>
              <a:sym typeface="Poppins"/>
            </a:endParaRPr>
          </a:p>
        </p:txBody>
      </p:sp>
      <p:sp>
        <p:nvSpPr>
          <p:cNvPr id="2166" name="Google Shape;2166;p51"/>
          <p:cNvSpPr txBox="1"/>
          <p:nvPr/>
        </p:nvSpPr>
        <p:spPr>
          <a:xfrm>
            <a:off x="4553823" y="4336199"/>
            <a:ext cx="4535675" cy="564202"/>
          </a:xfrm>
          <a:prstGeom prst="rect">
            <a:avLst/>
          </a:prstGeom>
          <a:noFill/>
          <a:ln>
            <a:noFill/>
          </a:ln>
        </p:spPr>
        <p:txBody>
          <a:bodyPr spcFirstLastPara="1" wrap="square" lIns="91425" tIns="91425" rIns="91425" bIns="91425" anchor="ctr" anchorCtr="0">
            <a:noAutofit/>
          </a:bodyPr>
          <a:lstStyle/>
          <a:p>
            <a:r>
              <a:rPr lang="en-NG" sz="1300" dirty="0">
                <a:solidFill>
                  <a:schemeClr val="bg1"/>
                </a:solidFill>
              </a:rPr>
              <a:t>The models concatenate two masked sentences as inputs during pretraining. The model then has to predict if the two sentences were following each other or not.</a:t>
            </a:r>
          </a:p>
          <a:p>
            <a:pPr lvl="0"/>
            <a:endParaRPr sz="1300" dirty="0">
              <a:solidFill>
                <a:schemeClr val="bg1"/>
              </a:solidFill>
              <a:latin typeface="Poppins"/>
              <a:ea typeface="Poppins"/>
              <a:cs typeface="Poppins"/>
              <a:sym typeface="Poppins"/>
            </a:endParaRPr>
          </a:p>
        </p:txBody>
      </p:sp>
      <p:sp>
        <p:nvSpPr>
          <p:cNvPr id="2167" name="Google Shape;2167;p51"/>
          <p:cNvSpPr txBox="1"/>
          <p:nvPr/>
        </p:nvSpPr>
        <p:spPr>
          <a:xfrm>
            <a:off x="4571993" y="3790309"/>
            <a:ext cx="4056506" cy="393900"/>
          </a:xfrm>
          <a:prstGeom prst="rect">
            <a:avLst/>
          </a:prstGeom>
          <a:noFill/>
          <a:ln>
            <a:noFill/>
          </a:ln>
        </p:spPr>
        <p:txBody>
          <a:bodyPr spcFirstLastPara="1" wrap="square" lIns="91425" tIns="91425" rIns="91425" bIns="91425" anchor="ctr" anchorCtr="0">
            <a:noAutofit/>
          </a:bodyPr>
          <a:lstStyle/>
          <a:p>
            <a:pPr lvl="0"/>
            <a:r>
              <a:rPr lang="en-US" sz="1800" b="1" dirty="0">
                <a:solidFill>
                  <a:schemeClr val="bg1"/>
                </a:solidFill>
                <a:latin typeface="Poppins" pitchFamily="2" charset="77"/>
                <a:cs typeface="Poppins" pitchFamily="2" charset="77"/>
              </a:rPr>
              <a:t>N</a:t>
            </a:r>
            <a:r>
              <a:rPr lang="en-NG" sz="1800" b="1" dirty="0">
                <a:solidFill>
                  <a:schemeClr val="bg1"/>
                </a:solidFill>
                <a:latin typeface="Poppins" pitchFamily="2" charset="77"/>
                <a:cs typeface="Poppins" pitchFamily="2" charset="77"/>
              </a:rPr>
              <a:t>ext Sentence Prediction (NSP)</a:t>
            </a:r>
            <a:endParaRPr sz="1800" b="1" dirty="0">
              <a:solidFill>
                <a:schemeClr val="bg1"/>
              </a:solidFill>
              <a:latin typeface="Poppins" pitchFamily="2" charset="77"/>
              <a:ea typeface="Poppins"/>
              <a:cs typeface="Poppins" pitchFamily="2" charset="77"/>
              <a:sym typeface="Poppins"/>
            </a:endParaRPr>
          </a:p>
        </p:txBody>
      </p:sp>
      <p:cxnSp>
        <p:nvCxnSpPr>
          <p:cNvPr id="2168" name="Google Shape;2168;p51"/>
          <p:cNvCxnSpPr/>
          <p:nvPr/>
        </p:nvCxnSpPr>
        <p:spPr>
          <a:xfrm>
            <a:off x="4648200" y="136447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69" name="Google Shape;2169;p51"/>
          <p:cNvCxnSpPr/>
          <p:nvPr/>
        </p:nvCxnSpPr>
        <p:spPr>
          <a:xfrm>
            <a:off x="4648196" y="300864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70" name="Google Shape;2170;p51"/>
          <p:cNvCxnSpPr/>
          <p:nvPr/>
        </p:nvCxnSpPr>
        <p:spPr>
          <a:xfrm>
            <a:off x="4648192" y="4184209"/>
            <a:ext cx="1048800" cy="0"/>
          </a:xfrm>
          <a:prstGeom prst="straightConnector1">
            <a:avLst/>
          </a:prstGeom>
          <a:noFill/>
          <a:ln w="9525" cap="flat" cmpd="sng">
            <a:solidFill>
              <a:schemeClr val="dk1"/>
            </a:solidFill>
            <a:prstDash val="solid"/>
            <a:round/>
            <a:headEnd type="none" w="med" len="med"/>
            <a:tailEnd type="none" w="med" len="med"/>
          </a:ln>
        </p:spPr>
      </p:cxnSp>
      <p:sp>
        <p:nvSpPr>
          <p:cNvPr id="2" name="Rectangle 2">
            <a:extLst>
              <a:ext uri="{FF2B5EF4-FFF2-40B4-BE49-F238E27FC236}">
                <a16:creationId xmlns:a16="http://schemas.microsoft.com/office/drawing/2014/main" id="{2CCCF132-DC41-75F5-6C79-AC79E941BF52}"/>
              </a:ext>
            </a:extLst>
          </p:cNvPr>
          <p:cNvSpPr>
            <a:spLocks noChangeArrowheads="1"/>
          </p:cNvSpPr>
          <p:nvPr/>
        </p:nvSpPr>
        <p:spPr bwMode="auto">
          <a:xfrm>
            <a:off x="116604" y="564585"/>
            <a:ext cx="692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G"/>
          </a:p>
        </p:txBody>
      </p:sp>
      <p:pic>
        <p:nvPicPr>
          <p:cNvPr id="1025" name="Picture 1" descr="Attention_diagram_transformer">
            <a:extLst>
              <a:ext uri="{FF2B5EF4-FFF2-40B4-BE49-F238E27FC236}">
                <a16:creationId xmlns:a16="http://schemas.microsoft.com/office/drawing/2014/main" id="{EBFAD845-1CFD-93AF-C898-057910C2D36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16604" y="564586"/>
            <a:ext cx="4303907" cy="24793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365116" y="2036195"/>
            <a:ext cx="5992367" cy="170732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Experimental Setup &amp; Results</a:t>
            </a:r>
            <a:endParaRPr sz="4800"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3149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39"/>
          <p:cNvSpPr/>
          <p:nvPr/>
        </p:nvSpPr>
        <p:spPr>
          <a:xfrm>
            <a:off x="1201356"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3164352"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7090346"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5127349"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Experimental Setup</a:t>
            </a:r>
            <a:endParaRPr dirty="0"/>
          </a:p>
        </p:txBody>
      </p:sp>
      <p:sp>
        <p:nvSpPr>
          <p:cNvPr id="1025" name="Google Shape;1025;p39"/>
          <p:cNvSpPr txBox="1">
            <a:spLocks noGrp="1"/>
          </p:cNvSpPr>
          <p:nvPr>
            <p:ph type="subTitle" idx="1"/>
          </p:nvPr>
        </p:nvSpPr>
        <p:spPr>
          <a:xfrm>
            <a:off x="713106" y="3117774"/>
            <a:ext cx="1962996" cy="1167309"/>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pPr>
            <a:r>
              <a:rPr lang="en-US" dirty="0">
                <a:latin typeface="+mn-lt"/>
              </a:rPr>
              <a:t>The metadata, tokenizer, summarizer and bert transformer model are loaded</a:t>
            </a:r>
            <a:endParaRPr dirty="0">
              <a:latin typeface="+mn-lt"/>
            </a:endParaRPr>
          </a:p>
        </p:txBody>
      </p:sp>
      <p:sp>
        <p:nvSpPr>
          <p:cNvPr id="1026" name="Google Shape;1026;p39"/>
          <p:cNvSpPr txBox="1">
            <a:spLocks noGrp="1"/>
          </p:cNvSpPr>
          <p:nvPr>
            <p:ph type="subTitle" idx="5"/>
          </p:nvPr>
        </p:nvSpPr>
        <p:spPr>
          <a:xfrm>
            <a:off x="4504902" y="3117774"/>
            <a:ext cx="2278017" cy="1337619"/>
          </a:xfrm>
          <a:prstGeom prst="rect">
            <a:avLst/>
          </a:prstGeom>
        </p:spPr>
        <p:txBody>
          <a:bodyPr spcFirstLastPara="1" wrap="square" lIns="182875" tIns="91425" rIns="182875" bIns="91425" anchor="t" anchorCtr="0">
            <a:noAutofit/>
          </a:bodyPr>
          <a:lstStyle/>
          <a:p>
            <a:pPr marL="0" lvl="0" indent="0"/>
            <a:r>
              <a:rPr lang="en-US" dirty="0">
                <a:latin typeface="+mn-lt"/>
              </a:rPr>
              <a:t>Texts are tokenized, encoded with special tokens and padding, and tensor inputs are generated, batched and passed to the model in chunks</a:t>
            </a:r>
            <a:r>
              <a:rPr lang="en-NG" dirty="0">
                <a:latin typeface="+mn-lt"/>
              </a:rPr>
              <a:t>.</a:t>
            </a:r>
            <a:endParaRPr dirty="0">
              <a:latin typeface="+mn-lt"/>
            </a:endParaRPr>
          </a:p>
        </p:txBody>
      </p:sp>
      <p:sp>
        <p:nvSpPr>
          <p:cNvPr id="1027" name="Google Shape;1027;p39"/>
          <p:cNvSpPr txBox="1">
            <a:spLocks noGrp="1"/>
          </p:cNvSpPr>
          <p:nvPr>
            <p:ph type="subTitle" idx="6"/>
          </p:nvPr>
        </p:nvSpPr>
        <p:spPr>
          <a:xfrm>
            <a:off x="4639099"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Inputs &amp; Modeling</a:t>
            </a:r>
            <a:endParaRPr dirty="0"/>
          </a:p>
        </p:txBody>
      </p:sp>
      <p:sp>
        <p:nvSpPr>
          <p:cNvPr id="1028" name="Google Shape;1028;p39"/>
          <p:cNvSpPr txBox="1">
            <a:spLocks noGrp="1"/>
          </p:cNvSpPr>
          <p:nvPr>
            <p:ph type="subTitle" idx="7"/>
          </p:nvPr>
        </p:nvSpPr>
        <p:spPr>
          <a:xfrm>
            <a:off x="6602095" y="3117774"/>
            <a:ext cx="2278017" cy="1179361"/>
          </a:xfrm>
          <a:prstGeom prst="rect">
            <a:avLst/>
          </a:prstGeom>
        </p:spPr>
        <p:txBody>
          <a:bodyPr spcFirstLastPara="1" wrap="square" lIns="182875" tIns="91425" rIns="182875" bIns="91425" anchor="t" anchorCtr="0">
            <a:noAutofit/>
          </a:bodyPr>
          <a:lstStyle/>
          <a:p>
            <a:pPr marL="0" lvl="0" indent="0"/>
            <a:r>
              <a:rPr lang="en-US" dirty="0">
                <a:latin typeface="+mn-lt"/>
              </a:rPr>
              <a:t>Start and end logits are returned based on the argmax score</a:t>
            </a:r>
            <a:r>
              <a:rPr lang="en-NG" dirty="0">
                <a:latin typeface="+mn-lt"/>
              </a:rPr>
              <a:t> . The answer text is now summarized.</a:t>
            </a:r>
            <a:endParaRPr dirty="0">
              <a:latin typeface="+mn-lt"/>
            </a:endParaRPr>
          </a:p>
        </p:txBody>
      </p:sp>
      <p:sp>
        <p:nvSpPr>
          <p:cNvPr id="1029" name="Google Shape;1029;p39"/>
          <p:cNvSpPr txBox="1">
            <a:spLocks noGrp="1"/>
          </p:cNvSpPr>
          <p:nvPr>
            <p:ph type="subTitle" idx="2"/>
          </p:nvPr>
        </p:nvSpPr>
        <p:spPr>
          <a:xfrm>
            <a:off x="713106"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Load Components</a:t>
            </a:r>
            <a:endParaRPr dirty="0"/>
          </a:p>
        </p:txBody>
      </p:sp>
      <p:sp>
        <p:nvSpPr>
          <p:cNvPr id="1030" name="Google Shape;1030;p39"/>
          <p:cNvSpPr txBox="1">
            <a:spLocks noGrp="1"/>
          </p:cNvSpPr>
          <p:nvPr>
            <p:ph type="subTitle" idx="3"/>
          </p:nvPr>
        </p:nvSpPr>
        <p:spPr>
          <a:xfrm>
            <a:off x="2407709" y="3117774"/>
            <a:ext cx="2365585" cy="1167304"/>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dirty="0">
                <a:latin typeface="+mn-lt"/>
              </a:rPr>
              <a:t>Retrieve top n documents using TF-IDF cosine similarity score using the title, abstract and body text</a:t>
            </a:r>
            <a:endParaRPr dirty="0">
              <a:latin typeface="+mn-lt"/>
            </a:endParaRPr>
          </a:p>
        </p:txBody>
      </p:sp>
      <p:sp>
        <p:nvSpPr>
          <p:cNvPr id="1031" name="Google Shape;1031;p39"/>
          <p:cNvSpPr txBox="1">
            <a:spLocks noGrp="1"/>
          </p:cNvSpPr>
          <p:nvPr>
            <p:ph type="subTitle" idx="4"/>
          </p:nvPr>
        </p:nvSpPr>
        <p:spPr>
          <a:xfrm>
            <a:off x="2676102"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TF-IDF</a:t>
            </a:r>
            <a:endParaRPr dirty="0"/>
          </a:p>
        </p:txBody>
      </p:sp>
      <p:sp>
        <p:nvSpPr>
          <p:cNvPr id="1032" name="Google Shape;1032;p39"/>
          <p:cNvSpPr txBox="1">
            <a:spLocks noGrp="1"/>
          </p:cNvSpPr>
          <p:nvPr>
            <p:ph type="subTitle" idx="8"/>
          </p:nvPr>
        </p:nvSpPr>
        <p:spPr>
          <a:xfrm>
            <a:off x="6602096" y="2571750"/>
            <a:ext cx="2140556"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Summarization</a:t>
            </a:r>
            <a:endParaRPr dirty="0"/>
          </a:p>
        </p:txBody>
      </p:sp>
      <p:cxnSp>
        <p:nvCxnSpPr>
          <p:cNvPr id="1033" name="Google Shape;1033;p39"/>
          <p:cNvCxnSpPr/>
          <p:nvPr/>
        </p:nvCxnSpPr>
        <p:spPr>
          <a:xfrm>
            <a:off x="3066102"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034" name="Google Shape;1034;p39"/>
          <p:cNvCxnSpPr/>
          <p:nvPr/>
        </p:nvCxnSpPr>
        <p:spPr>
          <a:xfrm>
            <a:off x="5029099"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035" name="Google Shape;1035;p39"/>
          <p:cNvCxnSpPr/>
          <p:nvPr/>
        </p:nvCxnSpPr>
        <p:spPr>
          <a:xfrm>
            <a:off x="6992096" y="3047410"/>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1036" name="Google Shape;1036;p39"/>
          <p:cNvGrpSpPr/>
          <p:nvPr/>
        </p:nvGrpSpPr>
        <p:grpSpPr>
          <a:xfrm>
            <a:off x="7220656" y="1700960"/>
            <a:ext cx="591704" cy="566004"/>
            <a:chOff x="2751550" y="1193441"/>
            <a:chExt cx="342322" cy="328690"/>
          </a:xfrm>
        </p:grpSpPr>
        <p:sp>
          <p:nvSpPr>
            <p:cNvPr id="1037" name="Google Shape;1037;p39"/>
            <p:cNvSpPr/>
            <p:nvPr/>
          </p:nvSpPr>
          <p:spPr>
            <a:xfrm>
              <a:off x="2757171" y="1198255"/>
              <a:ext cx="177186" cy="295804"/>
            </a:xfrm>
            <a:custGeom>
              <a:avLst/>
              <a:gdLst/>
              <a:ahLst/>
              <a:cxnLst/>
              <a:rect l="l" t="t" r="r" b="b"/>
              <a:pathLst>
                <a:path w="5264" h="8788" extrusionOk="0">
                  <a:moveTo>
                    <a:pt x="3239" y="0"/>
                  </a:moveTo>
                  <a:cubicBezTo>
                    <a:pt x="2120" y="0"/>
                    <a:pt x="1215" y="905"/>
                    <a:pt x="1215" y="2024"/>
                  </a:cubicBezTo>
                  <a:lnTo>
                    <a:pt x="1215" y="5835"/>
                  </a:lnTo>
                  <a:cubicBezTo>
                    <a:pt x="1215" y="6763"/>
                    <a:pt x="762" y="7668"/>
                    <a:pt x="0" y="8240"/>
                  </a:cubicBezTo>
                  <a:lnTo>
                    <a:pt x="405" y="8788"/>
                  </a:lnTo>
                  <a:cubicBezTo>
                    <a:pt x="1334" y="8097"/>
                    <a:pt x="1905" y="7001"/>
                    <a:pt x="1905" y="5835"/>
                  </a:cubicBezTo>
                  <a:lnTo>
                    <a:pt x="1905" y="2024"/>
                  </a:lnTo>
                  <a:cubicBezTo>
                    <a:pt x="1905" y="1286"/>
                    <a:pt x="2501" y="691"/>
                    <a:pt x="3239" y="691"/>
                  </a:cubicBezTo>
                  <a:cubicBezTo>
                    <a:pt x="3977" y="691"/>
                    <a:pt x="4573" y="1286"/>
                    <a:pt x="4573" y="2024"/>
                  </a:cubicBezTo>
                  <a:lnTo>
                    <a:pt x="4573" y="2262"/>
                  </a:lnTo>
                  <a:cubicBezTo>
                    <a:pt x="4573" y="2453"/>
                    <a:pt x="4715" y="2596"/>
                    <a:pt x="4906" y="2596"/>
                  </a:cubicBezTo>
                  <a:cubicBezTo>
                    <a:pt x="5097" y="2596"/>
                    <a:pt x="5263" y="2453"/>
                    <a:pt x="5263" y="2262"/>
                  </a:cubicBezTo>
                  <a:lnTo>
                    <a:pt x="5263" y="2024"/>
                  </a:lnTo>
                  <a:cubicBezTo>
                    <a:pt x="5263" y="905"/>
                    <a:pt x="4358" y="0"/>
                    <a:pt x="3239"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2934323" y="1266382"/>
              <a:ext cx="34" cy="34"/>
            </a:xfrm>
            <a:custGeom>
              <a:avLst/>
              <a:gdLst/>
              <a:ahLst/>
              <a:cxnLst/>
              <a:rect l="l" t="t" r="r" b="b"/>
              <a:pathLst>
                <a:path w="1" h="1" extrusionOk="0">
                  <a:moveTo>
                    <a:pt x="0" y="0"/>
                  </a:moveTo>
                  <a:close/>
                </a:path>
              </a:pathLst>
            </a:custGeom>
            <a:solidFill>
              <a:srgbClr val="90B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2911064" y="1198255"/>
              <a:ext cx="177186" cy="295804"/>
            </a:xfrm>
            <a:custGeom>
              <a:avLst/>
              <a:gdLst/>
              <a:ahLst/>
              <a:cxnLst/>
              <a:rect l="l" t="t" r="r" b="b"/>
              <a:pathLst>
                <a:path w="5264" h="8788" extrusionOk="0">
                  <a:moveTo>
                    <a:pt x="2025" y="0"/>
                  </a:moveTo>
                  <a:cubicBezTo>
                    <a:pt x="906" y="0"/>
                    <a:pt x="1" y="905"/>
                    <a:pt x="1" y="2024"/>
                  </a:cubicBezTo>
                  <a:lnTo>
                    <a:pt x="1" y="2262"/>
                  </a:lnTo>
                  <a:cubicBezTo>
                    <a:pt x="1" y="2453"/>
                    <a:pt x="167" y="2596"/>
                    <a:pt x="358" y="2596"/>
                  </a:cubicBezTo>
                  <a:cubicBezTo>
                    <a:pt x="548" y="2596"/>
                    <a:pt x="691" y="2453"/>
                    <a:pt x="691" y="2262"/>
                  </a:cubicBezTo>
                  <a:lnTo>
                    <a:pt x="691" y="2024"/>
                  </a:lnTo>
                  <a:cubicBezTo>
                    <a:pt x="691" y="1286"/>
                    <a:pt x="1287" y="691"/>
                    <a:pt x="2025" y="691"/>
                  </a:cubicBezTo>
                  <a:cubicBezTo>
                    <a:pt x="2763" y="691"/>
                    <a:pt x="3358" y="1286"/>
                    <a:pt x="3358" y="2024"/>
                  </a:cubicBezTo>
                  <a:lnTo>
                    <a:pt x="3358" y="5835"/>
                  </a:lnTo>
                  <a:cubicBezTo>
                    <a:pt x="3358" y="7001"/>
                    <a:pt x="3930" y="8097"/>
                    <a:pt x="4859" y="8788"/>
                  </a:cubicBezTo>
                  <a:lnTo>
                    <a:pt x="5264" y="8240"/>
                  </a:lnTo>
                  <a:cubicBezTo>
                    <a:pt x="4502" y="7668"/>
                    <a:pt x="4049" y="6787"/>
                    <a:pt x="4049" y="5835"/>
                  </a:cubicBezTo>
                  <a:lnTo>
                    <a:pt x="4049" y="2024"/>
                  </a:lnTo>
                  <a:cubicBezTo>
                    <a:pt x="4049" y="905"/>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2897432" y="1263959"/>
              <a:ext cx="48134" cy="50557"/>
            </a:xfrm>
            <a:custGeom>
              <a:avLst/>
              <a:gdLst/>
              <a:ahLst/>
              <a:cxnLst/>
              <a:rect l="l" t="t" r="r" b="b"/>
              <a:pathLst>
                <a:path w="1430" h="1502" extrusionOk="0">
                  <a:moveTo>
                    <a:pt x="215" y="1"/>
                  </a:moveTo>
                  <a:cubicBezTo>
                    <a:pt x="96" y="1"/>
                    <a:pt x="1" y="72"/>
                    <a:pt x="1" y="191"/>
                  </a:cubicBezTo>
                  <a:lnTo>
                    <a:pt x="1" y="1501"/>
                  </a:lnTo>
                  <a:lnTo>
                    <a:pt x="1430" y="1501"/>
                  </a:lnTo>
                  <a:lnTo>
                    <a:pt x="1430" y="191"/>
                  </a:lnTo>
                  <a:cubicBezTo>
                    <a:pt x="1430" y="72"/>
                    <a:pt x="1334" y="1"/>
                    <a:pt x="1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2915878" y="1263959"/>
              <a:ext cx="28880" cy="50557"/>
            </a:xfrm>
            <a:custGeom>
              <a:avLst/>
              <a:gdLst/>
              <a:ahLst/>
              <a:cxnLst/>
              <a:rect l="l" t="t" r="r" b="b"/>
              <a:pathLst>
                <a:path w="858" h="1502" extrusionOk="0">
                  <a:moveTo>
                    <a:pt x="0" y="1"/>
                  </a:moveTo>
                  <a:cubicBezTo>
                    <a:pt x="120" y="1"/>
                    <a:pt x="215" y="72"/>
                    <a:pt x="215" y="191"/>
                  </a:cubicBezTo>
                  <a:lnTo>
                    <a:pt x="215" y="1501"/>
                  </a:lnTo>
                  <a:lnTo>
                    <a:pt x="858" y="1501"/>
                  </a:lnTo>
                  <a:lnTo>
                    <a:pt x="858" y="191"/>
                  </a:lnTo>
                  <a:cubicBezTo>
                    <a:pt x="858" y="72"/>
                    <a:pt x="786"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2842937" y="1304856"/>
              <a:ext cx="156351" cy="211654"/>
            </a:xfrm>
            <a:custGeom>
              <a:avLst/>
              <a:gdLst/>
              <a:ahLst/>
              <a:cxnLst/>
              <a:rect l="l" t="t" r="r" b="b"/>
              <a:pathLst>
                <a:path w="4645" h="6288" extrusionOk="0">
                  <a:moveTo>
                    <a:pt x="1501" y="0"/>
                  </a:moveTo>
                  <a:cubicBezTo>
                    <a:pt x="667" y="0"/>
                    <a:pt x="0" y="667"/>
                    <a:pt x="0" y="1501"/>
                  </a:cubicBezTo>
                  <a:lnTo>
                    <a:pt x="0" y="5835"/>
                  </a:lnTo>
                  <a:cubicBezTo>
                    <a:pt x="0" y="6097"/>
                    <a:pt x="215" y="6287"/>
                    <a:pt x="477" y="6287"/>
                  </a:cubicBezTo>
                  <a:lnTo>
                    <a:pt x="4192" y="6287"/>
                  </a:lnTo>
                  <a:cubicBezTo>
                    <a:pt x="4454" y="6287"/>
                    <a:pt x="4644" y="6097"/>
                    <a:pt x="4644" y="5835"/>
                  </a:cubicBezTo>
                  <a:lnTo>
                    <a:pt x="4644" y="1501"/>
                  </a:lnTo>
                  <a:cubicBezTo>
                    <a:pt x="4644" y="667"/>
                    <a:pt x="3977" y="0"/>
                    <a:pt x="3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2925505" y="1304856"/>
              <a:ext cx="73783" cy="211654"/>
            </a:xfrm>
            <a:custGeom>
              <a:avLst/>
              <a:gdLst/>
              <a:ahLst/>
              <a:cxnLst/>
              <a:rect l="l" t="t" r="r" b="b"/>
              <a:pathLst>
                <a:path w="2192" h="6288" extrusionOk="0">
                  <a:moveTo>
                    <a:pt x="0" y="0"/>
                  </a:moveTo>
                  <a:cubicBezTo>
                    <a:pt x="834" y="0"/>
                    <a:pt x="1501" y="667"/>
                    <a:pt x="1501" y="1501"/>
                  </a:cubicBezTo>
                  <a:lnTo>
                    <a:pt x="1501" y="5835"/>
                  </a:lnTo>
                  <a:cubicBezTo>
                    <a:pt x="1501" y="6097"/>
                    <a:pt x="1286" y="6287"/>
                    <a:pt x="1024" y="6287"/>
                  </a:cubicBezTo>
                  <a:lnTo>
                    <a:pt x="1739" y="6287"/>
                  </a:lnTo>
                  <a:cubicBezTo>
                    <a:pt x="2001" y="6287"/>
                    <a:pt x="2191" y="6097"/>
                    <a:pt x="2191" y="5835"/>
                  </a:cubicBezTo>
                  <a:lnTo>
                    <a:pt x="2191" y="1501"/>
                  </a:lnTo>
                  <a:cubicBezTo>
                    <a:pt x="2191" y="667"/>
                    <a:pt x="1524" y="0"/>
                    <a:pt x="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2842937" y="1385000"/>
              <a:ext cx="156351" cy="131510"/>
            </a:xfrm>
            <a:custGeom>
              <a:avLst/>
              <a:gdLst/>
              <a:ahLst/>
              <a:cxnLst/>
              <a:rect l="l" t="t" r="r" b="b"/>
              <a:pathLst>
                <a:path w="4645" h="3907" extrusionOk="0">
                  <a:moveTo>
                    <a:pt x="0" y="1"/>
                  </a:moveTo>
                  <a:lnTo>
                    <a:pt x="0" y="3454"/>
                  </a:lnTo>
                  <a:cubicBezTo>
                    <a:pt x="0" y="3716"/>
                    <a:pt x="215" y="3906"/>
                    <a:pt x="477" y="3906"/>
                  </a:cubicBezTo>
                  <a:lnTo>
                    <a:pt x="4192" y="3906"/>
                  </a:lnTo>
                  <a:cubicBezTo>
                    <a:pt x="4454" y="3906"/>
                    <a:pt x="4644" y="3716"/>
                    <a:pt x="4644" y="3454"/>
                  </a:cubicBezTo>
                  <a:lnTo>
                    <a:pt x="4644"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959972" y="1385000"/>
              <a:ext cx="39315" cy="131510"/>
            </a:xfrm>
            <a:custGeom>
              <a:avLst/>
              <a:gdLst/>
              <a:ahLst/>
              <a:cxnLst/>
              <a:rect l="l" t="t" r="r" b="b"/>
              <a:pathLst>
                <a:path w="1168" h="3907" extrusionOk="0">
                  <a:moveTo>
                    <a:pt x="477" y="1"/>
                  </a:moveTo>
                  <a:lnTo>
                    <a:pt x="477" y="3454"/>
                  </a:lnTo>
                  <a:cubicBezTo>
                    <a:pt x="477" y="3716"/>
                    <a:pt x="262" y="3906"/>
                    <a:pt x="0" y="3906"/>
                  </a:cubicBezTo>
                  <a:lnTo>
                    <a:pt x="715" y="3906"/>
                  </a:lnTo>
                  <a:cubicBezTo>
                    <a:pt x="977" y="3906"/>
                    <a:pt x="1167" y="3716"/>
                    <a:pt x="1167" y="3454"/>
                  </a:cubicBezTo>
                  <a:lnTo>
                    <a:pt x="1167"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2877404" y="1304856"/>
              <a:ext cx="55337" cy="168973"/>
            </a:xfrm>
            <a:custGeom>
              <a:avLst/>
              <a:gdLst/>
              <a:ahLst/>
              <a:cxnLst/>
              <a:rect l="l" t="t" r="r" b="b"/>
              <a:pathLst>
                <a:path w="1644" h="5020" extrusionOk="0">
                  <a:moveTo>
                    <a:pt x="953" y="0"/>
                  </a:moveTo>
                  <a:lnTo>
                    <a:pt x="953" y="1263"/>
                  </a:lnTo>
                  <a:cubicBezTo>
                    <a:pt x="953" y="1977"/>
                    <a:pt x="810" y="2691"/>
                    <a:pt x="548" y="3358"/>
                  </a:cubicBezTo>
                  <a:lnTo>
                    <a:pt x="48" y="4644"/>
                  </a:lnTo>
                  <a:cubicBezTo>
                    <a:pt x="0" y="4739"/>
                    <a:pt x="72" y="4859"/>
                    <a:pt x="167" y="4906"/>
                  </a:cubicBezTo>
                  <a:lnTo>
                    <a:pt x="429" y="5001"/>
                  </a:lnTo>
                  <a:cubicBezTo>
                    <a:pt x="460" y="5014"/>
                    <a:pt x="491" y="5020"/>
                    <a:pt x="520" y="5020"/>
                  </a:cubicBezTo>
                  <a:cubicBezTo>
                    <a:pt x="603" y="5020"/>
                    <a:pt x="673" y="4971"/>
                    <a:pt x="691" y="4882"/>
                  </a:cubicBezTo>
                  <a:lnTo>
                    <a:pt x="1191" y="3620"/>
                  </a:lnTo>
                  <a:cubicBezTo>
                    <a:pt x="1501" y="2858"/>
                    <a:pt x="1644" y="2072"/>
                    <a:pt x="1644" y="1263"/>
                  </a:cubicBezTo>
                  <a:lnTo>
                    <a:pt x="16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877404" y="1385000"/>
              <a:ext cx="52139" cy="88862"/>
            </a:xfrm>
            <a:custGeom>
              <a:avLst/>
              <a:gdLst/>
              <a:ahLst/>
              <a:cxnLst/>
              <a:rect l="l" t="t" r="r" b="b"/>
              <a:pathLst>
                <a:path w="1549" h="2640" extrusionOk="0">
                  <a:moveTo>
                    <a:pt x="858" y="1"/>
                  </a:moveTo>
                  <a:cubicBezTo>
                    <a:pt x="786" y="334"/>
                    <a:pt x="691" y="668"/>
                    <a:pt x="548" y="977"/>
                  </a:cubicBezTo>
                  <a:lnTo>
                    <a:pt x="48" y="2263"/>
                  </a:lnTo>
                  <a:cubicBezTo>
                    <a:pt x="0" y="2358"/>
                    <a:pt x="48" y="2478"/>
                    <a:pt x="167" y="2525"/>
                  </a:cubicBezTo>
                  <a:lnTo>
                    <a:pt x="429" y="2620"/>
                  </a:lnTo>
                  <a:cubicBezTo>
                    <a:pt x="461" y="2633"/>
                    <a:pt x="493" y="2639"/>
                    <a:pt x="523" y="2639"/>
                  </a:cubicBezTo>
                  <a:cubicBezTo>
                    <a:pt x="605" y="2639"/>
                    <a:pt x="674" y="2595"/>
                    <a:pt x="691" y="2525"/>
                  </a:cubicBezTo>
                  <a:lnTo>
                    <a:pt x="1191" y="1239"/>
                  </a:lnTo>
                  <a:cubicBezTo>
                    <a:pt x="1358" y="834"/>
                    <a:pt x="1477" y="429"/>
                    <a:pt x="1548"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909449" y="1304856"/>
              <a:ext cx="55371" cy="169007"/>
            </a:xfrm>
            <a:custGeom>
              <a:avLst/>
              <a:gdLst/>
              <a:ahLst/>
              <a:cxnLst/>
              <a:rect l="l" t="t" r="r" b="b"/>
              <a:pathLst>
                <a:path w="1645" h="5021" extrusionOk="0">
                  <a:moveTo>
                    <a:pt x="1" y="0"/>
                  </a:moveTo>
                  <a:lnTo>
                    <a:pt x="1" y="1263"/>
                  </a:lnTo>
                  <a:cubicBezTo>
                    <a:pt x="1" y="2072"/>
                    <a:pt x="168" y="2858"/>
                    <a:pt x="453" y="3620"/>
                  </a:cubicBezTo>
                  <a:lnTo>
                    <a:pt x="954" y="4906"/>
                  </a:lnTo>
                  <a:cubicBezTo>
                    <a:pt x="988" y="4976"/>
                    <a:pt x="1062" y="5020"/>
                    <a:pt x="1136" y="5020"/>
                  </a:cubicBezTo>
                  <a:cubicBezTo>
                    <a:pt x="1163" y="5020"/>
                    <a:pt x="1190" y="5014"/>
                    <a:pt x="1216" y="5001"/>
                  </a:cubicBezTo>
                  <a:lnTo>
                    <a:pt x="1501" y="4906"/>
                  </a:lnTo>
                  <a:cubicBezTo>
                    <a:pt x="1597" y="4859"/>
                    <a:pt x="1644" y="4739"/>
                    <a:pt x="1620" y="4644"/>
                  </a:cubicBezTo>
                  <a:lnTo>
                    <a:pt x="1096" y="3358"/>
                  </a:lnTo>
                  <a:cubicBezTo>
                    <a:pt x="834" y="2691"/>
                    <a:pt x="692" y="1977"/>
                    <a:pt x="692" y="1263"/>
                  </a:cubicBezTo>
                  <a:lnTo>
                    <a:pt x="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2912680" y="1385000"/>
              <a:ext cx="52139" cy="88829"/>
            </a:xfrm>
            <a:custGeom>
              <a:avLst/>
              <a:gdLst/>
              <a:ahLst/>
              <a:cxnLst/>
              <a:rect l="l" t="t" r="r" b="b"/>
              <a:pathLst>
                <a:path w="1549" h="2639" extrusionOk="0">
                  <a:moveTo>
                    <a:pt x="0" y="1"/>
                  </a:moveTo>
                  <a:cubicBezTo>
                    <a:pt x="95" y="429"/>
                    <a:pt x="191" y="834"/>
                    <a:pt x="357" y="1239"/>
                  </a:cubicBezTo>
                  <a:lnTo>
                    <a:pt x="858" y="2501"/>
                  </a:lnTo>
                  <a:cubicBezTo>
                    <a:pt x="893" y="2590"/>
                    <a:pt x="968" y="2639"/>
                    <a:pt x="1043" y="2639"/>
                  </a:cubicBezTo>
                  <a:cubicBezTo>
                    <a:pt x="1069" y="2639"/>
                    <a:pt x="1095" y="2633"/>
                    <a:pt x="1120" y="2620"/>
                  </a:cubicBezTo>
                  <a:lnTo>
                    <a:pt x="1405" y="2501"/>
                  </a:lnTo>
                  <a:cubicBezTo>
                    <a:pt x="1501" y="2478"/>
                    <a:pt x="1548" y="2358"/>
                    <a:pt x="1524" y="2263"/>
                  </a:cubicBezTo>
                  <a:lnTo>
                    <a:pt x="1000" y="977"/>
                  </a:lnTo>
                  <a:cubicBezTo>
                    <a:pt x="881" y="668"/>
                    <a:pt x="786" y="334"/>
                    <a:pt x="715"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2751550" y="1193441"/>
              <a:ext cx="342322" cy="328690"/>
            </a:xfrm>
            <a:custGeom>
              <a:avLst/>
              <a:gdLst/>
              <a:ahLst/>
              <a:cxnLst/>
              <a:rect l="l" t="t" r="r" b="b"/>
              <a:pathLst>
                <a:path w="10170" h="9765" extrusionOk="0">
                  <a:moveTo>
                    <a:pt x="5549" y="2239"/>
                  </a:moveTo>
                  <a:cubicBezTo>
                    <a:pt x="5573" y="2239"/>
                    <a:pt x="5597" y="2263"/>
                    <a:pt x="5597" y="2286"/>
                  </a:cubicBezTo>
                  <a:lnTo>
                    <a:pt x="5597" y="2453"/>
                  </a:lnTo>
                  <a:lnTo>
                    <a:pt x="4501" y="2453"/>
                  </a:lnTo>
                  <a:lnTo>
                    <a:pt x="4501" y="2286"/>
                  </a:lnTo>
                  <a:cubicBezTo>
                    <a:pt x="4501" y="2263"/>
                    <a:pt x="4501" y="2239"/>
                    <a:pt x="4549" y="2239"/>
                  </a:cubicBezTo>
                  <a:close/>
                  <a:moveTo>
                    <a:pt x="5597" y="2763"/>
                  </a:moveTo>
                  <a:lnTo>
                    <a:pt x="5597" y="3167"/>
                  </a:lnTo>
                  <a:lnTo>
                    <a:pt x="4501" y="3167"/>
                  </a:lnTo>
                  <a:lnTo>
                    <a:pt x="4501" y="2763"/>
                  </a:lnTo>
                  <a:close/>
                  <a:moveTo>
                    <a:pt x="5240" y="3453"/>
                  </a:moveTo>
                  <a:lnTo>
                    <a:pt x="5240" y="4573"/>
                  </a:lnTo>
                  <a:cubicBezTo>
                    <a:pt x="5240" y="4906"/>
                    <a:pt x="5264" y="5216"/>
                    <a:pt x="5335" y="5549"/>
                  </a:cubicBezTo>
                  <a:lnTo>
                    <a:pt x="4930" y="5549"/>
                  </a:lnTo>
                  <a:cubicBezTo>
                    <a:pt x="4882" y="5216"/>
                    <a:pt x="4859" y="4906"/>
                    <a:pt x="4859" y="4573"/>
                  </a:cubicBezTo>
                  <a:lnTo>
                    <a:pt x="4859" y="3453"/>
                  </a:lnTo>
                  <a:close/>
                  <a:moveTo>
                    <a:pt x="5883" y="3453"/>
                  </a:moveTo>
                  <a:cubicBezTo>
                    <a:pt x="6621" y="3453"/>
                    <a:pt x="7216" y="4072"/>
                    <a:pt x="7216" y="4811"/>
                  </a:cubicBezTo>
                  <a:lnTo>
                    <a:pt x="7216" y="5549"/>
                  </a:lnTo>
                  <a:lnTo>
                    <a:pt x="5621" y="5549"/>
                  </a:lnTo>
                  <a:cubicBezTo>
                    <a:pt x="5573" y="5216"/>
                    <a:pt x="5549" y="4906"/>
                    <a:pt x="5549" y="4573"/>
                  </a:cubicBezTo>
                  <a:lnTo>
                    <a:pt x="5549" y="3453"/>
                  </a:lnTo>
                  <a:close/>
                  <a:moveTo>
                    <a:pt x="4692" y="5906"/>
                  </a:moveTo>
                  <a:cubicBezTo>
                    <a:pt x="4740" y="6168"/>
                    <a:pt x="4811" y="6406"/>
                    <a:pt x="4882" y="6644"/>
                  </a:cubicBezTo>
                  <a:cubicBezTo>
                    <a:pt x="4859" y="6716"/>
                    <a:pt x="4835" y="6787"/>
                    <a:pt x="4811" y="6859"/>
                  </a:cubicBezTo>
                  <a:lnTo>
                    <a:pt x="4287" y="8145"/>
                  </a:lnTo>
                  <a:cubicBezTo>
                    <a:pt x="4287" y="8169"/>
                    <a:pt x="4263" y="8169"/>
                    <a:pt x="4263" y="8169"/>
                  </a:cubicBezTo>
                  <a:cubicBezTo>
                    <a:pt x="4263" y="8169"/>
                    <a:pt x="4253" y="8179"/>
                    <a:pt x="4246" y="8179"/>
                  </a:cubicBezTo>
                  <a:cubicBezTo>
                    <a:pt x="4242" y="8179"/>
                    <a:pt x="4240" y="8176"/>
                    <a:pt x="4240" y="8169"/>
                  </a:cubicBezTo>
                  <a:lnTo>
                    <a:pt x="3954" y="8073"/>
                  </a:lnTo>
                  <a:cubicBezTo>
                    <a:pt x="3930" y="8049"/>
                    <a:pt x="3930" y="8049"/>
                    <a:pt x="3930" y="8049"/>
                  </a:cubicBezTo>
                  <a:cubicBezTo>
                    <a:pt x="3930" y="8026"/>
                    <a:pt x="3930" y="8026"/>
                    <a:pt x="3930" y="8002"/>
                  </a:cubicBezTo>
                  <a:lnTo>
                    <a:pt x="4430" y="6716"/>
                  </a:lnTo>
                  <a:cubicBezTo>
                    <a:pt x="4549" y="6454"/>
                    <a:pt x="4621" y="6192"/>
                    <a:pt x="4692" y="5906"/>
                  </a:cubicBezTo>
                  <a:close/>
                  <a:moveTo>
                    <a:pt x="5383" y="5859"/>
                  </a:moveTo>
                  <a:cubicBezTo>
                    <a:pt x="5454" y="6144"/>
                    <a:pt x="5549" y="6430"/>
                    <a:pt x="5645" y="6740"/>
                  </a:cubicBezTo>
                  <a:lnTo>
                    <a:pt x="6168" y="8002"/>
                  </a:lnTo>
                  <a:cubicBezTo>
                    <a:pt x="6168" y="8026"/>
                    <a:pt x="6145" y="8049"/>
                    <a:pt x="6145" y="8073"/>
                  </a:cubicBezTo>
                  <a:lnTo>
                    <a:pt x="5859" y="8169"/>
                  </a:lnTo>
                  <a:cubicBezTo>
                    <a:pt x="5847" y="8180"/>
                    <a:pt x="5841" y="8186"/>
                    <a:pt x="5835" y="8186"/>
                  </a:cubicBezTo>
                  <a:cubicBezTo>
                    <a:pt x="5829" y="8186"/>
                    <a:pt x="5823" y="8180"/>
                    <a:pt x="5811" y="8169"/>
                  </a:cubicBezTo>
                  <a:cubicBezTo>
                    <a:pt x="5811" y="8169"/>
                    <a:pt x="5787" y="8169"/>
                    <a:pt x="5787" y="8145"/>
                  </a:cubicBezTo>
                  <a:lnTo>
                    <a:pt x="5287" y="6883"/>
                  </a:lnTo>
                  <a:cubicBezTo>
                    <a:pt x="5144" y="6549"/>
                    <a:pt x="5049" y="6192"/>
                    <a:pt x="4978" y="5859"/>
                  </a:cubicBezTo>
                  <a:close/>
                  <a:moveTo>
                    <a:pt x="3406" y="0"/>
                  </a:moveTo>
                  <a:cubicBezTo>
                    <a:pt x="2215" y="0"/>
                    <a:pt x="1239" y="977"/>
                    <a:pt x="1239" y="2167"/>
                  </a:cubicBezTo>
                  <a:lnTo>
                    <a:pt x="1239" y="5978"/>
                  </a:lnTo>
                  <a:cubicBezTo>
                    <a:pt x="1239" y="6883"/>
                    <a:pt x="810" y="7716"/>
                    <a:pt x="96" y="8264"/>
                  </a:cubicBezTo>
                  <a:cubicBezTo>
                    <a:pt x="24" y="8311"/>
                    <a:pt x="1" y="8407"/>
                    <a:pt x="48" y="8454"/>
                  </a:cubicBezTo>
                  <a:cubicBezTo>
                    <a:pt x="96" y="8502"/>
                    <a:pt x="120" y="8526"/>
                    <a:pt x="167" y="8526"/>
                  </a:cubicBezTo>
                  <a:cubicBezTo>
                    <a:pt x="215" y="8526"/>
                    <a:pt x="239" y="8502"/>
                    <a:pt x="262" y="8502"/>
                  </a:cubicBezTo>
                  <a:cubicBezTo>
                    <a:pt x="1048" y="7907"/>
                    <a:pt x="1525" y="6954"/>
                    <a:pt x="1525" y="5978"/>
                  </a:cubicBezTo>
                  <a:lnTo>
                    <a:pt x="1525" y="2167"/>
                  </a:lnTo>
                  <a:cubicBezTo>
                    <a:pt x="1525" y="1119"/>
                    <a:pt x="2382" y="286"/>
                    <a:pt x="3406" y="286"/>
                  </a:cubicBezTo>
                  <a:cubicBezTo>
                    <a:pt x="4001" y="286"/>
                    <a:pt x="4549" y="572"/>
                    <a:pt x="4906" y="1024"/>
                  </a:cubicBezTo>
                  <a:cubicBezTo>
                    <a:pt x="4835" y="1167"/>
                    <a:pt x="4763" y="1310"/>
                    <a:pt x="4716" y="1453"/>
                  </a:cubicBezTo>
                  <a:cubicBezTo>
                    <a:pt x="4644" y="1310"/>
                    <a:pt x="4525" y="1167"/>
                    <a:pt x="4406" y="1048"/>
                  </a:cubicBezTo>
                  <a:cubicBezTo>
                    <a:pt x="4144" y="810"/>
                    <a:pt x="3787" y="667"/>
                    <a:pt x="3406" y="667"/>
                  </a:cubicBezTo>
                  <a:cubicBezTo>
                    <a:pt x="2596" y="667"/>
                    <a:pt x="1929" y="1334"/>
                    <a:pt x="1929" y="2143"/>
                  </a:cubicBezTo>
                  <a:lnTo>
                    <a:pt x="1929" y="5978"/>
                  </a:lnTo>
                  <a:cubicBezTo>
                    <a:pt x="1929" y="7073"/>
                    <a:pt x="1382" y="8145"/>
                    <a:pt x="501" y="8788"/>
                  </a:cubicBezTo>
                  <a:cubicBezTo>
                    <a:pt x="429" y="8835"/>
                    <a:pt x="429" y="8931"/>
                    <a:pt x="477" y="9002"/>
                  </a:cubicBezTo>
                  <a:cubicBezTo>
                    <a:pt x="501" y="9050"/>
                    <a:pt x="548" y="9073"/>
                    <a:pt x="596" y="9073"/>
                  </a:cubicBezTo>
                  <a:cubicBezTo>
                    <a:pt x="620" y="9073"/>
                    <a:pt x="644" y="9050"/>
                    <a:pt x="667" y="9026"/>
                  </a:cubicBezTo>
                  <a:cubicBezTo>
                    <a:pt x="1644" y="8311"/>
                    <a:pt x="2215" y="7168"/>
                    <a:pt x="2215" y="5978"/>
                  </a:cubicBezTo>
                  <a:lnTo>
                    <a:pt x="2215" y="2143"/>
                  </a:lnTo>
                  <a:cubicBezTo>
                    <a:pt x="2215" y="1500"/>
                    <a:pt x="2763" y="953"/>
                    <a:pt x="3406" y="953"/>
                  </a:cubicBezTo>
                  <a:cubicBezTo>
                    <a:pt x="4001" y="953"/>
                    <a:pt x="4478" y="1381"/>
                    <a:pt x="4573" y="1929"/>
                  </a:cubicBezTo>
                  <a:lnTo>
                    <a:pt x="4549" y="1929"/>
                  </a:lnTo>
                  <a:cubicBezTo>
                    <a:pt x="4359" y="1929"/>
                    <a:pt x="4192" y="2096"/>
                    <a:pt x="4192" y="2286"/>
                  </a:cubicBezTo>
                  <a:lnTo>
                    <a:pt x="4192" y="2453"/>
                  </a:lnTo>
                  <a:cubicBezTo>
                    <a:pt x="4120" y="2453"/>
                    <a:pt x="4049" y="2525"/>
                    <a:pt x="4049" y="2596"/>
                  </a:cubicBezTo>
                  <a:cubicBezTo>
                    <a:pt x="4049" y="2691"/>
                    <a:pt x="4120" y="2739"/>
                    <a:pt x="4192" y="2763"/>
                  </a:cubicBezTo>
                  <a:lnTo>
                    <a:pt x="4192" y="3167"/>
                  </a:lnTo>
                  <a:cubicBezTo>
                    <a:pt x="3906" y="3167"/>
                    <a:pt x="3620" y="3239"/>
                    <a:pt x="3358" y="3406"/>
                  </a:cubicBezTo>
                  <a:cubicBezTo>
                    <a:pt x="3287" y="3453"/>
                    <a:pt x="3263" y="3549"/>
                    <a:pt x="3311" y="3620"/>
                  </a:cubicBezTo>
                  <a:cubicBezTo>
                    <a:pt x="3335" y="3668"/>
                    <a:pt x="3382" y="3691"/>
                    <a:pt x="3430" y="3691"/>
                  </a:cubicBezTo>
                  <a:cubicBezTo>
                    <a:pt x="3477" y="3691"/>
                    <a:pt x="3501" y="3668"/>
                    <a:pt x="3525" y="3668"/>
                  </a:cubicBezTo>
                  <a:cubicBezTo>
                    <a:pt x="3739" y="3525"/>
                    <a:pt x="3978" y="3453"/>
                    <a:pt x="4216" y="3453"/>
                  </a:cubicBezTo>
                  <a:lnTo>
                    <a:pt x="4549" y="3453"/>
                  </a:lnTo>
                  <a:lnTo>
                    <a:pt x="4549" y="4573"/>
                  </a:lnTo>
                  <a:lnTo>
                    <a:pt x="4549" y="4644"/>
                  </a:lnTo>
                  <a:cubicBezTo>
                    <a:pt x="4549" y="4954"/>
                    <a:pt x="4525" y="5239"/>
                    <a:pt x="4478" y="5549"/>
                  </a:cubicBezTo>
                  <a:lnTo>
                    <a:pt x="2882" y="5549"/>
                  </a:lnTo>
                  <a:lnTo>
                    <a:pt x="2882" y="4811"/>
                  </a:lnTo>
                  <a:cubicBezTo>
                    <a:pt x="2882" y="4549"/>
                    <a:pt x="2954" y="4311"/>
                    <a:pt x="3096" y="4096"/>
                  </a:cubicBezTo>
                  <a:cubicBezTo>
                    <a:pt x="3144" y="4025"/>
                    <a:pt x="3120" y="3930"/>
                    <a:pt x="3049" y="3882"/>
                  </a:cubicBezTo>
                  <a:cubicBezTo>
                    <a:pt x="3023" y="3865"/>
                    <a:pt x="2995" y="3857"/>
                    <a:pt x="2967" y="3857"/>
                  </a:cubicBezTo>
                  <a:cubicBezTo>
                    <a:pt x="2916" y="3857"/>
                    <a:pt x="2865" y="3883"/>
                    <a:pt x="2834" y="3930"/>
                  </a:cubicBezTo>
                  <a:cubicBezTo>
                    <a:pt x="2668" y="4192"/>
                    <a:pt x="2596" y="4477"/>
                    <a:pt x="2596" y="4811"/>
                  </a:cubicBezTo>
                  <a:lnTo>
                    <a:pt x="2596" y="9145"/>
                  </a:lnTo>
                  <a:cubicBezTo>
                    <a:pt x="2596" y="9478"/>
                    <a:pt x="2858" y="9764"/>
                    <a:pt x="3192" y="9764"/>
                  </a:cubicBezTo>
                  <a:lnTo>
                    <a:pt x="6931" y="9764"/>
                  </a:lnTo>
                  <a:cubicBezTo>
                    <a:pt x="7264" y="9764"/>
                    <a:pt x="7526" y="9478"/>
                    <a:pt x="7526" y="9145"/>
                  </a:cubicBezTo>
                  <a:lnTo>
                    <a:pt x="7526" y="8073"/>
                  </a:lnTo>
                  <a:cubicBezTo>
                    <a:pt x="7526" y="8002"/>
                    <a:pt x="7454" y="7930"/>
                    <a:pt x="7383" y="7930"/>
                  </a:cubicBezTo>
                  <a:cubicBezTo>
                    <a:pt x="7288" y="7930"/>
                    <a:pt x="7240" y="8002"/>
                    <a:pt x="7240" y="8073"/>
                  </a:cubicBezTo>
                  <a:lnTo>
                    <a:pt x="7240" y="9145"/>
                  </a:lnTo>
                  <a:cubicBezTo>
                    <a:pt x="7240" y="9312"/>
                    <a:pt x="7097" y="9454"/>
                    <a:pt x="6931" y="9454"/>
                  </a:cubicBezTo>
                  <a:lnTo>
                    <a:pt x="3192" y="9454"/>
                  </a:lnTo>
                  <a:cubicBezTo>
                    <a:pt x="3025" y="9454"/>
                    <a:pt x="2882" y="9312"/>
                    <a:pt x="2882" y="9145"/>
                  </a:cubicBezTo>
                  <a:lnTo>
                    <a:pt x="2882" y="5835"/>
                  </a:lnTo>
                  <a:lnTo>
                    <a:pt x="4406" y="5835"/>
                  </a:lnTo>
                  <a:cubicBezTo>
                    <a:pt x="4359" y="6097"/>
                    <a:pt x="4263" y="6359"/>
                    <a:pt x="4168" y="6621"/>
                  </a:cubicBezTo>
                  <a:lnTo>
                    <a:pt x="3668" y="7883"/>
                  </a:lnTo>
                  <a:cubicBezTo>
                    <a:pt x="3597" y="8073"/>
                    <a:pt x="3692" y="8264"/>
                    <a:pt x="3858" y="8335"/>
                  </a:cubicBezTo>
                  <a:lnTo>
                    <a:pt x="4144" y="8454"/>
                  </a:lnTo>
                  <a:cubicBezTo>
                    <a:pt x="4168" y="8478"/>
                    <a:pt x="4216" y="8478"/>
                    <a:pt x="4263" y="8478"/>
                  </a:cubicBezTo>
                  <a:cubicBezTo>
                    <a:pt x="4311" y="8478"/>
                    <a:pt x="4359" y="8454"/>
                    <a:pt x="4406" y="8454"/>
                  </a:cubicBezTo>
                  <a:cubicBezTo>
                    <a:pt x="4478" y="8407"/>
                    <a:pt x="4549" y="8335"/>
                    <a:pt x="4597" y="8264"/>
                  </a:cubicBezTo>
                  <a:lnTo>
                    <a:pt x="5049" y="7073"/>
                  </a:lnTo>
                  <a:lnTo>
                    <a:pt x="5525" y="8264"/>
                  </a:lnTo>
                  <a:cubicBezTo>
                    <a:pt x="5573" y="8335"/>
                    <a:pt x="5621" y="8407"/>
                    <a:pt x="5716" y="8454"/>
                  </a:cubicBezTo>
                  <a:cubicBezTo>
                    <a:pt x="5764" y="8454"/>
                    <a:pt x="5811" y="8478"/>
                    <a:pt x="5859" y="8478"/>
                  </a:cubicBezTo>
                  <a:cubicBezTo>
                    <a:pt x="5907" y="8478"/>
                    <a:pt x="5930" y="8454"/>
                    <a:pt x="5978" y="8454"/>
                  </a:cubicBezTo>
                  <a:lnTo>
                    <a:pt x="6264" y="8335"/>
                  </a:lnTo>
                  <a:cubicBezTo>
                    <a:pt x="6430" y="8264"/>
                    <a:pt x="6526" y="8073"/>
                    <a:pt x="6454" y="7883"/>
                  </a:cubicBezTo>
                  <a:lnTo>
                    <a:pt x="5954" y="6621"/>
                  </a:lnTo>
                  <a:cubicBezTo>
                    <a:pt x="5835" y="6359"/>
                    <a:pt x="5764" y="6097"/>
                    <a:pt x="5692" y="5835"/>
                  </a:cubicBezTo>
                  <a:lnTo>
                    <a:pt x="7240" y="5835"/>
                  </a:lnTo>
                  <a:lnTo>
                    <a:pt x="7240" y="7406"/>
                  </a:lnTo>
                  <a:cubicBezTo>
                    <a:pt x="7240" y="7502"/>
                    <a:pt x="7288" y="7549"/>
                    <a:pt x="7383" y="7549"/>
                  </a:cubicBezTo>
                  <a:cubicBezTo>
                    <a:pt x="7454" y="7549"/>
                    <a:pt x="7526" y="7502"/>
                    <a:pt x="7526" y="7406"/>
                  </a:cubicBezTo>
                  <a:lnTo>
                    <a:pt x="7526" y="4787"/>
                  </a:lnTo>
                  <a:cubicBezTo>
                    <a:pt x="7526" y="3906"/>
                    <a:pt x="6811" y="3167"/>
                    <a:pt x="5907" y="3167"/>
                  </a:cubicBezTo>
                  <a:lnTo>
                    <a:pt x="5907" y="2763"/>
                  </a:lnTo>
                  <a:cubicBezTo>
                    <a:pt x="6002" y="2739"/>
                    <a:pt x="6049" y="2691"/>
                    <a:pt x="6049" y="2596"/>
                  </a:cubicBezTo>
                  <a:cubicBezTo>
                    <a:pt x="6049" y="2525"/>
                    <a:pt x="6002" y="2453"/>
                    <a:pt x="5907" y="2453"/>
                  </a:cubicBezTo>
                  <a:lnTo>
                    <a:pt x="5907" y="2286"/>
                  </a:lnTo>
                  <a:cubicBezTo>
                    <a:pt x="5907" y="2096"/>
                    <a:pt x="5787" y="1953"/>
                    <a:pt x="5621" y="1929"/>
                  </a:cubicBezTo>
                  <a:cubicBezTo>
                    <a:pt x="5716" y="1381"/>
                    <a:pt x="6216" y="953"/>
                    <a:pt x="6788" y="953"/>
                  </a:cubicBezTo>
                  <a:cubicBezTo>
                    <a:pt x="7002" y="953"/>
                    <a:pt x="7192" y="1024"/>
                    <a:pt x="7383" y="1119"/>
                  </a:cubicBezTo>
                  <a:cubicBezTo>
                    <a:pt x="7408" y="1136"/>
                    <a:pt x="7437" y="1144"/>
                    <a:pt x="7464" y="1144"/>
                  </a:cubicBezTo>
                  <a:cubicBezTo>
                    <a:pt x="7513" y="1144"/>
                    <a:pt x="7558" y="1118"/>
                    <a:pt x="7574" y="1072"/>
                  </a:cubicBezTo>
                  <a:cubicBezTo>
                    <a:pt x="7621" y="1000"/>
                    <a:pt x="7597" y="905"/>
                    <a:pt x="7526" y="858"/>
                  </a:cubicBezTo>
                  <a:cubicBezTo>
                    <a:pt x="7312" y="738"/>
                    <a:pt x="7050" y="667"/>
                    <a:pt x="6788" y="667"/>
                  </a:cubicBezTo>
                  <a:cubicBezTo>
                    <a:pt x="6049" y="667"/>
                    <a:pt x="5430" y="1215"/>
                    <a:pt x="5311" y="1929"/>
                  </a:cubicBezTo>
                  <a:lnTo>
                    <a:pt x="4930" y="1929"/>
                  </a:lnTo>
                  <a:cubicBezTo>
                    <a:pt x="5025" y="1000"/>
                    <a:pt x="5835" y="286"/>
                    <a:pt x="6788" y="286"/>
                  </a:cubicBezTo>
                  <a:cubicBezTo>
                    <a:pt x="7812" y="286"/>
                    <a:pt x="8645" y="1119"/>
                    <a:pt x="8645" y="2143"/>
                  </a:cubicBezTo>
                  <a:lnTo>
                    <a:pt x="8645" y="5978"/>
                  </a:lnTo>
                  <a:cubicBezTo>
                    <a:pt x="8645" y="6954"/>
                    <a:pt x="9121" y="7907"/>
                    <a:pt x="9931" y="8478"/>
                  </a:cubicBezTo>
                  <a:cubicBezTo>
                    <a:pt x="9955" y="8502"/>
                    <a:pt x="9979" y="8526"/>
                    <a:pt x="10003" y="8526"/>
                  </a:cubicBezTo>
                  <a:cubicBezTo>
                    <a:pt x="10050" y="8526"/>
                    <a:pt x="10098" y="8502"/>
                    <a:pt x="10122" y="8454"/>
                  </a:cubicBezTo>
                  <a:cubicBezTo>
                    <a:pt x="10169" y="8407"/>
                    <a:pt x="10145" y="8311"/>
                    <a:pt x="10074" y="8264"/>
                  </a:cubicBezTo>
                  <a:cubicBezTo>
                    <a:pt x="9360" y="7716"/>
                    <a:pt x="8931" y="6859"/>
                    <a:pt x="8931" y="5978"/>
                  </a:cubicBezTo>
                  <a:lnTo>
                    <a:pt x="8931" y="2167"/>
                  </a:lnTo>
                  <a:cubicBezTo>
                    <a:pt x="8931" y="977"/>
                    <a:pt x="7955" y="0"/>
                    <a:pt x="6764" y="0"/>
                  </a:cubicBezTo>
                  <a:cubicBezTo>
                    <a:pt x="6097" y="0"/>
                    <a:pt x="5478" y="310"/>
                    <a:pt x="5097" y="786"/>
                  </a:cubicBezTo>
                  <a:cubicBezTo>
                    <a:pt x="4668" y="286"/>
                    <a:pt x="4049" y="0"/>
                    <a:pt x="3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3012078" y="1238276"/>
              <a:ext cx="68162" cy="260596"/>
            </a:xfrm>
            <a:custGeom>
              <a:avLst/>
              <a:gdLst/>
              <a:ahLst/>
              <a:cxnLst/>
              <a:rect l="l" t="t" r="r" b="b"/>
              <a:pathLst>
                <a:path w="2025" h="7742" extrusionOk="0">
                  <a:moveTo>
                    <a:pt x="177" y="1"/>
                  </a:moveTo>
                  <a:cubicBezTo>
                    <a:pt x="149" y="1"/>
                    <a:pt x="121" y="9"/>
                    <a:pt x="95" y="26"/>
                  </a:cubicBezTo>
                  <a:cubicBezTo>
                    <a:pt x="24" y="49"/>
                    <a:pt x="0" y="145"/>
                    <a:pt x="48" y="216"/>
                  </a:cubicBezTo>
                  <a:cubicBezTo>
                    <a:pt x="167" y="407"/>
                    <a:pt x="215" y="621"/>
                    <a:pt x="215" y="835"/>
                  </a:cubicBezTo>
                  <a:lnTo>
                    <a:pt x="215" y="4646"/>
                  </a:lnTo>
                  <a:cubicBezTo>
                    <a:pt x="215" y="5860"/>
                    <a:pt x="786" y="7003"/>
                    <a:pt x="1763" y="7718"/>
                  </a:cubicBezTo>
                  <a:cubicBezTo>
                    <a:pt x="1786" y="7741"/>
                    <a:pt x="1810" y="7741"/>
                    <a:pt x="1858" y="7741"/>
                  </a:cubicBezTo>
                  <a:cubicBezTo>
                    <a:pt x="1905" y="7741"/>
                    <a:pt x="1953" y="7718"/>
                    <a:pt x="1977" y="7694"/>
                  </a:cubicBezTo>
                  <a:cubicBezTo>
                    <a:pt x="2024" y="7622"/>
                    <a:pt x="2001" y="7527"/>
                    <a:pt x="1929" y="7480"/>
                  </a:cubicBezTo>
                  <a:cubicBezTo>
                    <a:pt x="1048" y="6813"/>
                    <a:pt x="500" y="5765"/>
                    <a:pt x="500" y="4646"/>
                  </a:cubicBezTo>
                  <a:lnTo>
                    <a:pt x="500" y="835"/>
                  </a:lnTo>
                  <a:cubicBezTo>
                    <a:pt x="500" y="573"/>
                    <a:pt x="429" y="288"/>
                    <a:pt x="310" y="73"/>
                  </a:cubicBezTo>
                  <a:cubicBezTo>
                    <a:pt x="279" y="27"/>
                    <a:pt x="228" y="1"/>
                    <a:pt x="1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967983" y="1478811"/>
              <a:ext cx="10468" cy="9627"/>
            </a:xfrm>
            <a:custGeom>
              <a:avLst/>
              <a:gdLst/>
              <a:ahLst/>
              <a:cxnLst/>
              <a:rect l="l" t="t" r="r" b="b"/>
              <a:pathLst>
                <a:path w="311" h="286" extrusionOk="0">
                  <a:moveTo>
                    <a:pt x="143" y="0"/>
                  </a:moveTo>
                  <a:cubicBezTo>
                    <a:pt x="72" y="0"/>
                    <a:pt x="0" y="48"/>
                    <a:pt x="0" y="143"/>
                  </a:cubicBezTo>
                  <a:cubicBezTo>
                    <a:pt x="0" y="214"/>
                    <a:pt x="72" y="286"/>
                    <a:pt x="143" y="286"/>
                  </a:cubicBezTo>
                  <a:cubicBezTo>
                    <a:pt x="239" y="286"/>
                    <a:pt x="310" y="214"/>
                    <a:pt x="310" y="143"/>
                  </a:cubicBezTo>
                  <a:cubicBezTo>
                    <a:pt x="310" y="48"/>
                    <a:pt x="239"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956775" y="1489212"/>
              <a:ext cx="9627" cy="9660"/>
            </a:xfrm>
            <a:custGeom>
              <a:avLst/>
              <a:gdLst/>
              <a:ahLst/>
              <a:cxnLst/>
              <a:rect l="l" t="t" r="r" b="b"/>
              <a:pathLst>
                <a:path w="286" h="287" extrusionOk="0">
                  <a:moveTo>
                    <a:pt x="143" y="1"/>
                  </a:moveTo>
                  <a:cubicBezTo>
                    <a:pt x="48" y="1"/>
                    <a:pt x="0" y="48"/>
                    <a:pt x="0" y="144"/>
                  </a:cubicBezTo>
                  <a:cubicBezTo>
                    <a:pt x="0" y="215"/>
                    <a:pt x="48" y="286"/>
                    <a:pt x="143" y="286"/>
                  </a:cubicBezTo>
                  <a:cubicBezTo>
                    <a:pt x="214" y="286"/>
                    <a:pt x="286" y="215"/>
                    <a:pt x="286" y="144"/>
                  </a:cubicBezTo>
                  <a:cubicBezTo>
                    <a:pt x="286" y="48"/>
                    <a:pt x="214"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972797" y="1415463"/>
              <a:ext cx="10435" cy="9660"/>
            </a:xfrm>
            <a:custGeom>
              <a:avLst/>
              <a:gdLst/>
              <a:ahLst/>
              <a:cxnLst/>
              <a:rect l="l" t="t" r="r" b="b"/>
              <a:pathLst>
                <a:path w="310" h="287" extrusionOk="0">
                  <a:moveTo>
                    <a:pt x="143" y="1"/>
                  </a:moveTo>
                  <a:cubicBezTo>
                    <a:pt x="72" y="1"/>
                    <a:pt x="0" y="72"/>
                    <a:pt x="0" y="144"/>
                  </a:cubicBezTo>
                  <a:cubicBezTo>
                    <a:pt x="0" y="215"/>
                    <a:pt x="72" y="287"/>
                    <a:pt x="143" y="287"/>
                  </a:cubicBezTo>
                  <a:cubicBezTo>
                    <a:pt x="238" y="287"/>
                    <a:pt x="310" y="239"/>
                    <a:pt x="310" y="144"/>
                  </a:cubicBezTo>
                  <a:cubicBezTo>
                    <a:pt x="310"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861382" y="1417886"/>
              <a:ext cx="10435" cy="9627"/>
            </a:xfrm>
            <a:custGeom>
              <a:avLst/>
              <a:gdLst/>
              <a:ahLst/>
              <a:cxnLst/>
              <a:rect l="l" t="t" r="r" b="b"/>
              <a:pathLst>
                <a:path w="310" h="286" extrusionOk="0">
                  <a:moveTo>
                    <a:pt x="143" y="0"/>
                  </a:moveTo>
                  <a:cubicBezTo>
                    <a:pt x="72" y="0"/>
                    <a:pt x="0" y="72"/>
                    <a:pt x="0" y="143"/>
                  </a:cubicBezTo>
                  <a:cubicBezTo>
                    <a:pt x="0" y="238"/>
                    <a:pt x="72" y="286"/>
                    <a:pt x="143" y="286"/>
                  </a:cubicBezTo>
                  <a:cubicBezTo>
                    <a:pt x="238" y="286"/>
                    <a:pt x="310" y="238"/>
                    <a:pt x="310" y="143"/>
                  </a:cubicBezTo>
                  <a:cubicBezTo>
                    <a:pt x="310" y="72"/>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865388" y="1478003"/>
              <a:ext cx="9627" cy="9660"/>
            </a:xfrm>
            <a:custGeom>
              <a:avLst/>
              <a:gdLst/>
              <a:ahLst/>
              <a:cxnLst/>
              <a:rect l="l" t="t" r="r" b="b"/>
              <a:pathLst>
                <a:path w="286" h="287" extrusionOk="0">
                  <a:moveTo>
                    <a:pt x="143" y="0"/>
                  </a:moveTo>
                  <a:cubicBezTo>
                    <a:pt x="72" y="0"/>
                    <a:pt x="0" y="48"/>
                    <a:pt x="0" y="143"/>
                  </a:cubicBezTo>
                  <a:cubicBezTo>
                    <a:pt x="0" y="215"/>
                    <a:pt x="72" y="286"/>
                    <a:pt x="143" y="286"/>
                  </a:cubicBezTo>
                  <a:cubicBezTo>
                    <a:pt x="215" y="286"/>
                    <a:pt x="286" y="215"/>
                    <a:pt x="286" y="143"/>
                  </a:cubicBezTo>
                  <a:cubicBezTo>
                    <a:pt x="286" y="48"/>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39"/>
          <p:cNvGrpSpPr/>
          <p:nvPr/>
        </p:nvGrpSpPr>
        <p:grpSpPr>
          <a:xfrm>
            <a:off x="5259040" y="1734782"/>
            <a:ext cx="588911" cy="498362"/>
            <a:chOff x="2075017" y="1212661"/>
            <a:chExt cx="340707" cy="289409"/>
          </a:xfrm>
        </p:grpSpPr>
        <p:sp>
          <p:nvSpPr>
            <p:cNvPr id="1058" name="Google Shape;1058;p39"/>
            <p:cNvSpPr/>
            <p:nvPr/>
          </p:nvSpPr>
          <p:spPr>
            <a:xfrm>
              <a:off x="2131903" y="1406644"/>
              <a:ext cx="252551" cy="89839"/>
            </a:xfrm>
            <a:custGeom>
              <a:avLst/>
              <a:gdLst/>
              <a:ahLst/>
              <a:cxnLst/>
              <a:rect l="l" t="t" r="r" b="b"/>
              <a:pathLst>
                <a:path w="7503" h="2669" extrusionOk="0">
                  <a:moveTo>
                    <a:pt x="430" y="1"/>
                  </a:moveTo>
                  <a:cubicBezTo>
                    <a:pt x="191" y="1"/>
                    <a:pt x="1" y="191"/>
                    <a:pt x="1" y="429"/>
                  </a:cubicBezTo>
                  <a:lnTo>
                    <a:pt x="1" y="2239"/>
                  </a:lnTo>
                  <a:cubicBezTo>
                    <a:pt x="1" y="2478"/>
                    <a:pt x="191" y="2668"/>
                    <a:pt x="430" y="2668"/>
                  </a:cubicBezTo>
                  <a:lnTo>
                    <a:pt x="6050" y="2668"/>
                  </a:lnTo>
                  <a:cubicBezTo>
                    <a:pt x="6240" y="2668"/>
                    <a:pt x="6431" y="2620"/>
                    <a:pt x="6574" y="2501"/>
                  </a:cubicBezTo>
                  <a:cubicBezTo>
                    <a:pt x="6788" y="2382"/>
                    <a:pt x="7026" y="2287"/>
                    <a:pt x="7264" y="2287"/>
                  </a:cubicBezTo>
                  <a:lnTo>
                    <a:pt x="7502" y="2287"/>
                  </a:lnTo>
                  <a:lnTo>
                    <a:pt x="7502" y="406"/>
                  </a:lnTo>
                  <a:lnTo>
                    <a:pt x="7264" y="406"/>
                  </a:lnTo>
                  <a:cubicBezTo>
                    <a:pt x="7026" y="406"/>
                    <a:pt x="6788" y="310"/>
                    <a:pt x="6574" y="168"/>
                  </a:cubicBezTo>
                  <a:cubicBezTo>
                    <a:pt x="6431" y="72"/>
                    <a:pt x="6240" y="1"/>
                    <a:pt x="6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131903" y="1417886"/>
              <a:ext cx="252551" cy="78731"/>
            </a:xfrm>
            <a:custGeom>
              <a:avLst/>
              <a:gdLst/>
              <a:ahLst/>
              <a:cxnLst/>
              <a:rect l="l" t="t" r="r" b="b"/>
              <a:pathLst>
                <a:path w="7503" h="2339" extrusionOk="0">
                  <a:moveTo>
                    <a:pt x="6883" y="0"/>
                  </a:moveTo>
                  <a:lnTo>
                    <a:pt x="6883" y="881"/>
                  </a:lnTo>
                  <a:cubicBezTo>
                    <a:pt x="6883" y="1119"/>
                    <a:pt x="6764" y="1334"/>
                    <a:pt x="6574" y="1477"/>
                  </a:cubicBezTo>
                  <a:cubicBezTo>
                    <a:pt x="6431" y="1572"/>
                    <a:pt x="6240" y="1643"/>
                    <a:pt x="6050" y="1643"/>
                  </a:cubicBezTo>
                  <a:lnTo>
                    <a:pt x="430" y="1643"/>
                  </a:lnTo>
                  <a:cubicBezTo>
                    <a:pt x="191" y="1643"/>
                    <a:pt x="1" y="1453"/>
                    <a:pt x="1" y="1215"/>
                  </a:cubicBezTo>
                  <a:lnTo>
                    <a:pt x="1" y="1905"/>
                  </a:lnTo>
                  <a:cubicBezTo>
                    <a:pt x="1" y="2144"/>
                    <a:pt x="191" y="2334"/>
                    <a:pt x="430" y="2334"/>
                  </a:cubicBezTo>
                  <a:lnTo>
                    <a:pt x="6050" y="2334"/>
                  </a:lnTo>
                  <a:cubicBezTo>
                    <a:pt x="6075" y="2337"/>
                    <a:pt x="6100" y="2339"/>
                    <a:pt x="6125" y="2339"/>
                  </a:cubicBezTo>
                  <a:cubicBezTo>
                    <a:pt x="6290" y="2339"/>
                    <a:pt x="6450" y="2274"/>
                    <a:pt x="6574" y="2191"/>
                  </a:cubicBezTo>
                  <a:cubicBezTo>
                    <a:pt x="6788" y="2048"/>
                    <a:pt x="7026" y="1953"/>
                    <a:pt x="7264" y="1953"/>
                  </a:cubicBezTo>
                  <a:lnTo>
                    <a:pt x="7502" y="1953"/>
                  </a:lnTo>
                  <a:lnTo>
                    <a:pt x="7502" y="72"/>
                  </a:lnTo>
                  <a:lnTo>
                    <a:pt x="7264" y="72"/>
                  </a:lnTo>
                  <a:cubicBezTo>
                    <a:pt x="7145" y="72"/>
                    <a:pt x="7002" y="48"/>
                    <a:pt x="6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2131903" y="1449930"/>
              <a:ext cx="252551" cy="47326"/>
            </a:xfrm>
            <a:custGeom>
              <a:avLst/>
              <a:gdLst/>
              <a:ahLst/>
              <a:cxnLst/>
              <a:rect l="l" t="t" r="r" b="b"/>
              <a:pathLst>
                <a:path w="7503" h="1406" extrusionOk="0">
                  <a:moveTo>
                    <a:pt x="1" y="1"/>
                  </a:moveTo>
                  <a:lnTo>
                    <a:pt x="1" y="953"/>
                  </a:lnTo>
                  <a:cubicBezTo>
                    <a:pt x="1" y="1192"/>
                    <a:pt x="191" y="1406"/>
                    <a:pt x="430" y="1406"/>
                  </a:cubicBezTo>
                  <a:lnTo>
                    <a:pt x="6050" y="1406"/>
                  </a:lnTo>
                  <a:cubicBezTo>
                    <a:pt x="6240" y="1406"/>
                    <a:pt x="6431" y="1334"/>
                    <a:pt x="6574" y="1239"/>
                  </a:cubicBezTo>
                  <a:cubicBezTo>
                    <a:pt x="6788" y="1096"/>
                    <a:pt x="7026" y="1001"/>
                    <a:pt x="7264" y="1001"/>
                  </a:cubicBezTo>
                  <a:lnTo>
                    <a:pt x="7502" y="1001"/>
                  </a:lnTo>
                  <a:lnTo>
                    <a:pt x="7502"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2131903" y="1449930"/>
              <a:ext cx="252551" cy="47326"/>
            </a:xfrm>
            <a:custGeom>
              <a:avLst/>
              <a:gdLst/>
              <a:ahLst/>
              <a:cxnLst/>
              <a:rect l="l" t="t" r="r" b="b"/>
              <a:pathLst>
                <a:path w="7503" h="1406" extrusionOk="0">
                  <a:moveTo>
                    <a:pt x="6883" y="1"/>
                  </a:moveTo>
                  <a:cubicBezTo>
                    <a:pt x="6859" y="215"/>
                    <a:pt x="6740" y="406"/>
                    <a:pt x="6574" y="525"/>
                  </a:cubicBezTo>
                  <a:cubicBezTo>
                    <a:pt x="6431" y="644"/>
                    <a:pt x="6240" y="691"/>
                    <a:pt x="6050" y="691"/>
                  </a:cubicBezTo>
                  <a:lnTo>
                    <a:pt x="430" y="691"/>
                  </a:lnTo>
                  <a:cubicBezTo>
                    <a:pt x="191" y="691"/>
                    <a:pt x="1" y="501"/>
                    <a:pt x="1" y="263"/>
                  </a:cubicBezTo>
                  <a:lnTo>
                    <a:pt x="1" y="953"/>
                  </a:lnTo>
                  <a:cubicBezTo>
                    <a:pt x="1" y="1192"/>
                    <a:pt x="191" y="1406"/>
                    <a:pt x="430" y="1406"/>
                  </a:cubicBezTo>
                  <a:lnTo>
                    <a:pt x="6050" y="1406"/>
                  </a:lnTo>
                  <a:cubicBezTo>
                    <a:pt x="6240" y="1406"/>
                    <a:pt x="6431" y="1334"/>
                    <a:pt x="6574" y="1239"/>
                  </a:cubicBezTo>
                  <a:cubicBezTo>
                    <a:pt x="6788" y="1096"/>
                    <a:pt x="7026" y="1001"/>
                    <a:pt x="7264" y="1001"/>
                  </a:cubicBezTo>
                  <a:lnTo>
                    <a:pt x="7502" y="1001"/>
                  </a:lnTo>
                  <a:lnTo>
                    <a:pt x="7502"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131903" y="1406644"/>
              <a:ext cx="137939" cy="89839"/>
            </a:xfrm>
            <a:custGeom>
              <a:avLst/>
              <a:gdLst/>
              <a:ahLst/>
              <a:cxnLst/>
              <a:rect l="l" t="t" r="r" b="b"/>
              <a:pathLst>
                <a:path w="4098" h="2669" extrusionOk="0">
                  <a:moveTo>
                    <a:pt x="430" y="1"/>
                  </a:moveTo>
                  <a:cubicBezTo>
                    <a:pt x="191" y="1"/>
                    <a:pt x="1" y="191"/>
                    <a:pt x="1" y="429"/>
                  </a:cubicBezTo>
                  <a:lnTo>
                    <a:pt x="1" y="2239"/>
                  </a:lnTo>
                  <a:cubicBezTo>
                    <a:pt x="1" y="2478"/>
                    <a:pt x="191" y="2668"/>
                    <a:pt x="430" y="2668"/>
                  </a:cubicBezTo>
                  <a:lnTo>
                    <a:pt x="4097" y="2668"/>
                  </a:lnTo>
                  <a:lnTo>
                    <a:pt x="40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131903" y="1458749"/>
              <a:ext cx="137939" cy="38507"/>
            </a:xfrm>
            <a:custGeom>
              <a:avLst/>
              <a:gdLst/>
              <a:ahLst/>
              <a:cxnLst/>
              <a:rect l="l" t="t" r="r" b="b"/>
              <a:pathLst>
                <a:path w="4098" h="1144" extrusionOk="0">
                  <a:moveTo>
                    <a:pt x="1" y="1"/>
                  </a:moveTo>
                  <a:lnTo>
                    <a:pt x="1" y="691"/>
                  </a:lnTo>
                  <a:cubicBezTo>
                    <a:pt x="1" y="930"/>
                    <a:pt x="191" y="1144"/>
                    <a:pt x="430" y="1144"/>
                  </a:cubicBezTo>
                  <a:lnTo>
                    <a:pt x="4097" y="1144"/>
                  </a:lnTo>
                  <a:lnTo>
                    <a:pt x="4097" y="429"/>
                  </a:lnTo>
                  <a:lnTo>
                    <a:pt x="430" y="429"/>
                  </a:lnTo>
                  <a:cubicBezTo>
                    <a:pt x="191" y="429"/>
                    <a:pt x="1" y="23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2379607" y="1406644"/>
              <a:ext cx="31304" cy="90613"/>
            </a:xfrm>
            <a:custGeom>
              <a:avLst/>
              <a:gdLst/>
              <a:ahLst/>
              <a:cxnLst/>
              <a:rect l="l" t="t" r="r" b="b"/>
              <a:pathLst>
                <a:path w="930" h="2692" extrusionOk="0">
                  <a:moveTo>
                    <a:pt x="215" y="1"/>
                  </a:moveTo>
                  <a:cubicBezTo>
                    <a:pt x="96" y="1"/>
                    <a:pt x="1" y="96"/>
                    <a:pt x="1" y="215"/>
                  </a:cubicBezTo>
                  <a:lnTo>
                    <a:pt x="1" y="2454"/>
                  </a:lnTo>
                  <a:cubicBezTo>
                    <a:pt x="1" y="2573"/>
                    <a:pt x="96" y="2692"/>
                    <a:pt x="215" y="2692"/>
                  </a:cubicBezTo>
                  <a:lnTo>
                    <a:pt x="715" y="2692"/>
                  </a:lnTo>
                  <a:cubicBezTo>
                    <a:pt x="834" y="2692"/>
                    <a:pt x="929" y="2573"/>
                    <a:pt x="929" y="2454"/>
                  </a:cubicBezTo>
                  <a:lnTo>
                    <a:pt x="929" y="215"/>
                  </a:lnTo>
                  <a:cubicBezTo>
                    <a:pt x="929" y="96"/>
                    <a:pt x="834" y="1"/>
                    <a:pt x="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379607" y="1466760"/>
              <a:ext cx="31304" cy="30496"/>
            </a:xfrm>
            <a:custGeom>
              <a:avLst/>
              <a:gdLst/>
              <a:ahLst/>
              <a:cxnLst/>
              <a:rect l="l" t="t" r="r" b="b"/>
              <a:pathLst>
                <a:path w="930" h="906" extrusionOk="0">
                  <a:moveTo>
                    <a:pt x="1" y="1"/>
                  </a:moveTo>
                  <a:lnTo>
                    <a:pt x="1" y="668"/>
                  </a:lnTo>
                  <a:cubicBezTo>
                    <a:pt x="1" y="787"/>
                    <a:pt x="96" y="906"/>
                    <a:pt x="215" y="906"/>
                  </a:cubicBezTo>
                  <a:lnTo>
                    <a:pt x="715" y="906"/>
                  </a:lnTo>
                  <a:cubicBezTo>
                    <a:pt x="834" y="906"/>
                    <a:pt x="929" y="787"/>
                    <a:pt x="929" y="668"/>
                  </a:cubicBezTo>
                  <a:lnTo>
                    <a:pt x="929" y="1"/>
                  </a:lnTo>
                  <a:cubicBezTo>
                    <a:pt x="929" y="120"/>
                    <a:pt x="834" y="215"/>
                    <a:pt x="715" y="215"/>
                  </a:cubicBezTo>
                  <a:lnTo>
                    <a:pt x="215" y="215"/>
                  </a:lnTo>
                  <a:cubicBezTo>
                    <a:pt x="96" y="215"/>
                    <a:pt x="1" y="12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143953" y="1243931"/>
              <a:ext cx="89805" cy="252551"/>
            </a:xfrm>
            <a:custGeom>
              <a:avLst/>
              <a:gdLst/>
              <a:ahLst/>
              <a:cxnLst/>
              <a:rect l="l" t="t" r="r" b="b"/>
              <a:pathLst>
                <a:path w="2668" h="7503" extrusionOk="0">
                  <a:moveTo>
                    <a:pt x="381" y="0"/>
                  </a:moveTo>
                  <a:lnTo>
                    <a:pt x="381" y="239"/>
                  </a:lnTo>
                  <a:cubicBezTo>
                    <a:pt x="381" y="501"/>
                    <a:pt x="310" y="739"/>
                    <a:pt x="167" y="929"/>
                  </a:cubicBezTo>
                  <a:cubicBezTo>
                    <a:pt x="48" y="1096"/>
                    <a:pt x="0" y="1263"/>
                    <a:pt x="0" y="1453"/>
                  </a:cubicBezTo>
                  <a:lnTo>
                    <a:pt x="0" y="7073"/>
                  </a:lnTo>
                  <a:cubicBezTo>
                    <a:pt x="0" y="7312"/>
                    <a:pt x="191" y="7502"/>
                    <a:pt x="429" y="7502"/>
                  </a:cubicBezTo>
                  <a:lnTo>
                    <a:pt x="2239" y="7502"/>
                  </a:lnTo>
                  <a:cubicBezTo>
                    <a:pt x="2477" y="7502"/>
                    <a:pt x="2667" y="7312"/>
                    <a:pt x="2667" y="7073"/>
                  </a:cubicBezTo>
                  <a:lnTo>
                    <a:pt x="2667" y="1453"/>
                  </a:lnTo>
                  <a:cubicBezTo>
                    <a:pt x="2667" y="1263"/>
                    <a:pt x="2596" y="1096"/>
                    <a:pt x="2501" y="929"/>
                  </a:cubicBezTo>
                  <a:cubicBezTo>
                    <a:pt x="2358" y="739"/>
                    <a:pt x="2263" y="501"/>
                    <a:pt x="2263" y="239"/>
                  </a:cubicBezTo>
                  <a:lnTo>
                    <a:pt x="22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2154354" y="1243931"/>
              <a:ext cx="79404" cy="252551"/>
            </a:xfrm>
            <a:custGeom>
              <a:avLst/>
              <a:gdLst/>
              <a:ahLst/>
              <a:cxnLst/>
              <a:rect l="l" t="t" r="r" b="b"/>
              <a:pathLst>
                <a:path w="2359" h="7503" extrusionOk="0">
                  <a:moveTo>
                    <a:pt x="72" y="0"/>
                  </a:moveTo>
                  <a:lnTo>
                    <a:pt x="72" y="239"/>
                  </a:lnTo>
                  <a:cubicBezTo>
                    <a:pt x="72" y="382"/>
                    <a:pt x="48" y="501"/>
                    <a:pt x="1" y="620"/>
                  </a:cubicBezTo>
                  <a:lnTo>
                    <a:pt x="882" y="620"/>
                  </a:lnTo>
                  <a:cubicBezTo>
                    <a:pt x="1120" y="620"/>
                    <a:pt x="1334" y="739"/>
                    <a:pt x="1477" y="929"/>
                  </a:cubicBezTo>
                  <a:cubicBezTo>
                    <a:pt x="1596" y="1096"/>
                    <a:pt x="1644" y="1263"/>
                    <a:pt x="1644" y="1453"/>
                  </a:cubicBezTo>
                  <a:lnTo>
                    <a:pt x="1644" y="7073"/>
                  </a:lnTo>
                  <a:cubicBezTo>
                    <a:pt x="1644" y="7312"/>
                    <a:pt x="1453" y="7502"/>
                    <a:pt x="1215" y="7502"/>
                  </a:cubicBezTo>
                  <a:lnTo>
                    <a:pt x="1906" y="7502"/>
                  </a:lnTo>
                  <a:cubicBezTo>
                    <a:pt x="2168" y="7502"/>
                    <a:pt x="2358" y="7312"/>
                    <a:pt x="2358" y="7073"/>
                  </a:cubicBezTo>
                  <a:lnTo>
                    <a:pt x="2358" y="1453"/>
                  </a:lnTo>
                  <a:cubicBezTo>
                    <a:pt x="2358" y="1263"/>
                    <a:pt x="2287" y="1096"/>
                    <a:pt x="2192" y="929"/>
                  </a:cubicBezTo>
                  <a:cubicBezTo>
                    <a:pt x="2049" y="739"/>
                    <a:pt x="1954" y="501"/>
                    <a:pt x="1954" y="239"/>
                  </a:cubicBezTo>
                  <a:lnTo>
                    <a:pt x="1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2143953" y="1376181"/>
              <a:ext cx="89805" cy="120301"/>
            </a:xfrm>
            <a:custGeom>
              <a:avLst/>
              <a:gdLst/>
              <a:ahLst/>
              <a:cxnLst/>
              <a:rect l="l" t="t" r="r" b="b"/>
              <a:pathLst>
                <a:path w="2668" h="3574" extrusionOk="0">
                  <a:moveTo>
                    <a:pt x="0" y="1"/>
                  </a:moveTo>
                  <a:lnTo>
                    <a:pt x="0" y="3144"/>
                  </a:lnTo>
                  <a:cubicBezTo>
                    <a:pt x="0" y="3383"/>
                    <a:pt x="191" y="3573"/>
                    <a:pt x="429" y="3573"/>
                  </a:cubicBezTo>
                  <a:lnTo>
                    <a:pt x="2239" y="3573"/>
                  </a:lnTo>
                  <a:cubicBezTo>
                    <a:pt x="2477" y="3573"/>
                    <a:pt x="2667" y="3383"/>
                    <a:pt x="2667" y="3144"/>
                  </a:cubicBezTo>
                  <a:lnTo>
                    <a:pt x="2667"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2195251" y="1376181"/>
              <a:ext cx="38507" cy="120301"/>
            </a:xfrm>
            <a:custGeom>
              <a:avLst/>
              <a:gdLst/>
              <a:ahLst/>
              <a:cxnLst/>
              <a:rect l="l" t="t" r="r" b="b"/>
              <a:pathLst>
                <a:path w="1144" h="3574" extrusionOk="0">
                  <a:moveTo>
                    <a:pt x="429" y="1"/>
                  </a:moveTo>
                  <a:lnTo>
                    <a:pt x="429" y="3144"/>
                  </a:lnTo>
                  <a:cubicBezTo>
                    <a:pt x="429" y="3383"/>
                    <a:pt x="238" y="3573"/>
                    <a:pt x="0" y="3573"/>
                  </a:cubicBezTo>
                  <a:lnTo>
                    <a:pt x="715" y="3573"/>
                  </a:lnTo>
                  <a:cubicBezTo>
                    <a:pt x="953" y="3573"/>
                    <a:pt x="1143" y="3383"/>
                    <a:pt x="1143" y="3144"/>
                  </a:cubicBezTo>
                  <a:lnTo>
                    <a:pt x="1143"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2143953" y="1376181"/>
              <a:ext cx="89805" cy="60150"/>
            </a:xfrm>
            <a:custGeom>
              <a:avLst/>
              <a:gdLst/>
              <a:ahLst/>
              <a:cxnLst/>
              <a:rect l="l" t="t" r="r" b="b"/>
              <a:pathLst>
                <a:path w="2668" h="1787" extrusionOk="0">
                  <a:moveTo>
                    <a:pt x="0" y="1"/>
                  </a:moveTo>
                  <a:lnTo>
                    <a:pt x="0" y="1787"/>
                  </a:lnTo>
                  <a:lnTo>
                    <a:pt x="2667" y="1787"/>
                  </a:lnTo>
                  <a:lnTo>
                    <a:pt x="2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2209657" y="1376181"/>
              <a:ext cx="24101" cy="60150"/>
            </a:xfrm>
            <a:custGeom>
              <a:avLst/>
              <a:gdLst/>
              <a:ahLst/>
              <a:cxnLst/>
              <a:rect l="l" t="t" r="r" b="b"/>
              <a:pathLst>
                <a:path w="716" h="1787" extrusionOk="0">
                  <a:moveTo>
                    <a:pt x="1" y="1"/>
                  </a:moveTo>
                  <a:lnTo>
                    <a:pt x="1" y="1787"/>
                  </a:lnTo>
                  <a:lnTo>
                    <a:pt x="715" y="1787"/>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2143953" y="1218282"/>
              <a:ext cx="89805" cy="31304"/>
            </a:xfrm>
            <a:custGeom>
              <a:avLst/>
              <a:gdLst/>
              <a:ahLst/>
              <a:cxnLst/>
              <a:rect l="l" t="t" r="r" b="b"/>
              <a:pathLst>
                <a:path w="2668" h="930" extrusionOk="0">
                  <a:moveTo>
                    <a:pt x="214" y="0"/>
                  </a:moveTo>
                  <a:cubicBezTo>
                    <a:pt x="95" y="0"/>
                    <a:pt x="0" y="96"/>
                    <a:pt x="0" y="215"/>
                  </a:cubicBezTo>
                  <a:lnTo>
                    <a:pt x="0" y="715"/>
                  </a:lnTo>
                  <a:cubicBezTo>
                    <a:pt x="0" y="834"/>
                    <a:pt x="95" y="929"/>
                    <a:pt x="214" y="929"/>
                  </a:cubicBezTo>
                  <a:lnTo>
                    <a:pt x="2453" y="929"/>
                  </a:lnTo>
                  <a:cubicBezTo>
                    <a:pt x="2572" y="929"/>
                    <a:pt x="2667" y="834"/>
                    <a:pt x="2667" y="715"/>
                  </a:cubicBezTo>
                  <a:lnTo>
                    <a:pt x="2667" y="215"/>
                  </a:lnTo>
                  <a:cubicBezTo>
                    <a:pt x="2667" y="96"/>
                    <a:pt x="2572" y="0"/>
                    <a:pt x="2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203262" y="1218282"/>
              <a:ext cx="30496" cy="31304"/>
            </a:xfrm>
            <a:custGeom>
              <a:avLst/>
              <a:gdLst/>
              <a:ahLst/>
              <a:cxnLst/>
              <a:rect l="l" t="t" r="r" b="b"/>
              <a:pathLst>
                <a:path w="906" h="930" extrusionOk="0">
                  <a:moveTo>
                    <a:pt x="0" y="0"/>
                  </a:moveTo>
                  <a:cubicBezTo>
                    <a:pt x="119" y="0"/>
                    <a:pt x="215" y="96"/>
                    <a:pt x="215" y="215"/>
                  </a:cubicBezTo>
                  <a:lnTo>
                    <a:pt x="215" y="715"/>
                  </a:lnTo>
                  <a:cubicBezTo>
                    <a:pt x="215" y="810"/>
                    <a:pt x="119" y="929"/>
                    <a:pt x="0" y="929"/>
                  </a:cubicBezTo>
                  <a:lnTo>
                    <a:pt x="691" y="929"/>
                  </a:lnTo>
                  <a:cubicBezTo>
                    <a:pt x="810" y="929"/>
                    <a:pt x="905" y="834"/>
                    <a:pt x="905" y="715"/>
                  </a:cubicBezTo>
                  <a:lnTo>
                    <a:pt x="905" y="215"/>
                  </a:lnTo>
                  <a:cubicBezTo>
                    <a:pt x="905" y="96"/>
                    <a:pt x="81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2079797" y="1243931"/>
              <a:ext cx="90646" cy="252551"/>
            </a:xfrm>
            <a:custGeom>
              <a:avLst/>
              <a:gdLst/>
              <a:ahLst/>
              <a:cxnLst/>
              <a:rect l="l" t="t" r="r" b="b"/>
              <a:pathLst>
                <a:path w="2693" h="7503" extrusionOk="0">
                  <a:moveTo>
                    <a:pt x="406" y="0"/>
                  </a:moveTo>
                  <a:lnTo>
                    <a:pt x="406" y="239"/>
                  </a:lnTo>
                  <a:cubicBezTo>
                    <a:pt x="406" y="501"/>
                    <a:pt x="311" y="739"/>
                    <a:pt x="168" y="929"/>
                  </a:cubicBezTo>
                  <a:cubicBezTo>
                    <a:pt x="72" y="1096"/>
                    <a:pt x="1" y="1263"/>
                    <a:pt x="1" y="1453"/>
                  </a:cubicBezTo>
                  <a:lnTo>
                    <a:pt x="1" y="7073"/>
                  </a:lnTo>
                  <a:cubicBezTo>
                    <a:pt x="1" y="7312"/>
                    <a:pt x="192" y="7502"/>
                    <a:pt x="453" y="7502"/>
                  </a:cubicBezTo>
                  <a:lnTo>
                    <a:pt x="2240" y="7502"/>
                  </a:lnTo>
                  <a:cubicBezTo>
                    <a:pt x="2478" y="7502"/>
                    <a:pt x="2692" y="7312"/>
                    <a:pt x="2692" y="7073"/>
                  </a:cubicBezTo>
                  <a:lnTo>
                    <a:pt x="2692" y="1453"/>
                  </a:lnTo>
                  <a:cubicBezTo>
                    <a:pt x="2692" y="1263"/>
                    <a:pt x="2621" y="1096"/>
                    <a:pt x="2525" y="929"/>
                  </a:cubicBezTo>
                  <a:cubicBezTo>
                    <a:pt x="2382" y="739"/>
                    <a:pt x="2287" y="501"/>
                    <a:pt x="2287" y="239"/>
                  </a:cubicBezTo>
                  <a:lnTo>
                    <a:pt x="2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2091039" y="1243931"/>
              <a:ext cx="79404" cy="252551"/>
            </a:xfrm>
            <a:custGeom>
              <a:avLst/>
              <a:gdLst/>
              <a:ahLst/>
              <a:cxnLst/>
              <a:rect l="l" t="t" r="r" b="b"/>
              <a:pathLst>
                <a:path w="2359" h="7503" extrusionOk="0">
                  <a:moveTo>
                    <a:pt x="72" y="0"/>
                  </a:moveTo>
                  <a:lnTo>
                    <a:pt x="72" y="239"/>
                  </a:lnTo>
                  <a:cubicBezTo>
                    <a:pt x="72" y="382"/>
                    <a:pt x="48" y="501"/>
                    <a:pt x="0" y="620"/>
                  </a:cubicBezTo>
                  <a:lnTo>
                    <a:pt x="882" y="620"/>
                  </a:lnTo>
                  <a:cubicBezTo>
                    <a:pt x="1120" y="620"/>
                    <a:pt x="1334" y="739"/>
                    <a:pt x="1477" y="929"/>
                  </a:cubicBezTo>
                  <a:cubicBezTo>
                    <a:pt x="1572" y="1096"/>
                    <a:pt x="1644" y="1263"/>
                    <a:pt x="1644" y="1453"/>
                  </a:cubicBezTo>
                  <a:lnTo>
                    <a:pt x="1644" y="7073"/>
                  </a:lnTo>
                  <a:cubicBezTo>
                    <a:pt x="1644" y="7312"/>
                    <a:pt x="1453" y="7502"/>
                    <a:pt x="1215" y="7502"/>
                  </a:cubicBezTo>
                  <a:lnTo>
                    <a:pt x="1906" y="7502"/>
                  </a:lnTo>
                  <a:cubicBezTo>
                    <a:pt x="2144" y="7502"/>
                    <a:pt x="2334" y="7312"/>
                    <a:pt x="2334" y="7073"/>
                  </a:cubicBezTo>
                  <a:lnTo>
                    <a:pt x="2334" y="1453"/>
                  </a:lnTo>
                  <a:cubicBezTo>
                    <a:pt x="2358" y="1263"/>
                    <a:pt x="2287" y="1096"/>
                    <a:pt x="2191" y="929"/>
                  </a:cubicBezTo>
                  <a:cubicBezTo>
                    <a:pt x="2048" y="739"/>
                    <a:pt x="1953" y="501"/>
                    <a:pt x="1953" y="239"/>
                  </a:cubicBezTo>
                  <a:lnTo>
                    <a:pt x="1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2079797" y="1338516"/>
              <a:ext cx="90646" cy="158741"/>
            </a:xfrm>
            <a:custGeom>
              <a:avLst/>
              <a:gdLst/>
              <a:ahLst/>
              <a:cxnLst/>
              <a:rect l="l" t="t" r="r" b="b"/>
              <a:pathLst>
                <a:path w="2693" h="4716" extrusionOk="0">
                  <a:moveTo>
                    <a:pt x="1" y="1"/>
                  </a:moveTo>
                  <a:lnTo>
                    <a:pt x="1" y="4263"/>
                  </a:lnTo>
                  <a:cubicBezTo>
                    <a:pt x="1" y="4502"/>
                    <a:pt x="215" y="4716"/>
                    <a:pt x="453" y="4716"/>
                  </a:cubicBezTo>
                  <a:lnTo>
                    <a:pt x="2240" y="4716"/>
                  </a:lnTo>
                  <a:cubicBezTo>
                    <a:pt x="2478" y="4716"/>
                    <a:pt x="2692" y="4502"/>
                    <a:pt x="2692" y="4263"/>
                  </a:cubicBezTo>
                  <a:lnTo>
                    <a:pt x="2692"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31903" y="1338516"/>
              <a:ext cx="38541" cy="158741"/>
            </a:xfrm>
            <a:custGeom>
              <a:avLst/>
              <a:gdLst/>
              <a:ahLst/>
              <a:cxnLst/>
              <a:rect l="l" t="t" r="r" b="b"/>
              <a:pathLst>
                <a:path w="1145" h="4716" extrusionOk="0">
                  <a:moveTo>
                    <a:pt x="430" y="1"/>
                  </a:moveTo>
                  <a:lnTo>
                    <a:pt x="430" y="4263"/>
                  </a:lnTo>
                  <a:cubicBezTo>
                    <a:pt x="430" y="4502"/>
                    <a:pt x="239" y="4716"/>
                    <a:pt x="1" y="4716"/>
                  </a:cubicBezTo>
                  <a:lnTo>
                    <a:pt x="692" y="4716"/>
                  </a:lnTo>
                  <a:cubicBezTo>
                    <a:pt x="930" y="4716"/>
                    <a:pt x="1144" y="4502"/>
                    <a:pt x="1144" y="4263"/>
                  </a:cubicBezTo>
                  <a:lnTo>
                    <a:pt x="1144"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79797" y="1376181"/>
              <a:ext cx="90646" cy="60150"/>
            </a:xfrm>
            <a:custGeom>
              <a:avLst/>
              <a:gdLst/>
              <a:ahLst/>
              <a:cxnLst/>
              <a:rect l="l" t="t" r="r" b="b"/>
              <a:pathLst>
                <a:path w="2693" h="1787" extrusionOk="0">
                  <a:moveTo>
                    <a:pt x="1" y="1"/>
                  </a:moveTo>
                  <a:lnTo>
                    <a:pt x="1" y="1787"/>
                  </a:lnTo>
                  <a:lnTo>
                    <a:pt x="2692" y="1787"/>
                  </a:lnTo>
                  <a:lnTo>
                    <a:pt x="26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146343" y="1376181"/>
              <a:ext cx="24101" cy="60150"/>
            </a:xfrm>
            <a:custGeom>
              <a:avLst/>
              <a:gdLst/>
              <a:ahLst/>
              <a:cxnLst/>
              <a:rect l="l" t="t" r="r" b="b"/>
              <a:pathLst>
                <a:path w="716" h="1787" extrusionOk="0">
                  <a:moveTo>
                    <a:pt x="1" y="1"/>
                  </a:moveTo>
                  <a:lnTo>
                    <a:pt x="1" y="1787"/>
                  </a:lnTo>
                  <a:lnTo>
                    <a:pt x="715" y="1787"/>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79797" y="1218282"/>
              <a:ext cx="90646" cy="31304"/>
            </a:xfrm>
            <a:custGeom>
              <a:avLst/>
              <a:gdLst/>
              <a:ahLst/>
              <a:cxnLst/>
              <a:rect l="l" t="t" r="r" b="b"/>
              <a:pathLst>
                <a:path w="2693" h="930" extrusionOk="0">
                  <a:moveTo>
                    <a:pt x="239" y="0"/>
                  </a:moveTo>
                  <a:cubicBezTo>
                    <a:pt x="120" y="0"/>
                    <a:pt x="1" y="96"/>
                    <a:pt x="1" y="215"/>
                  </a:cubicBezTo>
                  <a:lnTo>
                    <a:pt x="1" y="715"/>
                  </a:lnTo>
                  <a:cubicBezTo>
                    <a:pt x="1" y="834"/>
                    <a:pt x="120" y="929"/>
                    <a:pt x="239" y="929"/>
                  </a:cubicBezTo>
                  <a:lnTo>
                    <a:pt x="2478" y="929"/>
                  </a:lnTo>
                  <a:cubicBezTo>
                    <a:pt x="2597" y="929"/>
                    <a:pt x="2692" y="834"/>
                    <a:pt x="2692" y="715"/>
                  </a:cubicBezTo>
                  <a:lnTo>
                    <a:pt x="2692" y="215"/>
                  </a:lnTo>
                  <a:cubicBezTo>
                    <a:pt x="2692" y="96"/>
                    <a:pt x="2597" y="0"/>
                    <a:pt x="2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139947" y="1218282"/>
              <a:ext cx="30496" cy="31304"/>
            </a:xfrm>
            <a:custGeom>
              <a:avLst/>
              <a:gdLst/>
              <a:ahLst/>
              <a:cxnLst/>
              <a:rect l="l" t="t" r="r" b="b"/>
              <a:pathLst>
                <a:path w="906" h="930" extrusionOk="0">
                  <a:moveTo>
                    <a:pt x="0" y="0"/>
                  </a:moveTo>
                  <a:cubicBezTo>
                    <a:pt x="119" y="0"/>
                    <a:pt x="214" y="96"/>
                    <a:pt x="214" y="215"/>
                  </a:cubicBezTo>
                  <a:lnTo>
                    <a:pt x="214" y="715"/>
                  </a:lnTo>
                  <a:cubicBezTo>
                    <a:pt x="214" y="810"/>
                    <a:pt x="119" y="929"/>
                    <a:pt x="0" y="929"/>
                  </a:cubicBezTo>
                  <a:lnTo>
                    <a:pt x="691" y="929"/>
                  </a:lnTo>
                  <a:cubicBezTo>
                    <a:pt x="786" y="929"/>
                    <a:pt x="905" y="834"/>
                    <a:pt x="905" y="715"/>
                  </a:cubicBezTo>
                  <a:lnTo>
                    <a:pt x="905" y="215"/>
                  </a:lnTo>
                  <a:cubicBezTo>
                    <a:pt x="905" y="96"/>
                    <a:pt x="81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075017" y="1212661"/>
              <a:ext cx="340707" cy="289409"/>
            </a:xfrm>
            <a:custGeom>
              <a:avLst/>
              <a:gdLst/>
              <a:ahLst/>
              <a:cxnLst/>
              <a:rect l="l" t="t" r="r" b="b"/>
              <a:pathLst>
                <a:path w="10122" h="8598" extrusionOk="0">
                  <a:moveTo>
                    <a:pt x="4501" y="310"/>
                  </a:moveTo>
                  <a:cubicBezTo>
                    <a:pt x="4525" y="310"/>
                    <a:pt x="4572" y="334"/>
                    <a:pt x="4572" y="382"/>
                  </a:cubicBezTo>
                  <a:lnTo>
                    <a:pt x="4572" y="882"/>
                  </a:lnTo>
                  <a:cubicBezTo>
                    <a:pt x="4572" y="906"/>
                    <a:pt x="4525" y="929"/>
                    <a:pt x="4501" y="929"/>
                  </a:cubicBezTo>
                  <a:lnTo>
                    <a:pt x="2977" y="929"/>
                  </a:lnTo>
                  <a:cubicBezTo>
                    <a:pt x="2977" y="906"/>
                    <a:pt x="2977" y="882"/>
                    <a:pt x="2977" y="882"/>
                  </a:cubicBezTo>
                  <a:lnTo>
                    <a:pt x="2977" y="382"/>
                  </a:lnTo>
                  <a:cubicBezTo>
                    <a:pt x="2977" y="358"/>
                    <a:pt x="2977" y="334"/>
                    <a:pt x="2977" y="310"/>
                  </a:cubicBezTo>
                  <a:close/>
                  <a:moveTo>
                    <a:pt x="2596" y="310"/>
                  </a:moveTo>
                  <a:cubicBezTo>
                    <a:pt x="2644" y="310"/>
                    <a:pt x="2667" y="334"/>
                    <a:pt x="2667" y="382"/>
                  </a:cubicBezTo>
                  <a:lnTo>
                    <a:pt x="2667" y="882"/>
                  </a:lnTo>
                  <a:cubicBezTo>
                    <a:pt x="2667" y="906"/>
                    <a:pt x="2644" y="929"/>
                    <a:pt x="2596" y="929"/>
                  </a:cubicBezTo>
                  <a:lnTo>
                    <a:pt x="357" y="929"/>
                  </a:lnTo>
                  <a:cubicBezTo>
                    <a:pt x="353" y="934"/>
                    <a:pt x="348" y="936"/>
                    <a:pt x="344" y="936"/>
                  </a:cubicBezTo>
                  <a:cubicBezTo>
                    <a:pt x="325" y="936"/>
                    <a:pt x="310" y="901"/>
                    <a:pt x="310" y="882"/>
                  </a:cubicBezTo>
                  <a:lnTo>
                    <a:pt x="310" y="382"/>
                  </a:lnTo>
                  <a:cubicBezTo>
                    <a:pt x="310" y="334"/>
                    <a:pt x="334" y="310"/>
                    <a:pt x="357" y="310"/>
                  </a:cubicBezTo>
                  <a:close/>
                  <a:moveTo>
                    <a:pt x="2667" y="3906"/>
                  </a:moveTo>
                  <a:lnTo>
                    <a:pt x="2667" y="4716"/>
                  </a:lnTo>
                  <a:lnTo>
                    <a:pt x="310" y="4716"/>
                  </a:lnTo>
                  <a:lnTo>
                    <a:pt x="310" y="3906"/>
                  </a:lnTo>
                  <a:close/>
                  <a:moveTo>
                    <a:pt x="4168" y="1239"/>
                  </a:moveTo>
                  <a:cubicBezTo>
                    <a:pt x="4191" y="1501"/>
                    <a:pt x="4263" y="1739"/>
                    <a:pt x="4430" y="1954"/>
                  </a:cubicBezTo>
                  <a:cubicBezTo>
                    <a:pt x="4525" y="2096"/>
                    <a:pt x="4572" y="2239"/>
                    <a:pt x="4572" y="2382"/>
                  </a:cubicBezTo>
                  <a:lnTo>
                    <a:pt x="4572" y="4716"/>
                  </a:lnTo>
                  <a:lnTo>
                    <a:pt x="2977" y="4716"/>
                  </a:lnTo>
                  <a:lnTo>
                    <a:pt x="2977" y="3216"/>
                  </a:lnTo>
                  <a:cubicBezTo>
                    <a:pt x="2977" y="3144"/>
                    <a:pt x="2905" y="3073"/>
                    <a:pt x="2810" y="3073"/>
                  </a:cubicBezTo>
                  <a:cubicBezTo>
                    <a:pt x="2739" y="3073"/>
                    <a:pt x="2667" y="3144"/>
                    <a:pt x="2667" y="3216"/>
                  </a:cubicBezTo>
                  <a:lnTo>
                    <a:pt x="2667" y="3597"/>
                  </a:lnTo>
                  <a:lnTo>
                    <a:pt x="286" y="3597"/>
                  </a:lnTo>
                  <a:lnTo>
                    <a:pt x="286" y="2382"/>
                  </a:lnTo>
                  <a:cubicBezTo>
                    <a:pt x="310" y="2239"/>
                    <a:pt x="357" y="2073"/>
                    <a:pt x="429" y="1954"/>
                  </a:cubicBezTo>
                  <a:cubicBezTo>
                    <a:pt x="595" y="1739"/>
                    <a:pt x="691" y="1501"/>
                    <a:pt x="691" y="1239"/>
                  </a:cubicBezTo>
                  <a:lnTo>
                    <a:pt x="2286" y="1239"/>
                  </a:lnTo>
                  <a:cubicBezTo>
                    <a:pt x="2286" y="1501"/>
                    <a:pt x="2382" y="1739"/>
                    <a:pt x="2548" y="1954"/>
                  </a:cubicBezTo>
                  <a:cubicBezTo>
                    <a:pt x="2620" y="2073"/>
                    <a:pt x="2667" y="2239"/>
                    <a:pt x="2667" y="2382"/>
                  </a:cubicBezTo>
                  <a:lnTo>
                    <a:pt x="2667" y="2549"/>
                  </a:lnTo>
                  <a:cubicBezTo>
                    <a:pt x="2667" y="2644"/>
                    <a:pt x="2739" y="2716"/>
                    <a:pt x="2834" y="2716"/>
                  </a:cubicBezTo>
                  <a:cubicBezTo>
                    <a:pt x="2905" y="2716"/>
                    <a:pt x="2977" y="2644"/>
                    <a:pt x="2977" y="2549"/>
                  </a:cubicBezTo>
                  <a:lnTo>
                    <a:pt x="2977" y="2382"/>
                  </a:lnTo>
                  <a:cubicBezTo>
                    <a:pt x="2977" y="2168"/>
                    <a:pt x="2905" y="1954"/>
                    <a:pt x="2786" y="1787"/>
                  </a:cubicBezTo>
                  <a:cubicBezTo>
                    <a:pt x="2667" y="1620"/>
                    <a:pt x="2596" y="1430"/>
                    <a:pt x="2572" y="1239"/>
                  </a:cubicBezTo>
                  <a:close/>
                  <a:moveTo>
                    <a:pt x="2667" y="5002"/>
                  </a:moveTo>
                  <a:lnTo>
                    <a:pt x="2667" y="6502"/>
                  </a:lnTo>
                  <a:lnTo>
                    <a:pt x="310" y="6502"/>
                  </a:lnTo>
                  <a:lnTo>
                    <a:pt x="310" y="5002"/>
                  </a:lnTo>
                  <a:close/>
                  <a:moveTo>
                    <a:pt x="2667" y="6788"/>
                  </a:moveTo>
                  <a:lnTo>
                    <a:pt x="2667" y="8002"/>
                  </a:lnTo>
                  <a:cubicBezTo>
                    <a:pt x="2667" y="8169"/>
                    <a:pt x="2548" y="8288"/>
                    <a:pt x="2382" y="8288"/>
                  </a:cubicBezTo>
                  <a:lnTo>
                    <a:pt x="595" y="8288"/>
                  </a:lnTo>
                  <a:cubicBezTo>
                    <a:pt x="429" y="8288"/>
                    <a:pt x="310" y="8169"/>
                    <a:pt x="310" y="8002"/>
                  </a:cubicBezTo>
                  <a:lnTo>
                    <a:pt x="310" y="6788"/>
                  </a:lnTo>
                  <a:close/>
                  <a:moveTo>
                    <a:pt x="4572" y="5002"/>
                  </a:moveTo>
                  <a:lnTo>
                    <a:pt x="4572" y="6502"/>
                  </a:lnTo>
                  <a:lnTo>
                    <a:pt x="3953" y="6502"/>
                  </a:lnTo>
                  <a:cubicBezTo>
                    <a:pt x="3882" y="6502"/>
                    <a:pt x="3810" y="6573"/>
                    <a:pt x="3810" y="6645"/>
                  </a:cubicBezTo>
                  <a:cubicBezTo>
                    <a:pt x="3810" y="6740"/>
                    <a:pt x="3882" y="6788"/>
                    <a:pt x="3953" y="6788"/>
                  </a:cubicBezTo>
                  <a:lnTo>
                    <a:pt x="4572" y="6788"/>
                  </a:lnTo>
                  <a:lnTo>
                    <a:pt x="4572" y="8002"/>
                  </a:lnTo>
                  <a:cubicBezTo>
                    <a:pt x="4572" y="8169"/>
                    <a:pt x="4430" y="8288"/>
                    <a:pt x="4287" y="8288"/>
                  </a:cubicBezTo>
                  <a:lnTo>
                    <a:pt x="2905" y="8288"/>
                  </a:lnTo>
                  <a:cubicBezTo>
                    <a:pt x="2953" y="8217"/>
                    <a:pt x="2977" y="8121"/>
                    <a:pt x="2977" y="8002"/>
                  </a:cubicBezTo>
                  <a:lnTo>
                    <a:pt x="2977" y="6788"/>
                  </a:lnTo>
                  <a:lnTo>
                    <a:pt x="3286" y="6788"/>
                  </a:lnTo>
                  <a:cubicBezTo>
                    <a:pt x="3382" y="6788"/>
                    <a:pt x="3429" y="6740"/>
                    <a:pt x="3429" y="6645"/>
                  </a:cubicBezTo>
                  <a:cubicBezTo>
                    <a:pt x="3429" y="6573"/>
                    <a:pt x="3382" y="6502"/>
                    <a:pt x="3286" y="6502"/>
                  </a:cubicBezTo>
                  <a:lnTo>
                    <a:pt x="2977" y="6502"/>
                  </a:lnTo>
                  <a:lnTo>
                    <a:pt x="2977" y="6145"/>
                  </a:lnTo>
                  <a:lnTo>
                    <a:pt x="4215" y="6145"/>
                  </a:lnTo>
                  <a:cubicBezTo>
                    <a:pt x="4311" y="6145"/>
                    <a:pt x="4358" y="6073"/>
                    <a:pt x="4358" y="6002"/>
                  </a:cubicBezTo>
                  <a:cubicBezTo>
                    <a:pt x="4358" y="5907"/>
                    <a:pt x="4311" y="5835"/>
                    <a:pt x="4215" y="5835"/>
                  </a:cubicBezTo>
                  <a:lnTo>
                    <a:pt x="2977" y="5835"/>
                  </a:lnTo>
                  <a:lnTo>
                    <a:pt x="2977" y="5002"/>
                  </a:lnTo>
                  <a:close/>
                  <a:moveTo>
                    <a:pt x="5644" y="5907"/>
                  </a:moveTo>
                  <a:lnTo>
                    <a:pt x="5644" y="8288"/>
                  </a:lnTo>
                  <a:lnTo>
                    <a:pt x="4787" y="8288"/>
                  </a:lnTo>
                  <a:cubicBezTo>
                    <a:pt x="4834" y="8217"/>
                    <a:pt x="4858" y="8121"/>
                    <a:pt x="4858" y="8002"/>
                  </a:cubicBezTo>
                  <a:lnTo>
                    <a:pt x="4858" y="5907"/>
                  </a:lnTo>
                  <a:close/>
                  <a:moveTo>
                    <a:pt x="8883" y="7193"/>
                  </a:moveTo>
                  <a:lnTo>
                    <a:pt x="8883" y="7907"/>
                  </a:lnTo>
                  <a:cubicBezTo>
                    <a:pt x="8645" y="7907"/>
                    <a:pt x="8383" y="8002"/>
                    <a:pt x="8168" y="8169"/>
                  </a:cubicBezTo>
                  <a:cubicBezTo>
                    <a:pt x="8049" y="8241"/>
                    <a:pt x="7907" y="8288"/>
                    <a:pt x="7740" y="8288"/>
                  </a:cubicBezTo>
                  <a:lnTo>
                    <a:pt x="5930" y="8288"/>
                  </a:lnTo>
                  <a:lnTo>
                    <a:pt x="5930" y="7193"/>
                  </a:lnTo>
                  <a:close/>
                  <a:moveTo>
                    <a:pt x="9764" y="5931"/>
                  </a:moveTo>
                  <a:cubicBezTo>
                    <a:pt x="9788" y="5931"/>
                    <a:pt x="9835" y="5954"/>
                    <a:pt x="9835" y="5978"/>
                  </a:cubicBezTo>
                  <a:lnTo>
                    <a:pt x="9835" y="8217"/>
                  </a:lnTo>
                  <a:cubicBezTo>
                    <a:pt x="9835" y="8264"/>
                    <a:pt x="9788" y="8288"/>
                    <a:pt x="9764" y="8288"/>
                  </a:cubicBezTo>
                  <a:lnTo>
                    <a:pt x="9264" y="8288"/>
                  </a:lnTo>
                  <a:cubicBezTo>
                    <a:pt x="9216" y="8288"/>
                    <a:pt x="9192" y="8264"/>
                    <a:pt x="9192" y="8217"/>
                  </a:cubicBezTo>
                  <a:lnTo>
                    <a:pt x="9192" y="5978"/>
                  </a:lnTo>
                  <a:cubicBezTo>
                    <a:pt x="9192" y="5954"/>
                    <a:pt x="9216" y="5931"/>
                    <a:pt x="9264" y="5931"/>
                  </a:cubicBezTo>
                  <a:close/>
                  <a:moveTo>
                    <a:pt x="381" y="1"/>
                  </a:moveTo>
                  <a:cubicBezTo>
                    <a:pt x="167" y="1"/>
                    <a:pt x="0" y="167"/>
                    <a:pt x="0" y="382"/>
                  </a:cubicBezTo>
                  <a:lnTo>
                    <a:pt x="0" y="882"/>
                  </a:lnTo>
                  <a:cubicBezTo>
                    <a:pt x="0" y="1072"/>
                    <a:pt x="167" y="1239"/>
                    <a:pt x="381" y="1239"/>
                  </a:cubicBezTo>
                  <a:lnTo>
                    <a:pt x="405" y="1239"/>
                  </a:lnTo>
                  <a:cubicBezTo>
                    <a:pt x="381" y="1430"/>
                    <a:pt x="334" y="1620"/>
                    <a:pt x="214" y="1787"/>
                  </a:cubicBezTo>
                  <a:cubicBezTo>
                    <a:pt x="72" y="1954"/>
                    <a:pt x="0" y="2168"/>
                    <a:pt x="0" y="2382"/>
                  </a:cubicBezTo>
                  <a:lnTo>
                    <a:pt x="0" y="8002"/>
                  </a:lnTo>
                  <a:cubicBezTo>
                    <a:pt x="0" y="8336"/>
                    <a:pt x="262" y="8598"/>
                    <a:pt x="595" y="8598"/>
                  </a:cubicBezTo>
                  <a:lnTo>
                    <a:pt x="7764" y="8598"/>
                  </a:lnTo>
                  <a:cubicBezTo>
                    <a:pt x="7978" y="8598"/>
                    <a:pt x="8192" y="8526"/>
                    <a:pt x="8359" y="8407"/>
                  </a:cubicBezTo>
                  <a:cubicBezTo>
                    <a:pt x="8526" y="8288"/>
                    <a:pt x="8716" y="8217"/>
                    <a:pt x="8907" y="8193"/>
                  </a:cubicBezTo>
                  <a:lnTo>
                    <a:pt x="8907" y="8217"/>
                  </a:lnTo>
                  <a:cubicBezTo>
                    <a:pt x="8907" y="8431"/>
                    <a:pt x="9073" y="8598"/>
                    <a:pt x="9264" y="8598"/>
                  </a:cubicBezTo>
                  <a:lnTo>
                    <a:pt x="9764" y="8598"/>
                  </a:lnTo>
                  <a:cubicBezTo>
                    <a:pt x="9978" y="8598"/>
                    <a:pt x="10121" y="8431"/>
                    <a:pt x="10121" y="8217"/>
                  </a:cubicBezTo>
                  <a:lnTo>
                    <a:pt x="10121" y="5978"/>
                  </a:lnTo>
                  <a:cubicBezTo>
                    <a:pt x="10121" y="5788"/>
                    <a:pt x="9955" y="5621"/>
                    <a:pt x="9764" y="5621"/>
                  </a:cubicBezTo>
                  <a:lnTo>
                    <a:pt x="9264" y="5621"/>
                  </a:lnTo>
                  <a:cubicBezTo>
                    <a:pt x="9050" y="5621"/>
                    <a:pt x="8883" y="5788"/>
                    <a:pt x="8883" y="5978"/>
                  </a:cubicBezTo>
                  <a:lnTo>
                    <a:pt x="8883" y="6026"/>
                  </a:lnTo>
                  <a:cubicBezTo>
                    <a:pt x="8716" y="6002"/>
                    <a:pt x="8526" y="5931"/>
                    <a:pt x="8359" y="5811"/>
                  </a:cubicBezTo>
                  <a:cubicBezTo>
                    <a:pt x="8168" y="5692"/>
                    <a:pt x="7954" y="5621"/>
                    <a:pt x="7740" y="5621"/>
                  </a:cubicBezTo>
                  <a:lnTo>
                    <a:pt x="7049" y="5621"/>
                  </a:lnTo>
                  <a:cubicBezTo>
                    <a:pt x="6954" y="5621"/>
                    <a:pt x="6882" y="5692"/>
                    <a:pt x="6882" y="5764"/>
                  </a:cubicBezTo>
                  <a:cubicBezTo>
                    <a:pt x="6882" y="5859"/>
                    <a:pt x="6954" y="5931"/>
                    <a:pt x="7049" y="5931"/>
                  </a:cubicBezTo>
                  <a:lnTo>
                    <a:pt x="7740" y="5931"/>
                  </a:lnTo>
                  <a:cubicBezTo>
                    <a:pt x="7907" y="5931"/>
                    <a:pt x="8049" y="5978"/>
                    <a:pt x="8192" y="6050"/>
                  </a:cubicBezTo>
                  <a:cubicBezTo>
                    <a:pt x="8407" y="6216"/>
                    <a:pt x="8645" y="6288"/>
                    <a:pt x="8907" y="6312"/>
                  </a:cubicBezTo>
                  <a:lnTo>
                    <a:pt x="8907" y="6907"/>
                  </a:lnTo>
                  <a:lnTo>
                    <a:pt x="5930" y="6907"/>
                  </a:lnTo>
                  <a:lnTo>
                    <a:pt x="5930" y="5907"/>
                  </a:lnTo>
                  <a:lnTo>
                    <a:pt x="6382" y="5907"/>
                  </a:lnTo>
                  <a:cubicBezTo>
                    <a:pt x="6454" y="5907"/>
                    <a:pt x="6525" y="5859"/>
                    <a:pt x="6525" y="5764"/>
                  </a:cubicBezTo>
                  <a:cubicBezTo>
                    <a:pt x="6525" y="5692"/>
                    <a:pt x="6454" y="5621"/>
                    <a:pt x="6382" y="5621"/>
                  </a:cubicBezTo>
                  <a:lnTo>
                    <a:pt x="4858" y="5621"/>
                  </a:lnTo>
                  <a:lnTo>
                    <a:pt x="4858" y="2382"/>
                  </a:lnTo>
                  <a:cubicBezTo>
                    <a:pt x="4858" y="2168"/>
                    <a:pt x="4811" y="1954"/>
                    <a:pt x="4668" y="1787"/>
                  </a:cubicBezTo>
                  <a:cubicBezTo>
                    <a:pt x="4549" y="1620"/>
                    <a:pt x="4477" y="1430"/>
                    <a:pt x="4477" y="1239"/>
                  </a:cubicBezTo>
                  <a:lnTo>
                    <a:pt x="4501" y="1239"/>
                  </a:lnTo>
                  <a:cubicBezTo>
                    <a:pt x="4715" y="1239"/>
                    <a:pt x="4858" y="1072"/>
                    <a:pt x="4858" y="882"/>
                  </a:cubicBezTo>
                  <a:lnTo>
                    <a:pt x="4858" y="382"/>
                  </a:lnTo>
                  <a:cubicBezTo>
                    <a:pt x="4858" y="167"/>
                    <a:pt x="4715" y="1"/>
                    <a:pt x="4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094237" y="1389006"/>
              <a:ext cx="19287" cy="9660"/>
            </a:xfrm>
            <a:custGeom>
              <a:avLst/>
              <a:gdLst/>
              <a:ahLst/>
              <a:cxnLst/>
              <a:rect l="l" t="t" r="r" b="b"/>
              <a:pathLst>
                <a:path w="573" h="287" extrusionOk="0">
                  <a:moveTo>
                    <a:pt x="167" y="1"/>
                  </a:moveTo>
                  <a:cubicBezTo>
                    <a:pt x="72" y="1"/>
                    <a:pt x="1" y="49"/>
                    <a:pt x="1" y="144"/>
                  </a:cubicBezTo>
                  <a:cubicBezTo>
                    <a:pt x="1" y="215"/>
                    <a:pt x="72" y="287"/>
                    <a:pt x="167" y="287"/>
                  </a:cubicBezTo>
                  <a:lnTo>
                    <a:pt x="429" y="287"/>
                  </a:lnTo>
                  <a:cubicBezTo>
                    <a:pt x="525" y="287"/>
                    <a:pt x="572" y="215"/>
                    <a:pt x="572" y="144"/>
                  </a:cubicBezTo>
                  <a:cubicBezTo>
                    <a:pt x="572" y="72"/>
                    <a:pt x="525" y="1"/>
                    <a:pt x="4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101440" y="1409875"/>
              <a:ext cx="56953" cy="9627"/>
            </a:xfrm>
            <a:custGeom>
              <a:avLst/>
              <a:gdLst/>
              <a:ahLst/>
              <a:cxnLst/>
              <a:rect l="l" t="t" r="r" b="b"/>
              <a:pathLst>
                <a:path w="1692" h="286" extrusionOk="0">
                  <a:moveTo>
                    <a:pt x="168" y="0"/>
                  </a:moveTo>
                  <a:cubicBezTo>
                    <a:pt x="72" y="0"/>
                    <a:pt x="1" y="48"/>
                    <a:pt x="1" y="143"/>
                  </a:cubicBezTo>
                  <a:cubicBezTo>
                    <a:pt x="1" y="214"/>
                    <a:pt x="72" y="286"/>
                    <a:pt x="168" y="286"/>
                  </a:cubicBezTo>
                  <a:lnTo>
                    <a:pt x="1549" y="286"/>
                  </a:lnTo>
                  <a:cubicBezTo>
                    <a:pt x="1620" y="286"/>
                    <a:pt x="1692" y="214"/>
                    <a:pt x="1692" y="143"/>
                  </a:cubicBezTo>
                  <a:cubicBezTo>
                    <a:pt x="1692" y="48"/>
                    <a:pt x="1620" y="0"/>
                    <a:pt x="1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39"/>
          <p:cNvGrpSpPr/>
          <p:nvPr/>
        </p:nvGrpSpPr>
        <p:grpSpPr>
          <a:xfrm>
            <a:off x="3295355" y="1690440"/>
            <a:ext cx="590308" cy="587044"/>
            <a:chOff x="1395254" y="1186810"/>
            <a:chExt cx="341514" cy="340908"/>
          </a:xfrm>
        </p:grpSpPr>
        <p:sp>
          <p:nvSpPr>
            <p:cNvPr id="1086" name="Google Shape;1086;p39"/>
            <p:cNvSpPr/>
            <p:nvPr/>
          </p:nvSpPr>
          <p:spPr>
            <a:xfrm>
              <a:off x="1400875" y="1384226"/>
              <a:ext cx="137905" cy="138679"/>
            </a:xfrm>
            <a:custGeom>
              <a:avLst/>
              <a:gdLst/>
              <a:ahLst/>
              <a:cxnLst/>
              <a:rect l="l" t="t" r="r" b="b"/>
              <a:pathLst>
                <a:path w="4097" h="4120" extrusionOk="0">
                  <a:moveTo>
                    <a:pt x="2048" y="0"/>
                  </a:moveTo>
                  <a:lnTo>
                    <a:pt x="1596" y="452"/>
                  </a:lnTo>
                  <a:cubicBezTo>
                    <a:pt x="1566" y="482"/>
                    <a:pt x="1519" y="502"/>
                    <a:pt x="1475" y="502"/>
                  </a:cubicBezTo>
                  <a:cubicBezTo>
                    <a:pt x="1449" y="502"/>
                    <a:pt x="1423" y="494"/>
                    <a:pt x="1405" y="476"/>
                  </a:cubicBezTo>
                  <a:cubicBezTo>
                    <a:pt x="1303" y="415"/>
                    <a:pt x="1188" y="384"/>
                    <a:pt x="1075" y="384"/>
                  </a:cubicBezTo>
                  <a:cubicBezTo>
                    <a:pt x="924" y="384"/>
                    <a:pt x="776" y="439"/>
                    <a:pt x="667" y="548"/>
                  </a:cubicBezTo>
                  <a:lnTo>
                    <a:pt x="0" y="1238"/>
                  </a:lnTo>
                  <a:lnTo>
                    <a:pt x="2882" y="4120"/>
                  </a:lnTo>
                  <a:lnTo>
                    <a:pt x="3548" y="3429"/>
                  </a:lnTo>
                  <a:cubicBezTo>
                    <a:pt x="3763" y="3239"/>
                    <a:pt x="3787" y="2929"/>
                    <a:pt x="3620" y="2715"/>
                  </a:cubicBezTo>
                  <a:cubicBezTo>
                    <a:pt x="3596" y="2643"/>
                    <a:pt x="3596" y="2572"/>
                    <a:pt x="3644" y="2501"/>
                  </a:cubicBezTo>
                  <a:lnTo>
                    <a:pt x="4096" y="2072"/>
                  </a:lnTo>
                  <a:lnTo>
                    <a:pt x="2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1456986" y="1384226"/>
              <a:ext cx="81794" cy="138679"/>
            </a:xfrm>
            <a:custGeom>
              <a:avLst/>
              <a:gdLst/>
              <a:ahLst/>
              <a:cxnLst/>
              <a:rect l="l" t="t" r="r" b="b"/>
              <a:pathLst>
                <a:path w="2430" h="4120" extrusionOk="0">
                  <a:moveTo>
                    <a:pt x="381" y="0"/>
                  </a:moveTo>
                  <a:lnTo>
                    <a:pt x="0" y="381"/>
                  </a:lnTo>
                  <a:lnTo>
                    <a:pt x="1572" y="1953"/>
                  </a:lnTo>
                  <a:cubicBezTo>
                    <a:pt x="1643" y="2024"/>
                    <a:pt x="1643" y="2143"/>
                    <a:pt x="1572" y="2215"/>
                  </a:cubicBezTo>
                  <a:lnTo>
                    <a:pt x="1477" y="2334"/>
                  </a:lnTo>
                  <a:cubicBezTo>
                    <a:pt x="1429" y="2381"/>
                    <a:pt x="1405" y="2453"/>
                    <a:pt x="1453" y="2524"/>
                  </a:cubicBezTo>
                  <a:cubicBezTo>
                    <a:pt x="1596" y="2762"/>
                    <a:pt x="1572" y="3072"/>
                    <a:pt x="1381" y="3263"/>
                  </a:cubicBezTo>
                  <a:lnTo>
                    <a:pt x="857" y="3763"/>
                  </a:lnTo>
                  <a:lnTo>
                    <a:pt x="1215" y="4120"/>
                  </a:lnTo>
                  <a:lnTo>
                    <a:pt x="1881" y="3453"/>
                  </a:lnTo>
                  <a:cubicBezTo>
                    <a:pt x="2072" y="3239"/>
                    <a:pt x="2120" y="2929"/>
                    <a:pt x="1953" y="2715"/>
                  </a:cubicBezTo>
                  <a:cubicBezTo>
                    <a:pt x="1929" y="2643"/>
                    <a:pt x="1929" y="2572"/>
                    <a:pt x="1977" y="2524"/>
                  </a:cubicBezTo>
                  <a:lnTo>
                    <a:pt x="2429" y="2072"/>
                  </a:lnTo>
                  <a:lnTo>
                    <a:pt x="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1460992" y="1355346"/>
              <a:ext cx="106635" cy="106837"/>
            </a:xfrm>
            <a:custGeom>
              <a:avLst/>
              <a:gdLst/>
              <a:ahLst/>
              <a:cxnLst/>
              <a:rect l="l" t="t" r="r" b="b"/>
              <a:pathLst>
                <a:path w="3168" h="3174" extrusionOk="0">
                  <a:moveTo>
                    <a:pt x="667" y="1"/>
                  </a:moveTo>
                  <a:lnTo>
                    <a:pt x="72" y="620"/>
                  </a:lnTo>
                  <a:cubicBezTo>
                    <a:pt x="0" y="691"/>
                    <a:pt x="0" y="787"/>
                    <a:pt x="72" y="834"/>
                  </a:cubicBezTo>
                  <a:lnTo>
                    <a:pt x="2334" y="3120"/>
                  </a:lnTo>
                  <a:cubicBezTo>
                    <a:pt x="2370" y="3156"/>
                    <a:pt x="2411" y="3174"/>
                    <a:pt x="2453" y="3174"/>
                  </a:cubicBezTo>
                  <a:cubicBezTo>
                    <a:pt x="2495" y="3174"/>
                    <a:pt x="2536" y="3156"/>
                    <a:pt x="2572" y="3120"/>
                  </a:cubicBezTo>
                  <a:lnTo>
                    <a:pt x="3168" y="2501"/>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1472200" y="1355346"/>
              <a:ext cx="95426" cy="106265"/>
            </a:xfrm>
            <a:custGeom>
              <a:avLst/>
              <a:gdLst/>
              <a:ahLst/>
              <a:cxnLst/>
              <a:rect l="l" t="t" r="r" b="b"/>
              <a:pathLst>
                <a:path w="2835" h="3157" extrusionOk="0">
                  <a:moveTo>
                    <a:pt x="1644" y="2739"/>
                  </a:moveTo>
                  <a:cubicBezTo>
                    <a:pt x="1651" y="2750"/>
                    <a:pt x="1659" y="2759"/>
                    <a:pt x="1669" y="2766"/>
                  </a:cubicBezTo>
                  <a:lnTo>
                    <a:pt x="1669" y="2766"/>
                  </a:lnTo>
                  <a:lnTo>
                    <a:pt x="1644" y="2739"/>
                  </a:lnTo>
                  <a:close/>
                  <a:moveTo>
                    <a:pt x="334" y="1"/>
                  </a:moveTo>
                  <a:lnTo>
                    <a:pt x="1" y="358"/>
                  </a:lnTo>
                  <a:lnTo>
                    <a:pt x="1953" y="2334"/>
                  </a:lnTo>
                  <a:cubicBezTo>
                    <a:pt x="2049" y="2406"/>
                    <a:pt x="2049" y="2549"/>
                    <a:pt x="1953" y="2644"/>
                  </a:cubicBezTo>
                  <a:lnTo>
                    <a:pt x="1858" y="2739"/>
                  </a:lnTo>
                  <a:cubicBezTo>
                    <a:pt x="1834" y="2775"/>
                    <a:pt x="1793" y="2793"/>
                    <a:pt x="1751" y="2793"/>
                  </a:cubicBezTo>
                  <a:cubicBezTo>
                    <a:pt x="1722" y="2793"/>
                    <a:pt x="1692" y="2784"/>
                    <a:pt x="1669" y="2766"/>
                  </a:cubicBezTo>
                  <a:lnTo>
                    <a:pt x="1669" y="2766"/>
                  </a:lnTo>
                  <a:lnTo>
                    <a:pt x="2001" y="3120"/>
                  </a:lnTo>
                  <a:cubicBezTo>
                    <a:pt x="2037" y="3144"/>
                    <a:pt x="2078" y="3156"/>
                    <a:pt x="2120" y="3156"/>
                  </a:cubicBezTo>
                  <a:cubicBezTo>
                    <a:pt x="2162" y="3156"/>
                    <a:pt x="2203" y="3144"/>
                    <a:pt x="2239" y="3120"/>
                  </a:cubicBezTo>
                  <a:lnTo>
                    <a:pt x="2835" y="2501"/>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1478629" y="1342319"/>
              <a:ext cx="102629" cy="101653"/>
            </a:xfrm>
            <a:custGeom>
              <a:avLst/>
              <a:gdLst/>
              <a:ahLst/>
              <a:cxnLst/>
              <a:rect l="l" t="t" r="r" b="b"/>
              <a:pathLst>
                <a:path w="3049" h="3020" extrusionOk="0">
                  <a:moveTo>
                    <a:pt x="378" y="1"/>
                  </a:moveTo>
                  <a:cubicBezTo>
                    <a:pt x="339" y="1"/>
                    <a:pt x="298" y="19"/>
                    <a:pt x="262" y="54"/>
                  </a:cubicBezTo>
                  <a:lnTo>
                    <a:pt x="72" y="245"/>
                  </a:lnTo>
                  <a:cubicBezTo>
                    <a:pt x="0" y="316"/>
                    <a:pt x="0" y="412"/>
                    <a:pt x="72" y="459"/>
                  </a:cubicBezTo>
                  <a:lnTo>
                    <a:pt x="2572" y="2983"/>
                  </a:lnTo>
                  <a:cubicBezTo>
                    <a:pt x="2608" y="3007"/>
                    <a:pt x="2649" y="3019"/>
                    <a:pt x="2688" y="3019"/>
                  </a:cubicBezTo>
                  <a:cubicBezTo>
                    <a:pt x="2727" y="3019"/>
                    <a:pt x="2763" y="3007"/>
                    <a:pt x="2786" y="2983"/>
                  </a:cubicBezTo>
                  <a:lnTo>
                    <a:pt x="3001" y="2769"/>
                  </a:lnTo>
                  <a:cubicBezTo>
                    <a:pt x="3048" y="2721"/>
                    <a:pt x="3048" y="2602"/>
                    <a:pt x="3001" y="2555"/>
                  </a:cubicBezTo>
                  <a:lnTo>
                    <a:pt x="476" y="54"/>
                  </a:lnTo>
                  <a:cubicBezTo>
                    <a:pt x="453" y="19"/>
                    <a:pt x="417" y="1"/>
                    <a:pt x="378"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1553961" y="1417078"/>
              <a:ext cx="27298" cy="26894"/>
            </a:xfrm>
            <a:custGeom>
              <a:avLst/>
              <a:gdLst/>
              <a:ahLst/>
              <a:cxnLst/>
              <a:rect l="l" t="t" r="r" b="b"/>
              <a:pathLst>
                <a:path w="811" h="799" extrusionOk="0">
                  <a:moveTo>
                    <a:pt x="429" y="0"/>
                  </a:moveTo>
                  <a:lnTo>
                    <a:pt x="429" y="0"/>
                  </a:lnTo>
                  <a:cubicBezTo>
                    <a:pt x="477" y="72"/>
                    <a:pt x="477" y="167"/>
                    <a:pt x="429" y="239"/>
                  </a:cubicBezTo>
                  <a:lnTo>
                    <a:pt x="239" y="429"/>
                  </a:lnTo>
                  <a:cubicBezTo>
                    <a:pt x="203" y="453"/>
                    <a:pt x="161" y="465"/>
                    <a:pt x="120" y="465"/>
                  </a:cubicBezTo>
                  <a:cubicBezTo>
                    <a:pt x="78" y="465"/>
                    <a:pt x="36" y="453"/>
                    <a:pt x="1" y="429"/>
                  </a:cubicBezTo>
                  <a:lnTo>
                    <a:pt x="1" y="429"/>
                  </a:lnTo>
                  <a:lnTo>
                    <a:pt x="334" y="762"/>
                  </a:lnTo>
                  <a:cubicBezTo>
                    <a:pt x="370" y="786"/>
                    <a:pt x="411" y="798"/>
                    <a:pt x="450" y="798"/>
                  </a:cubicBezTo>
                  <a:cubicBezTo>
                    <a:pt x="489" y="798"/>
                    <a:pt x="525" y="786"/>
                    <a:pt x="548" y="762"/>
                  </a:cubicBezTo>
                  <a:lnTo>
                    <a:pt x="739" y="548"/>
                  </a:lnTo>
                  <a:cubicBezTo>
                    <a:pt x="810" y="500"/>
                    <a:pt x="810" y="405"/>
                    <a:pt x="739" y="334"/>
                  </a:cubicBezTo>
                  <a:lnTo>
                    <a:pt x="429"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1550763" y="1322494"/>
              <a:ext cx="50524" cy="50052"/>
            </a:xfrm>
            <a:custGeom>
              <a:avLst/>
              <a:gdLst/>
              <a:ahLst/>
              <a:cxnLst/>
              <a:rect l="l" t="t" r="r" b="b"/>
              <a:pathLst>
                <a:path w="1501" h="1487" extrusionOk="0">
                  <a:moveTo>
                    <a:pt x="1001" y="0"/>
                  </a:moveTo>
                  <a:lnTo>
                    <a:pt x="48" y="953"/>
                  </a:lnTo>
                  <a:cubicBezTo>
                    <a:pt x="0" y="977"/>
                    <a:pt x="0" y="1048"/>
                    <a:pt x="0" y="1096"/>
                  </a:cubicBezTo>
                  <a:lnTo>
                    <a:pt x="48" y="1310"/>
                  </a:lnTo>
                  <a:cubicBezTo>
                    <a:pt x="48" y="1382"/>
                    <a:pt x="119" y="1429"/>
                    <a:pt x="191" y="1453"/>
                  </a:cubicBezTo>
                  <a:lnTo>
                    <a:pt x="381" y="1477"/>
                  </a:lnTo>
                  <a:cubicBezTo>
                    <a:pt x="394" y="1483"/>
                    <a:pt x="409" y="1486"/>
                    <a:pt x="424" y="1486"/>
                  </a:cubicBezTo>
                  <a:cubicBezTo>
                    <a:pt x="466" y="1486"/>
                    <a:pt x="513" y="1464"/>
                    <a:pt x="548" y="1429"/>
                  </a:cubicBezTo>
                  <a:lnTo>
                    <a:pt x="1501" y="477"/>
                  </a:lnTo>
                  <a:lnTo>
                    <a:pt x="1001"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1585231" y="1322494"/>
              <a:ext cx="34" cy="34"/>
            </a:xfrm>
            <a:custGeom>
              <a:avLst/>
              <a:gdLst/>
              <a:ahLst/>
              <a:cxnLst/>
              <a:rect l="l" t="t" r="r" b="b"/>
              <a:pathLst>
                <a:path w="1" h="1" extrusionOk="0">
                  <a:moveTo>
                    <a:pt x="0" y="0"/>
                  </a:move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1613269" y="1266382"/>
              <a:ext cx="44128" cy="43320"/>
            </a:xfrm>
            <a:custGeom>
              <a:avLst/>
              <a:gdLst/>
              <a:ahLst/>
              <a:cxnLst/>
              <a:rect l="l" t="t" r="r" b="b"/>
              <a:pathLst>
                <a:path w="1311" h="1287" extrusionOk="0">
                  <a:moveTo>
                    <a:pt x="834" y="0"/>
                  </a:moveTo>
                  <a:lnTo>
                    <a:pt x="1" y="810"/>
                  </a:lnTo>
                  <a:lnTo>
                    <a:pt x="501" y="1286"/>
                  </a:lnTo>
                  <a:lnTo>
                    <a:pt x="1311" y="477"/>
                  </a:lnTo>
                  <a:lnTo>
                    <a:pt x="834"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1625320" y="1191826"/>
              <a:ext cx="105827" cy="105255"/>
            </a:xfrm>
            <a:custGeom>
              <a:avLst/>
              <a:gdLst/>
              <a:ahLst/>
              <a:cxnLst/>
              <a:rect l="l" t="t" r="r" b="b"/>
              <a:pathLst>
                <a:path w="3144" h="3127" extrusionOk="0">
                  <a:moveTo>
                    <a:pt x="1882" y="1"/>
                  </a:moveTo>
                  <a:lnTo>
                    <a:pt x="72" y="1810"/>
                  </a:lnTo>
                  <a:cubicBezTo>
                    <a:pt x="0" y="1882"/>
                    <a:pt x="0" y="1977"/>
                    <a:pt x="72" y="2049"/>
                  </a:cubicBezTo>
                  <a:lnTo>
                    <a:pt x="1096" y="3073"/>
                  </a:lnTo>
                  <a:cubicBezTo>
                    <a:pt x="1131" y="3108"/>
                    <a:pt x="1179" y="3126"/>
                    <a:pt x="1227" y="3126"/>
                  </a:cubicBezTo>
                  <a:cubicBezTo>
                    <a:pt x="1274" y="3126"/>
                    <a:pt x="1322" y="3108"/>
                    <a:pt x="1358" y="3073"/>
                  </a:cubicBezTo>
                  <a:lnTo>
                    <a:pt x="3144" y="1287"/>
                  </a:lnTo>
                  <a:lnTo>
                    <a:pt x="1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1648545" y="1220672"/>
              <a:ext cx="82602" cy="76408"/>
            </a:xfrm>
            <a:custGeom>
              <a:avLst/>
              <a:gdLst/>
              <a:ahLst/>
              <a:cxnLst/>
              <a:rect l="l" t="t" r="r" b="b"/>
              <a:pathLst>
                <a:path w="2454" h="2270" extrusionOk="0">
                  <a:moveTo>
                    <a:pt x="2049" y="1"/>
                  </a:moveTo>
                  <a:lnTo>
                    <a:pt x="239" y="1811"/>
                  </a:lnTo>
                  <a:cubicBezTo>
                    <a:pt x="215" y="1846"/>
                    <a:pt x="173" y="1864"/>
                    <a:pt x="129" y="1864"/>
                  </a:cubicBezTo>
                  <a:cubicBezTo>
                    <a:pt x="84" y="1864"/>
                    <a:pt x="37" y="1846"/>
                    <a:pt x="1" y="1811"/>
                  </a:cubicBezTo>
                  <a:lnTo>
                    <a:pt x="1" y="1811"/>
                  </a:lnTo>
                  <a:lnTo>
                    <a:pt x="406" y="2216"/>
                  </a:lnTo>
                  <a:cubicBezTo>
                    <a:pt x="441" y="2251"/>
                    <a:pt x="489" y="2269"/>
                    <a:pt x="537" y="2269"/>
                  </a:cubicBezTo>
                  <a:cubicBezTo>
                    <a:pt x="584" y="2269"/>
                    <a:pt x="632" y="2251"/>
                    <a:pt x="668" y="2216"/>
                  </a:cubicBezTo>
                  <a:lnTo>
                    <a:pt x="2454" y="430"/>
                  </a:lnTo>
                  <a:lnTo>
                    <a:pt x="2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1579609" y="1285602"/>
              <a:ext cx="57761" cy="57761"/>
            </a:xfrm>
            <a:custGeom>
              <a:avLst/>
              <a:gdLst/>
              <a:ahLst/>
              <a:cxnLst/>
              <a:rect l="l" t="t" r="r" b="b"/>
              <a:pathLst>
                <a:path w="1716" h="1716" extrusionOk="0">
                  <a:moveTo>
                    <a:pt x="1001" y="1"/>
                  </a:moveTo>
                  <a:lnTo>
                    <a:pt x="310" y="691"/>
                  </a:lnTo>
                  <a:cubicBezTo>
                    <a:pt x="167" y="834"/>
                    <a:pt x="72" y="1001"/>
                    <a:pt x="1" y="1192"/>
                  </a:cubicBezTo>
                  <a:lnTo>
                    <a:pt x="525" y="1715"/>
                  </a:lnTo>
                  <a:cubicBezTo>
                    <a:pt x="715" y="1644"/>
                    <a:pt x="906" y="1549"/>
                    <a:pt x="1049" y="1406"/>
                  </a:cubicBezTo>
                  <a:lnTo>
                    <a:pt x="1715" y="739"/>
                  </a:lnTo>
                  <a:lnTo>
                    <a:pt x="1001"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1586039" y="1299235"/>
              <a:ext cx="51332" cy="44128"/>
            </a:xfrm>
            <a:custGeom>
              <a:avLst/>
              <a:gdLst/>
              <a:ahLst/>
              <a:cxnLst/>
              <a:rect l="l" t="t" r="r" b="b"/>
              <a:pathLst>
                <a:path w="1525" h="1311" extrusionOk="0">
                  <a:moveTo>
                    <a:pt x="1191" y="1"/>
                  </a:moveTo>
                  <a:lnTo>
                    <a:pt x="524" y="667"/>
                  </a:lnTo>
                  <a:cubicBezTo>
                    <a:pt x="381" y="810"/>
                    <a:pt x="191" y="929"/>
                    <a:pt x="0" y="977"/>
                  </a:cubicBezTo>
                  <a:lnTo>
                    <a:pt x="334" y="1310"/>
                  </a:lnTo>
                  <a:cubicBezTo>
                    <a:pt x="524" y="1263"/>
                    <a:pt x="715" y="1144"/>
                    <a:pt x="858" y="1001"/>
                  </a:cubicBezTo>
                  <a:lnTo>
                    <a:pt x="1524" y="334"/>
                  </a:lnTo>
                  <a:lnTo>
                    <a:pt x="1191"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1395254" y="1218686"/>
              <a:ext cx="341514" cy="309032"/>
            </a:xfrm>
            <a:custGeom>
              <a:avLst/>
              <a:gdLst/>
              <a:ahLst/>
              <a:cxnLst/>
              <a:rect l="l" t="t" r="r" b="b"/>
              <a:pathLst>
                <a:path w="10146" h="9181" extrusionOk="0">
                  <a:moveTo>
                    <a:pt x="7192" y="1727"/>
                  </a:moveTo>
                  <a:lnTo>
                    <a:pt x="7454" y="2013"/>
                  </a:lnTo>
                  <a:lnTo>
                    <a:pt x="7073" y="2394"/>
                  </a:lnTo>
                  <a:lnTo>
                    <a:pt x="6788" y="2108"/>
                  </a:lnTo>
                  <a:lnTo>
                    <a:pt x="7192" y="1727"/>
                  </a:lnTo>
                  <a:close/>
                  <a:moveTo>
                    <a:pt x="5502" y="3418"/>
                  </a:moveTo>
                  <a:lnTo>
                    <a:pt x="5787" y="3703"/>
                  </a:lnTo>
                  <a:lnTo>
                    <a:pt x="5049" y="4418"/>
                  </a:lnTo>
                  <a:lnTo>
                    <a:pt x="5025" y="4418"/>
                  </a:lnTo>
                  <a:lnTo>
                    <a:pt x="4835" y="4394"/>
                  </a:lnTo>
                  <a:cubicBezTo>
                    <a:pt x="4811" y="4394"/>
                    <a:pt x="4811" y="4370"/>
                    <a:pt x="4811" y="4370"/>
                  </a:cubicBezTo>
                  <a:lnTo>
                    <a:pt x="4763" y="4156"/>
                  </a:lnTo>
                  <a:cubicBezTo>
                    <a:pt x="4763" y="4156"/>
                    <a:pt x="4763" y="4132"/>
                    <a:pt x="4787" y="4132"/>
                  </a:cubicBezTo>
                  <a:lnTo>
                    <a:pt x="5502" y="3418"/>
                  </a:lnTo>
                  <a:close/>
                  <a:moveTo>
                    <a:pt x="2549" y="4346"/>
                  </a:moveTo>
                  <a:lnTo>
                    <a:pt x="4835" y="6656"/>
                  </a:lnTo>
                  <a:lnTo>
                    <a:pt x="4406" y="7085"/>
                  </a:lnTo>
                  <a:lnTo>
                    <a:pt x="4382" y="7085"/>
                  </a:lnTo>
                  <a:lnTo>
                    <a:pt x="2120" y="4799"/>
                  </a:lnTo>
                  <a:lnTo>
                    <a:pt x="2549" y="4346"/>
                  </a:lnTo>
                  <a:close/>
                  <a:moveTo>
                    <a:pt x="7767" y="0"/>
                  </a:moveTo>
                  <a:cubicBezTo>
                    <a:pt x="7728" y="0"/>
                    <a:pt x="7692" y="12"/>
                    <a:pt x="7669" y="36"/>
                  </a:cubicBezTo>
                  <a:lnTo>
                    <a:pt x="6811" y="893"/>
                  </a:lnTo>
                  <a:cubicBezTo>
                    <a:pt x="6764" y="965"/>
                    <a:pt x="6716" y="1036"/>
                    <a:pt x="6716" y="1132"/>
                  </a:cubicBezTo>
                  <a:cubicBezTo>
                    <a:pt x="6716" y="1203"/>
                    <a:pt x="6764" y="1298"/>
                    <a:pt x="6811" y="1370"/>
                  </a:cubicBezTo>
                  <a:lnTo>
                    <a:pt x="6978" y="1513"/>
                  </a:lnTo>
                  <a:lnTo>
                    <a:pt x="6597" y="1894"/>
                  </a:lnTo>
                  <a:lnTo>
                    <a:pt x="6502" y="1798"/>
                  </a:lnTo>
                  <a:cubicBezTo>
                    <a:pt x="6466" y="1775"/>
                    <a:pt x="6424" y="1763"/>
                    <a:pt x="6386" y="1763"/>
                  </a:cubicBezTo>
                  <a:cubicBezTo>
                    <a:pt x="6347" y="1763"/>
                    <a:pt x="6311" y="1775"/>
                    <a:pt x="6287" y="1798"/>
                  </a:cubicBezTo>
                  <a:cubicBezTo>
                    <a:pt x="6240" y="1846"/>
                    <a:pt x="6240" y="1941"/>
                    <a:pt x="6264" y="1989"/>
                  </a:cubicBezTo>
                  <a:lnTo>
                    <a:pt x="5692" y="2560"/>
                  </a:lnTo>
                  <a:cubicBezTo>
                    <a:pt x="5525" y="2727"/>
                    <a:pt x="5406" y="2918"/>
                    <a:pt x="5359" y="3132"/>
                  </a:cubicBezTo>
                  <a:lnTo>
                    <a:pt x="4573" y="3918"/>
                  </a:lnTo>
                  <a:cubicBezTo>
                    <a:pt x="4501" y="3989"/>
                    <a:pt x="4478" y="4108"/>
                    <a:pt x="4478" y="4204"/>
                  </a:cubicBezTo>
                  <a:lnTo>
                    <a:pt x="4525" y="4418"/>
                  </a:lnTo>
                  <a:cubicBezTo>
                    <a:pt x="4525" y="4418"/>
                    <a:pt x="4525" y="4442"/>
                    <a:pt x="4525" y="4442"/>
                  </a:cubicBezTo>
                  <a:lnTo>
                    <a:pt x="4216" y="4775"/>
                  </a:lnTo>
                  <a:lnTo>
                    <a:pt x="3882" y="4442"/>
                  </a:lnTo>
                  <a:cubicBezTo>
                    <a:pt x="3858" y="4418"/>
                    <a:pt x="3823" y="4406"/>
                    <a:pt x="3787" y="4406"/>
                  </a:cubicBezTo>
                  <a:cubicBezTo>
                    <a:pt x="3751" y="4406"/>
                    <a:pt x="3715" y="4418"/>
                    <a:pt x="3692" y="4442"/>
                  </a:cubicBezTo>
                  <a:cubicBezTo>
                    <a:pt x="3620" y="4489"/>
                    <a:pt x="3620" y="4585"/>
                    <a:pt x="3692" y="4656"/>
                  </a:cubicBezTo>
                  <a:lnTo>
                    <a:pt x="5359" y="6323"/>
                  </a:lnTo>
                  <a:cubicBezTo>
                    <a:pt x="5359" y="6323"/>
                    <a:pt x="5359" y="6347"/>
                    <a:pt x="5359" y="6347"/>
                  </a:cubicBezTo>
                  <a:lnTo>
                    <a:pt x="5168" y="6537"/>
                  </a:lnTo>
                  <a:lnTo>
                    <a:pt x="2668" y="4037"/>
                  </a:lnTo>
                  <a:cubicBezTo>
                    <a:pt x="2668" y="4037"/>
                    <a:pt x="2644" y="4037"/>
                    <a:pt x="2644" y="4013"/>
                  </a:cubicBezTo>
                  <a:lnTo>
                    <a:pt x="2668" y="4013"/>
                  </a:lnTo>
                  <a:lnTo>
                    <a:pt x="2858" y="3823"/>
                  </a:lnTo>
                  <a:lnTo>
                    <a:pt x="3215" y="4180"/>
                  </a:lnTo>
                  <a:cubicBezTo>
                    <a:pt x="3239" y="4204"/>
                    <a:pt x="3275" y="4215"/>
                    <a:pt x="3314" y="4215"/>
                  </a:cubicBezTo>
                  <a:cubicBezTo>
                    <a:pt x="3352" y="4215"/>
                    <a:pt x="3394" y="4204"/>
                    <a:pt x="3430" y="4180"/>
                  </a:cubicBezTo>
                  <a:cubicBezTo>
                    <a:pt x="3477" y="4108"/>
                    <a:pt x="3477" y="4013"/>
                    <a:pt x="3430" y="3965"/>
                  </a:cubicBezTo>
                  <a:lnTo>
                    <a:pt x="3072" y="3608"/>
                  </a:lnTo>
                  <a:cubicBezTo>
                    <a:pt x="3013" y="3549"/>
                    <a:pt x="2936" y="3519"/>
                    <a:pt x="2858" y="3519"/>
                  </a:cubicBezTo>
                  <a:cubicBezTo>
                    <a:pt x="2781" y="3519"/>
                    <a:pt x="2703" y="3549"/>
                    <a:pt x="2644" y="3608"/>
                  </a:cubicBezTo>
                  <a:lnTo>
                    <a:pt x="2453" y="3799"/>
                  </a:lnTo>
                  <a:cubicBezTo>
                    <a:pt x="2382" y="3870"/>
                    <a:pt x="2358" y="3942"/>
                    <a:pt x="2358" y="4013"/>
                  </a:cubicBezTo>
                  <a:cubicBezTo>
                    <a:pt x="2358" y="4061"/>
                    <a:pt x="2358" y="4085"/>
                    <a:pt x="2358" y="4108"/>
                  </a:cubicBezTo>
                  <a:lnTo>
                    <a:pt x="1906" y="4561"/>
                  </a:lnTo>
                  <a:cubicBezTo>
                    <a:pt x="1787" y="4680"/>
                    <a:pt x="1787" y="4870"/>
                    <a:pt x="1906" y="4989"/>
                  </a:cubicBezTo>
                  <a:lnTo>
                    <a:pt x="1929" y="5013"/>
                  </a:lnTo>
                  <a:lnTo>
                    <a:pt x="1667" y="5251"/>
                  </a:lnTo>
                  <a:cubicBezTo>
                    <a:pt x="1667" y="5275"/>
                    <a:pt x="1644" y="5275"/>
                    <a:pt x="1644" y="5275"/>
                  </a:cubicBezTo>
                  <a:cubicBezTo>
                    <a:pt x="1520" y="5193"/>
                    <a:pt x="1378" y="5150"/>
                    <a:pt x="1237" y="5150"/>
                  </a:cubicBezTo>
                  <a:cubicBezTo>
                    <a:pt x="1054" y="5150"/>
                    <a:pt x="873" y="5222"/>
                    <a:pt x="739" y="5370"/>
                  </a:cubicBezTo>
                  <a:lnTo>
                    <a:pt x="48" y="6037"/>
                  </a:lnTo>
                  <a:cubicBezTo>
                    <a:pt x="0" y="6085"/>
                    <a:pt x="0" y="6180"/>
                    <a:pt x="48" y="6252"/>
                  </a:cubicBezTo>
                  <a:cubicBezTo>
                    <a:pt x="96" y="6275"/>
                    <a:pt x="119" y="6299"/>
                    <a:pt x="167" y="6299"/>
                  </a:cubicBezTo>
                  <a:cubicBezTo>
                    <a:pt x="191" y="6299"/>
                    <a:pt x="239" y="6275"/>
                    <a:pt x="262" y="6252"/>
                  </a:cubicBezTo>
                  <a:lnTo>
                    <a:pt x="929" y="5561"/>
                  </a:lnTo>
                  <a:cubicBezTo>
                    <a:pt x="1024" y="5480"/>
                    <a:pt x="1134" y="5437"/>
                    <a:pt x="1242" y="5437"/>
                  </a:cubicBezTo>
                  <a:cubicBezTo>
                    <a:pt x="1324" y="5437"/>
                    <a:pt x="1405" y="5462"/>
                    <a:pt x="1477" y="5513"/>
                  </a:cubicBezTo>
                  <a:cubicBezTo>
                    <a:pt x="1533" y="5542"/>
                    <a:pt x="1590" y="5555"/>
                    <a:pt x="1643" y="5555"/>
                  </a:cubicBezTo>
                  <a:cubicBezTo>
                    <a:pt x="1725" y="5555"/>
                    <a:pt x="1800" y="5523"/>
                    <a:pt x="1858" y="5466"/>
                  </a:cubicBezTo>
                  <a:lnTo>
                    <a:pt x="2120" y="5204"/>
                  </a:lnTo>
                  <a:lnTo>
                    <a:pt x="2953" y="6037"/>
                  </a:lnTo>
                  <a:lnTo>
                    <a:pt x="1929" y="7037"/>
                  </a:lnTo>
                  <a:cubicBezTo>
                    <a:pt x="1882" y="7109"/>
                    <a:pt x="1882" y="7204"/>
                    <a:pt x="1929" y="7252"/>
                  </a:cubicBezTo>
                  <a:cubicBezTo>
                    <a:pt x="1953" y="7276"/>
                    <a:pt x="2001" y="7299"/>
                    <a:pt x="2025" y="7299"/>
                  </a:cubicBezTo>
                  <a:cubicBezTo>
                    <a:pt x="2072" y="7299"/>
                    <a:pt x="2120" y="7276"/>
                    <a:pt x="2144" y="7252"/>
                  </a:cubicBezTo>
                  <a:lnTo>
                    <a:pt x="3144" y="6228"/>
                  </a:lnTo>
                  <a:lnTo>
                    <a:pt x="3977" y="7061"/>
                  </a:lnTo>
                  <a:lnTo>
                    <a:pt x="3715" y="7323"/>
                  </a:lnTo>
                  <a:cubicBezTo>
                    <a:pt x="3620" y="7419"/>
                    <a:pt x="3596" y="7585"/>
                    <a:pt x="3668" y="7704"/>
                  </a:cubicBezTo>
                  <a:cubicBezTo>
                    <a:pt x="3787" y="7871"/>
                    <a:pt x="3763" y="8085"/>
                    <a:pt x="3620" y="8252"/>
                  </a:cubicBezTo>
                  <a:lnTo>
                    <a:pt x="2930" y="8919"/>
                  </a:lnTo>
                  <a:cubicBezTo>
                    <a:pt x="2882" y="8966"/>
                    <a:pt x="2882" y="9062"/>
                    <a:pt x="2930" y="9133"/>
                  </a:cubicBezTo>
                  <a:cubicBezTo>
                    <a:pt x="2977" y="9157"/>
                    <a:pt x="3001" y="9181"/>
                    <a:pt x="3049" y="9181"/>
                  </a:cubicBezTo>
                  <a:cubicBezTo>
                    <a:pt x="3072" y="9181"/>
                    <a:pt x="3120" y="9157"/>
                    <a:pt x="3144" y="9133"/>
                  </a:cubicBezTo>
                  <a:lnTo>
                    <a:pt x="3835" y="8443"/>
                  </a:lnTo>
                  <a:cubicBezTo>
                    <a:pt x="4073" y="8204"/>
                    <a:pt x="4120" y="7823"/>
                    <a:pt x="3906" y="7538"/>
                  </a:cubicBezTo>
                  <a:cubicBezTo>
                    <a:pt x="3906" y="7538"/>
                    <a:pt x="3906" y="7538"/>
                    <a:pt x="3930" y="7514"/>
                  </a:cubicBezTo>
                  <a:lnTo>
                    <a:pt x="4168" y="7276"/>
                  </a:lnTo>
                  <a:lnTo>
                    <a:pt x="4192" y="7276"/>
                  </a:lnTo>
                  <a:cubicBezTo>
                    <a:pt x="4239" y="7323"/>
                    <a:pt x="4311" y="7371"/>
                    <a:pt x="4406" y="7371"/>
                  </a:cubicBezTo>
                  <a:cubicBezTo>
                    <a:pt x="4478" y="7371"/>
                    <a:pt x="4549" y="7323"/>
                    <a:pt x="4620" y="7276"/>
                  </a:cubicBezTo>
                  <a:lnTo>
                    <a:pt x="5073" y="6823"/>
                  </a:lnTo>
                  <a:lnTo>
                    <a:pt x="5168" y="6823"/>
                  </a:lnTo>
                  <a:cubicBezTo>
                    <a:pt x="5240" y="6823"/>
                    <a:pt x="5311" y="6799"/>
                    <a:pt x="5382" y="6728"/>
                  </a:cubicBezTo>
                  <a:lnTo>
                    <a:pt x="5573" y="6537"/>
                  </a:lnTo>
                  <a:cubicBezTo>
                    <a:pt x="5692" y="6418"/>
                    <a:pt x="5692" y="6228"/>
                    <a:pt x="5573" y="6109"/>
                  </a:cubicBezTo>
                  <a:lnTo>
                    <a:pt x="4430" y="4966"/>
                  </a:lnTo>
                  <a:lnTo>
                    <a:pt x="4739" y="4656"/>
                  </a:lnTo>
                  <a:lnTo>
                    <a:pt x="4787" y="4656"/>
                  </a:lnTo>
                  <a:lnTo>
                    <a:pt x="4978" y="4704"/>
                  </a:lnTo>
                  <a:lnTo>
                    <a:pt x="5025" y="4704"/>
                  </a:lnTo>
                  <a:cubicBezTo>
                    <a:pt x="5121" y="4704"/>
                    <a:pt x="5216" y="4680"/>
                    <a:pt x="5263" y="4608"/>
                  </a:cubicBezTo>
                  <a:lnTo>
                    <a:pt x="6049" y="3823"/>
                  </a:lnTo>
                  <a:cubicBezTo>
                    <a:pt x="6264" y="3775"/>
                    <a:pt x="6478" y="3656"/>
                    <a:pt x="6645" y="3489"/>
                  </a:cubicBezTo>
                  <a:cubicBezTo>
                    <a:pt x="6692" y="3442"/>
                    <a:pt x="6692" y="3346"/>
                    <a:pt x="6645" y="3299"/>
                  </a:cubicBezTo>
                  <a:cubicBezTo>
                    <a:pt x="6618" y="3259"/>
                    <a:pt x="6578" y="3242"/>
                    <a:pt x="6539" y="3242"/>
                  </a:cubicBezTo>
                  <a:cubicBezTo>
                    <a:pt x="6507" y="3242"/>
                    <a:pt x="6476" y="3253"/>
                    <a:pt x="6454" y="3275"/>
                  </a:cubicBezTo>
                  <a:lnTo>
                    <a:pt x="6430" y="3275"/>
                  </a:lnTo>
                  <a:cubicBezTo>
                    <a:pt x="6311" y="3394"/>
                    <a:pt x="6192" y="3465"/>
                    <a:pt x="6049" y="3513"/>
                  </a:cubicBezTo>
                  <a:lnTo>
                    <a:pt x="5668" y="3132"/>
                  </a:lnTo>
                  <a:cubicBezTo>
                    <a:pt x="5716" y="2989"/>
                    <a:pt x="5787" y="2870"/>
                    <a:pt x="5906" y="2775"/>
                  </a:cubicBezTo>
                  <a:lnTo>
                    <a:pt x="6478" y="2203"/>
                  </a:lnTo>
                  <a:lnTo>
                    <a:pt x="7002" y="2727"/>
                  </a:lnTo>
                  <a:lnTo>
                    <a:pt x="6907" y="2822"/>
                  </a:lnTo>
                  <a:cubicBezTo>
                    <a:pt x="6835" y="2870"/>
                    <a:pt x="6835" y="2965"/>
                    <a:pt x="6907" y="3013"/>
                  </a:cubicBezTo>
                  <a:cubicBezTo>
                    <a:pt x="6930" y="3049"/>
                    <a:pt x="6966" y="3066"/>
                    <a:pt x="7002" y="3066"/>
                  </a:cubicBezTo>
                  <a:cubicBezTo>
                    <a:pt x="7038" y="3066"/>
                    <a:pt x="7073" y="3049"/>
                    <a:pt x="7097" y="3013"/>
                  </a:cubicBezTo>
                  <a:lnTo>
                    <a:pt x="7192" y="2918"/>
                  </a:lnTo>
                  <a:cubicBezTo>
                    <a:pt x="7240" y="2941"/>
                    <a:pt x="7264" y="2941"/>
                    <a:pt x="7288" y="2941"/>
                  </a:cubicBezTo>
                  <a:cubicBezTo>
                    <a:pt x="7311" y="2941"/>
                    <a:pt x="7359" y="2941"/>
                    <a:pt x="7383" y="2894"/>
                  </a:cubicBezTo>
                  <a:cubicBezTo>
                    <a:pt x="7454" y="2846"/>
                    <a:pt x="7454" y="2751"/>
                    <a:pt x="7383" y="2703"/>
                  </a:cubicBezTo>
                  <a:lnTo>
                    <a:pt x="7288" y="2608"/>
                  </a:lnTo>
                  <a:lnTo>
                    <a:pt x="7669" y="2203"/>
                  </a:lnTo>
                  <a:lnTo>
                    <a:pt x="7835" y="2370"/>
                  </a:lnTo>
                  <a:cubicBezTo>
                    <a:pt x="7907" y="2441"/>
                    <a:pt x="7978" y="2465"/>
                    <a:pt x="8074" y="2465"/>
                  </a:cubicBezTo>
                  <a:cubicBezTo>
                    <a:pt x="8145" y="2465"/>
                    <a:pt x="8240" y="2441"/>
                    <a:pt x="8288" y="2370"/>
                  </a:cubicBezTo>
                  <a:lnTo>
                    <a:pt x="10098" y="584"/>
                  </a:lnTo>
                  <a:cubicBezTo>
                    <a:pt x="10145" y="536"/>
                    <a:pt x="10145" y="441"/>
                    <a:pt x="10098" y="369"/>
                  </a:cubicBezTo>
                  <a:cubicBezTo>
                    <a:pt x="10062" y="346"/>
                    <a:pt x="10020" y="334"/>
                    <a:pt x="9982" y="334"/>
                  </a:cubicBezTo>
                  <a:cubicBezTo>
                    <a:pt x="9943" y="334"/>
                    <a:pt x="9907" y="346"/>
                    <a:pt x="9883" y="369"/>
                  </a:cubicBezTo>
                  <a:lnTo>
                    <a:pt x="9407" y="870"/>
                  </a:lnTo>
                  <a:lnTo>
                    <a:pt x="9169" y="631"/>
                  </a:lnTo>
                  <a:cubicBezTo>
                    <a:pt x="9145" y="608"/>
                    <a:pt x="9109" y="596"/>
                    <a:pt x="9074" y="596"/>
                  </a:cubicBezTo>
                  <a:cubicBezTo>
                    <a:pt x="9038" y="596"/>
                    <a:pt x="9002" y="608"/>
                    <a:pt x="8978" y="631"/>
                  </a:cubicBezTo>
                  <a:cubicBezTo>
                    <a:pt x="8907" y="703"/>
                    <a:pt x="8907" y="798"/>
                    <a:pt x="8978" y="846"/>
                  </a:cubicBezTo>
                  <a:lnTo>
                    <a:pt x="9193" y="1060"/>
                  </a:lnTo>
                  <a:lnTo>
                    <a:pt x="8955" y="1298"/>
                  </a:lnTo>
                  <a:lnTo>
                    <a:pt x="8740" y="1084"/>
                  </a:lnTo>
                  <a:cubicBezTo>
                    <a:pt x="8705" y="1060"/>
                    <a:pt x="8663" y="1048"/>
                    <a:pt x="8624" y="1048"/>
                  </a:cubicBezTo>
                  <a:cubicBezTo>
                    <a:pt x="8586" y="1048"/>
                    <a:pt x="8550" y="1060"/>
                    <a:pt x="8526" y="1084"/>
                  </a:cubicBezTo>
                  <a:cubicBezTo>
                    <a:pt x="8455" y="1132"/>
                    <a:pt x="8455" y="1227"/>
                    <a:pt x="8526" y="1298"/>
                  </a:cubicBezTo>
                  <a:lnTo>
                    <a:pt x="8740" y="1513"/>
                  </a:lnTo>
                  <a:lnTo>
                    <a:pt x="8502" y="1751"/>
                  </a:lnTo>
                  <a:lnTo>
                    <a:pt x="8026" y="1274"/>
                  </a:lnTo>
                  <a:cubicBezTo>
                    <a:pt x="8002" y="1251"/>
                    <a:pt x="7966" y="1239"/>
                    <a:pt x="7928" y="1239"/>
                  </a:cubicBezTo>
                  <a:cubicBezTo>
                    <a:pt x="7889" y="1239"/>
                    <a:pt x="7847" y="1251"/>
                    <a:pt x="7812" y="1274"/>
                  </a:cubicBezTo>
                  <a:cubicBezTo>
                    <a:pt x="7764" y="1322"/>
                    <a:pt x="7764" y="1417"/>
                    <a:pt x="7812" y="1489"/>
                  </a:cubicBezTo>
                  <a:lnTo>
                    <a:pt x="8288" y="1965"/>
                  </a:lnTo>
                  <a:lnTo>
                    <a:pt x="8097" y="2179"/>
                  </a:lnTo>
                  <a:lnTo>
                    <a:pt x="8050" y="2179"/>
                  </a:lnTo>
                  <a:lnTo>
                    <a:pt x="7026" y="1155"/>
                  </a:lnTo>
                  <a:cubicBezTo>
                    <a:pt x="7026" y="1132"/>
                    <a:pt x="7026" y="1108"/>
                    <a:pt x="7026" y="1108"/>
                  </a:cubicBezTo>
                  <a:lnTo>
                    <a:pt x="7883" y="250"/>
                  </a:lnTo>
                  <a:cubicBezTo>
                    <a:pt x="7931" y="203"/>
                    <a:pt x="7931" y="108"/>
                    <a:pt x="7883" y="36"/>
                  </a:cubicBezTo>
                  <a:cubicBezTo>
                    <a:pt x="7847" y="12"/>
                    <a:pt x="7806" y="0"/>
                    <a:pt x="7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1666991" y="1186810"/>
              <a:ext cx="27298" cy="25885"/>
            </a:xfrm>
            <a:custGeom>
              <a:avLst/>
              <a:gdLst/>
              <a:ahLst/>
              <a:cxnLst/>
              <a:rect l="l" t="t" r="r" b="b"/>
              <a:pathLst>
                <a:path w="811" h="769" extrusionOk="0">
                  <a:moveTo>
                    <a:pt x="641" y="1"/>
                  </a:moveTo>
                  <a:cubicBezTo>
                    <a:pt x="602" y="1"/>
                    <a:pt x="560" y="19"/>
                    <a:pt x="524" y="54"/>
                  </a:cubicBezTo>
                  <a:lnTo>
                    <a:pt x="72" y="531"/>
                  </a:lnTo>
                  <a:cubicBezTo>
                    <a:pt x="1" y="578"/>
                    <a:pt x="1" y="673"/>
                    <a:pt x="72" y="721"/>
                  </a:cubicBezTo>
                  <a:cubicBezTo>
                    <a:pt x="96" y="769"/>
                    <a:pt x="120" y="769"/>
                    <a:pt x="167" y="769"/>
                  </a:cubicBezTo>
                  <a:cubicBezTo>
                    <a:pt x="215" y="769"/>
                    <a:pt x="239" y="769"/>
                    <a:pt x="262" y="721"/>
                  </a:cubicBezTo>
                  <a:lnTo>
                    <a:pt x="739" y="245"/>
                  </a:lnTo>
                  <a:cubicBezTo>
                    <a:pt x="810" y="197"/>
                    <a:pt x="810" y="102"/>
                    <a:pt x="739" y="54"/>
                  </a:cubicBezTo>
                  <a:cubicBezTo>
                    <a:pt x="715" y="19"/>
                    <a:pt x="679" y="1"/>
                    <a:pt x="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39"/>
          <p:cNvGrpSpPr/>
          <p:nvPr/>
        </p:nvGrpSpPr>
        <p:grpSpPr>
          <a:xfrm>
            <a:off x="1333041" y="1749968"/>
            <a:ext cx="588911" cy="467989"/>
            <a:chOff x="713100" y="1221480"/>
            <a:chExt cx="340707" cy="271771"/>
          </a:xfrm>
        </p:grpSpPr>
        <p:sp>
          <p:nvSpPr>
            <p:cNvPr id="1102" name="Google Shape;1102;p39"/>
            <p:cNvSpPr/>
            <p:nvPr/>
          </p:nvSpPr>
          <p:spPr>
            <a:xfrm>
              <a:off x="785233" y="1226293"/>
              <a:ext cx="37699" cy="226902"/>
            </a:xfrm>
            <a:custGeom>
              <a:avLst/>
              <a:gdLst/>
              <a:ahLst/>
              <a:cxnLst/>
              <a:rect l="l" t="t" r="r" b="b"/>
              <a:pathLst>
                <a:path w="1120" h="6741" extrusionOk="0">
                  <a:moveTo>
                    <a:pt x="1" y="1"/>
                  </a:moveTo>
                  <a:lnTo>
                    <a:pt x="1" y="6168"/>
                  </a:lnTo>
                  <a:cubicBezTo>
                    <a:pt x="1" y="6478"/>
                    <a:pt x="263" y="6740"/>
                    <a:pt x="572"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785233" y="1226293"/>
              <a:ext cx="37699" cy="226902"/>
            </a:xfrm>
            <a:custGeom>
              <a:avLst/>
              <a:gdLst/>
              <a:ahLst/>
              <a:cxnLst/>
              <a:rect l="l" t="t" r="r" b="b"/>
              <a:pathLst>
                <a:path w="1120" h="6741" extrusionOk="0">
                  <a:moveTo>
                    <a:pt x="1" y="1"/>
                  </a:moveTo>
                  <a:lnTo>
                    <a:pt x="1" y="501"/>
                  </a:lnTo>
                  <a:lnTo>
                    <a:pt x="358" y="501"/>
                  </a:lnTo>
                  <a:cubicBezTo>
                    <a:pt x="477" y="501"/>
                    <a:pt x="548" y="572"/>
                    <a:pt x="548" y="691"/>
                  </a:cubicBezTo>
                  <a:lnTo>
                    <a:pt x="548" y="1882"/>
                  </a:lnTo>
                  <a:lnTo>
                    <a:pt x="1" y="1882"/>
                  </a:lnTo>
                  <a:lnTo>
                    <a:pt x="1" y="2525"/>
                  </a:lnTo>
                  <a:lnTo>
                    <a:pt x="358" y="2525"/>
                  </a:lnTo>
                  <a:cubicBezTo>
                    <a:pt x="477" y="2525"/>
                    <a:pt x="548" y="2596"/>
                    <a:pt x="548" y="2715"/>
                  </a:cubicBezTo>
                  <a:lnTo>
                    <a:pt x="548" y="6168"/>
                  </a:lnTo>
                  <a:cubicBezTo>
                    <a:pt x="548" y="6383"/>
                    <a:pt x="453" y="6550"/>
                    <a:pt x="286" y="6645"/>
                  </a:cubicBezTo>
                  <a:cubicBezTo>
                    <a:pt x="358" y="6716"/>
                    <a:pt x="453" y="6740"/>
                    <a:pt x="572" y="6740"/>
                  </a:cubicBezTo>
                  <a:cubicBezTo>
                    <a:pt x="858" y="6716"/>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785233" y="1397825"/>
              <a:ext cx="37699" cy="55371"/>
            </a:xfrm>
            <a:custGeom>
              <a:avLst/>
              <a:gdLst/>
              <a:ahLst/>
              <a:cxnLst/>
              <a:rect l="l" t="t" r="r" b="b"/>
              <a:pathLst>
                <a:path w="1120" h="1645" extrusionOk="0">
                  <a:moveTo>
                    <a:pt x="1" y="1"/>
                  </a:moveTo>
                  <a:lnTo>
                    <a:pt x="1" y="1072"/>
                  </a:lnTo>
                  <a:cubicBezTo>
                    <a:pt x="1" y="1382"/>
                    <a:pt x="263" y="1644"/>
                    <a:pt x="572" y="1644"/>
                  </a:cubicBezTo>
                  <a:cubicBezTo>
                    <a:pt x="715" y="1644"/>
                    <a:pt x="858" y="1573"/>
                    <a:pt x="953" y="1477"/>
                  </a:cubicBezTo>
                  <a:cubicBezTo>
                    <a:pt x="1048" y="1382"/>
                    <a:pt x="1120" y="1239"/>
                    <a:pt x="1120" y="1072"/>
                  </a:cubicBezTo>
                  <a:lnTo>
                    <a:pt x="1120" y="1"/>
                  </a:lnTo>
                  <a:close/>
                </a:path>
              </a:pathLst>
            </a:custGeom>
            <a:solidFill>
              <a:srgbClr val="FFE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794860" y="1397825"/>
              <a:ext cx="28072" cy="55371"/>
            </a:xfrm>
            <a:custGeom>
              <a:avLst/>
              <a:gdLst/>
              <a:ahLst/>
              <a:cxnLst/>
              <a:rect l="l" t="t" r="r" b="b"/>
              <a:pathLst>
                <a:path w="834" h="1645" extrusionOk="0">
                  <a:moveTo>
                    <a:pt x="286" y="1"/>
                  </a:moveTo>
                  <a:lnTo>
                    <a:pt x="286" y="1072"/>
                  </a:lnTo>
                  <a:cubicBezTo>
                    <a:pt x="286" y="1287"/>
                    <a:pt x="167" y="1477"/>
                    <a:pt x="0" y="1573"/>
                  </a:cubicBezTo>
                  <a:cubicBezTo>
                    <a:pt x="72" y="1620"/>
                    <a:pt x="167" y="1644"/>
                    <a:pt x="286" y="1644"/>
                  </a:cubicBezTo>
                  <a:cubicBezTo>
                    <a:pt x="429" y="1644"/>
                    <a:pt x="572" y="1573"/>
                    <a:pt x="667" y="1477"/>
                  </a:cubicBezTo>
                  <a:cubicBezTo>
                    <a:pt x="762" y="1382"/>
                    <a:pt x="834" y="1239"/>
                    <a:pt x="834" y="1072"/>
                  </a:cubicBezTo>
                  <a:lnTo>
                    <a:pt x="834" y="1"/>
                  </a:lnTo>
                  <a:close/>
                </a:path>
              </a:pathLst>
            </a:custGeom>
            <a:solidFill>
              <a:srgbClr val="FFE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864604" y="1226293"/>
              <a:ext cx="37699" cy="226902"/>
            </a:xfrm>
            <a:custGeom>
              <a:avLst/>
              <a:gdLst/>
              <a:ahLst/>
              <a:cxnLst/>
              <a:rect l="l" t="t" r="r" b="b"/>
              <a:pathLst>
                <a:path w="1120" h="6741" extrusionOk="0">
                  <a:moveTo>
                    <a:pt x="0" y="1"/>
                  </a:moveTo>
                  <a:lnTo>
                    <a:pt x="0" y="6168"/>
                  </a:lnTo>
                  <a:cubicBezTo>
                    <a:pt x="0" y="6478"/>
                    <a:pt x="262" y="6740"/>
                    <a:pt x="548"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864604" y="1226293"/>
              <a:ext cx="37699" cy="226902"/>
            </a:xfrm>
            <a:custGeom>
              <a:avLst/>
              <a:gdLst/>
              <a:ahLst/>
              <a:cxnLst/>
              <a:rect l="l" t="t" r="r" b="b"/>
              <a:pathLst>
                <a:path w="1120" h="6741" extrusionOk="0">
                  <a:moveTo>
                    <a:pt x="0" y="1"/>
                  </a:moveTo>
                  <a:lnTo>
                    <a:pt x="0" y="501"/>
                  </a:lnTo>
                  <a:lnTo>
                    <a:pt x="357" y="501"/>
                  </a:lnTo>
                  <a:cubicBezTo>
                    <a:pt x="477" y="501"/>
                    <a:pt x="548" y="572"/>
                    <a:pt x="548" y="691"/>
                  </a:cubicBezTo>
                  <a:lnTo>
                    <a:pt x="548" y="1882"/>
                  </a:lnTo>
                  <a:lnTo>
                    <a:pt x="0" y="1882"/>
                  </a:lnTo>
                  <a:lnTo>
                    <a:pt x="0" y="2525"/>
                  </a:lnTo>
                  <a:lnTo>
                    <a:pt x="357" y="2525"/>
                  </a:lnTo>
                  <a:cubicBezTo>
                    <a:pt x="477" y="2525"/>
                    <a:pt x="548" y="2596"/>
                    <a:pt x="548" y="2715"/>
                  </a:cubicBezTo>
                  <a:lnTo>
                    <a:pt x="548" y="6168"/>
                  </a:lnTo>
                  <a:cubicBezTo>
                    <a:pt x="548" y="6383"/>
                    <a:pt x="453" y="6550"/>
                    <a:pt x="286" y="6645"/>
                  </a:cubicBezTo>
                  <a:cubicBezTo>
                    <a:pt x="357" y="6716"/>
                    <a:pt x="453" y="6740"/>
                    <a:pt x="572" y="6740"/>
                  </a:cubicBezTo>
                  <a:cubicBezTo>
                    <a:pt x="858" y="6716"/>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864604" y="1320070"/>
              <a:ext cx="37699" cy="133125"/>
            </a:xfrm>
            <a:custGeom>
              <a:avLst/>
              <a:gdLst/>
              <a:ahLst/>
              <a:cxnLst/>
              <a:rect l="l" t="t" r="r" b="b"/>
              <a:pathLst>
                <a:path w="1120" h="3955" extrusionOk="0">
                  <a:moveTo>
                    <a:pt x="0" y="1"/>
                  </a:moveTo>
                  <a:lnTo>
                    <a:pt x="0" y="3382"/>
                  </a:lnTo>
                  <a:cubicBezTo>
                    <a:pt x="0" y="3692"/>
                    <a:pt x="262" y="3954"/>
                    <a:pt x="548" y="3954"/>
                  </a:cubicBezTo>
                  <a:cubicBezTo>
                    <a:pt x="715" y="3954"/>
                    <a:pt x="858" y="3883"/>
                    <a:pt x="953" y="3787"/>
                  </a:cubicBezTo>
                  <a:cubicBezTo>
                    <a:pt x="1048" y="3692"/>
                    <a:pt x="1120" y="3549"/>
                    <a:pt x="1120" y="3382"/>
                  </a:cubicBezTo>
                  <a:lnTo>
                    <a:pt x="1120"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874197" y="1320070"/>
              <a:ext cx="28106" cy="133125"/>
            </a:xfrm>
            <a:custGeom>
              <a:avLst/>
              <a:gdLst/>
              <a:ahLst/>
              <a:cxnLst/>
              <a:rect l="l" t="t" r="r" b="b"/>
              <a:pathLst>
                <a:path w="835" h="3955" extrusionOk="0">
                  <a:moveTo>
                    <a:pt x="263" y="1"/>
                  </a:moveTo>
                  <a:lnTo>
                    <a:pt x="263" y="3382"/>
                  </a:lnTo>
                  <a:cubicBezTo>
                    <a:pt x="263" y="3597"/>
                    <a:pt x="168" y="3787"/>
                    <a:pt x="1" y="3883"/>
                  </a:cubicBezTo>
                  <a:cubicBezTo>
                    <a:pt x="72" y="3930"/>
                    <a:pt x="168" y="3954"/>
                    <a:pt x="263" y="3954"/>
                  </a:cubicBezTo>
                  <a:cubicBezTo>
                    <a:pt x="430" y="3954"/>
                    <a:pt x="573" y="3883"/>
                    <a:pt x="668" y="3787"/>
                  </a:cubicBezTo>
                  <a:cubicBezTo>
                    <a:pt x="763" y="3692"/>
                    <a:pt x="835" y="3549"/>
                    <a:pt x="835" y="3382"/>
                  </a:cubicBezTo>
                  <a:lnTo>
                    <a:pt x="835"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943940" y="1226293"/>
              <a:ext cx="37733" cy="226902"/>
            </a:xfrm>
            <a:custGeom>
              <a:avLst/>
              <a:gdLst/>
              <a:ahLst/>
              <a:cxnLst/>
              <a:rect l="l" t="t" r="r" b="b"/>
              <a:pathLst>
                <a:path w="1121" h="6741" extrusionOk="0">
                  <a:moveTo>
                    <a:pt x="1" y="1"/>
                  </a:moveTo>
                  <a:lnTo>
                    <a:pt x="1" y="6168"/>
                  </a:lnTo>
                  <a:cubicBezTo>
                    <a:pt x="1" y="6478"/>
                    <a:pt x="239" y="6740"/>
                    <a:pt x="549"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943940" y="1226293"/>
              <a:ext cx="37733" cy="226902"/>
            </a:xfrm>
            <a:custGeom>
              <a:avLst/>
              <a:gdLst/>
              <a:ahLst/>
              <a:cxnLst/>
              <a:rect l="l" t="t" r="r" b="b"/>
              <a:pathLst>
                <a:path w="1121" h="6741" extrusionOk="0">
                  <a:moveTo>
                    <a:pt x="1" y="1"/>
                  </a:moveTo>
                  <a:lnTo>
                    <a:pt x="1" y="501"/>
                  </a:lnTo>
                  <a:lnTo>
                    <a:pt x="358" y="501"/>
                  </a:lnTo>
                  <a:cubicBezTo>
                    <a:pt x="477" y="501"/>
                    <a:pt x="549" y="572"/>
                    <a:pt x="549" y="691"/>
                  </a:cubicBezTo>
                  <a:lnTo>
                    <a:pt x="549" y="1882"/>
                  </a:lnTo>
                  <a:lnTo>
                    <a:pt x="1" y="1882"/>
                  </a:lnTo>
                  <a:lnTo>
                    <a:pt x="1" y="2525"/>
                  </a:lnTo>
                  <a:lnTo>
                    <a:pt x="358" y="2525"/>
                  </a:lnTo>
                  <a:cubicBezTo>
                    <a:pt x="477" y="2525"/>
                    <a:pt x="549" y="2596"/>
                    <a:pt x="549" y="2715"/>
                  </a:cubicBezTo>
                  <a:lnTo>
                    <a:pt x="549" y="6168"/>
                  </a:lnTo>
                  <a:cubicBezTo>
                    <a:pt x="549" y="6383"/>
                    <a:pt x="430" y="6550"/>
                    <a:pt x="263" y="6645"/>
                  </a:cubicBezTo>
                  <a:cubicBezTo>
                    <a:pt x="358" y="6692"/>
                    <a:pt x="453" y="6740"/>
                    <a:pt x="549"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943940" y="1360967"/>
              <a:ext cx="37733" cy="92228"/>
            </a:xfrm>
            <a:custGeom>
              <a:avLst/>
              <a:gdLst/>
              <a:ahLst/>
              <a:cxnLst/>
              <a:rect l="l" t="t" r="r" b="b"/>
              <a:pathLst>
                <a:path w="1121" h="2740" extrusionOk="0">
                  <a:moveTo>
                    <a:pt x="1" y="0"/>
                  </a:moveTo>
                  <a:lnTo>
                    <a:pt x="1" y="2167"/>
                  </a:lnTo>
                  <a:cubicBezTo>
                    <a:pt x="1" y="2477"/>
                    <a:pt x="239" y="2739"/>
                    <a:pt x="549" y="2739"/>
                  </a:cubicBezTo>
                  <a:cubicBezTo>
                    <a:pt x="715" y="2739"/>
                    <a:pt x="858" y="2668"/>
                    <a:pt x="953" y="2572"/>
                  </a:cubicBezTo>
                  <a:cubicBezTo>
                    <a:pt x="1049" y="2477"/>
                    <a:pt x="1120" y="2334"/>
                    <a:pt x="1120" y="2167"/>
                  </a:cubicBezTo>
                  <a:lnTo>
                    <a:pt x="1120"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953567" y="1360967"/>
              <a:ext cx="28106" cy="92228"/>
            </a:xfrm>
            <a:custGeom>
              <a:avLst/>
              <a:gdLst/>
              <a:ahLst/>
              <a:cxnLst/>
              <a:rect l="l" t="t" r="r" b="b"/>
              <a:pathLst>
                <a:path w="835" h="2740" extrusionOk="0">
                  <a:moveTo>
                    <a:pt x="263" y="0"/>
                  </a:moveTo>
                  <a:lnTo>
                    <a:pt x="263" y="2167"/>
                  </a:lnTo>
                  <a:cubicBezTo>
                    <a:pt x="263" y="2382"/>
                    <a:pt x="167" y="2572"/>
                    <a:pt x="1" y="2668"/>
                  </a:cubicBezTo>
                  <a:cubicBezTo>
                    <a:pt x="72" y="2715"/>
                    <a:pt x="167" y="2739"/>
                    <a:pt x="263" y="2739"/>
                  </a:cubicBezTo>
                  <a:cubicBezTo>
                    <a:pt x="429" y="2739"/>
                    <a:pt x="572" y="2668"/>
                    <a:pt x="667" y="2572"/>
                  </a:cubicBezTo>
                  <a:cubicBezTo>
                    <a:pt x="763" y="2477"/>
                    <a:pt x="834" y="2334"/>
                    <a:pt x="834" y="2167"/>
                  </a:cubicBezTo>
                  <a:lnTo>
                    <a:pt x="834"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741947" y="1453162"/>
              <a:ext cx="283013" cy="22451"/>
            </a:xfrm>
            <a:custGeom>
              <a:avLst/>
              <a:gdLst/>
              <a:ahLst/>
              <a:cxnLst/>
              <a:rect l="l" t="t" r="r" b="b"/>
              <a:pathLst>
                <a:path w="8408" h="667" extrusionOk="0">
                  <a:moveTo>
                    <a:pt x="1" y="0"/>
                  </a:moveTo>
                  <a:lnTo>
                    <a:pt x="1" y="667"/>
                  </a:lnTo>
                  <a:lnTo>
                    <a:pt x="8407" y="667"/>
                  </a:lnTo>
                  <a:lnTo>
                    <a:pt x="840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1000859" y="1453162"/>
              <a:ext cx="24101" cy="22451"/>
            </a:xfrm>
            <a:custGeom>
              <a:avLst/>
              <a:gdLst/>
              <a:ahLst/>
              <a:cxnLst/>
              <a:rect l="l" t="t" r="r" b="b"/>
              <a:pathLst>
                <a:path w="716" h="667" extrusionOk="0">
                  <a:moveTo>
                    <a:pt x="1" y="0"/>
                  </a:moveTo>
                  <a:lnTo>
                    <a:pt x="1" y="667"/>
                  </a:lnTo>
                  <a:lnTo>
                    <a:pt x="715" y="667"/>
                  </a:lnTo>
                  <a:lnTo>
                    <a:pt x="715"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741947" y="1276009"/>
              <a:ext cx="283013" cy="20869"/>
            </a:xfrm>
            <a:custGeom>
              <a:avLst/>
              <a:gdLst/>
              <a:ahLst/>
              <a:cxnLst/>
              <a:rect l="l" t="t" r="r" b="b"/>
              <a:pathLst>
                <a:path w="8408" h="620" extrusionOk="0">
                  <a:moveTo>
                    <a:pt x="1" y="0"/>
                  </a:moveTo>
                  <a:lnTo>
                    <a:pt x="1" y="619"/>
                  </a:lnTo>
                  <a:lnTo>
                    <a:pt x="8407" y="619"/>
                  </a:lnTo>
                  <a:lnTo>
                    <a:pt x="840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000859" y="1276009"/>
              <a:ext cx="24101" cy="20869"/>
            </a:xfrm>
            <a:custGeom>
              <a:avLst/>
              <a:gdLst/>
              <a:ahLst/>
              <a:cxnLst/>
              <a:rect l="l" t="t" r="r" b="b"/>
              <a:pathLst>
                <a:path w="716" h="620" extrusionOk="0">
                  <a:moveTo>
                    <a:pt x="1" y="0"/>
                  </a:moveTo>
                  <a:lnTo>
                    <a:pt x="1" y="619"/>
                  </a:lnTo>
                  <a:lnTo>
                    <a:pt x="715" y="619"/>
                  </a:lnTo>
                  <a:lnTo>
                    <a:pt x="715"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717913" y="1253558"/>
              <a:ext cx="28072" cy="234879"/>
            </a:xfrm>
            <a:custGeom>
              <a:avLst/>
              <a:gdLst/>
              <a:ahLst/>
              <a:cxnLst/>
              <a:rect l="l" t="t" r="r" b="b"/>
              <a:pathLst>
                <a:path w="834" h="6978" extrusionOk="0">
                  <a:moveTo>
                    <a:pt x="215" y="0"/>
                  </a:moveTo>
                  <a:cubicBezTo>
                    <a:pt x="95" y="0"/>
                    <a:pt x="0" y="96"/>
                    <a:pt x="0" y="215"/>
                  </a:cubicBezTo>
                  <a:lnTo>
                    <a:pt x="0" y="6764"/>
                  </a:lnTo>
                  <a:cubicBezTo>
                    <a:pt x="0" y="6883"/>
                    <a:pt x="95" y="6978"/>
                    <a:pt x="215" y="6978"/>
                  </a:cubicBezTo>
                  <a:lnTo>
                    <a:pt x="643" y="6978"/>
                  </a:lnTo>
                  <a:cubicBezTo>
                    <a:pt x="738" y="6978"/>
                    <a:pt x="834" y="6883"/>
                    <a:pt x="834" y="6764"/>
                  </a:cubicBezTo>
                  <a:lnTo>
                    <a:pt x="834" y="215"/>
                  </a:lnTo>
                  <a:cubicBezTo>
                    <a:pt x="834" y="96"/>
                    <a:pt x="738" y="0"/>
                    <a:pt x="6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020921" y="1253558"/>
              <a:ext cx="28072" cy="234879"/>
            </a:xfrm>
            <a:custGeom>
              <a:avLst/>
              <a:gdLst/>
              <a:ahLst/>
              <a:cxnLst/>
              <a:rect l="l" t="t" r="r" b="b"/>
              <a:pathLst>
                <a:path w="834" h="6978" extrusionOk="0">
                  <a:moveTo>
                    <a:pt x="191" y="0"/>
                  </a:moveTo>
                  <a:cubicBezTo>
                    <a:pt x="95" y="0"/>
                    <a:pt x="0" y="96"/>
                    <a:pt x="0" y="215"/>
                  </a:cubicBezTo>
                  <a:lnTo>
                    <a:pt x="0" y="6764"/>
                  </a:lnTo>
                  <a:cubicBezTo>
                    <a:pt x="0" y="6883"/>
                    <a:pt x="95" y="6978"/>
                    <a:pt x="191" y="6978"/>
                  </a:cubicBezTo>
                  <a:lnTo>
                    <a:pt x="619" y="6978"/>
                  </a:lnTo>
                  <a:cubicBezTo>
                    <a:pt x="738" y="6978"/>
                    <a:pt x="834" y="6883"/>
                    <a:pt x="834" y="6764"/>
                  </a:cubicBezTo>
                  <a:lnTo>
                    <a:pt x="834" y="215"/>
                  </a:lnTo>
                  <a:cubicBezTo>
                    <a:pt x="834" y="96"/>
                    <a:pt x="738" y="0"/>
                    <a:pt x="6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713100" y="1221480"/>
              <a:ext cx="340707" cy="271771"/>
            </a:xfrm>
            <a:custGeom>
              <a:avLst/>
              <a:gdLst/>
              <a:ahLst/>
              <a:cxnLst/>
              <a:rect l="l" t="t" r="r" b="b"/>
              <a:pathLst>
                <a:path w="10122" h="8074" extrusionOk="0">
                  <a:moveTo>
                    <a:pt x="3120" y="310"/>
                  </a:moveTo>
                  <a:lnTo>
                    <a:pt x="3120" y="1477"/>
                  </a:lnTo>
                  <a:lnTo>
                    <a:pt x="2286" y="1477"/>
                  </a:lnTo>
                  <a:lnTo>
                    <a:pt x="2286" y="310"/>
                  </a:lnTo>
                  <a:close/>
                  <a:moveTo>
                    <a:pt x="5478" y="310"/>
                  </a:moveTo>
                  <a:lnTo>
                    <a:pt x="5478" y="1477"/>
                  </a:lnTo>
                  <a:lnTo>
                    <a:pt x="4644" y="1477"/>
                  </a:lnTo>
                  <a:lnTo>
                    <a:pt x="4644" y="310"/>
                  </a:lnTo>
                  <a:close/>
                  <a:moveTo>
                    <a:pt x="7835" y="310"/>
                  </a:moveTo>
                  <a:lnTo>
                    <a:pt x="7835" y="1477"/>
                  </a:lnTo>
                  <a:lnTo>
                    <a:pt x="7002" y="1477"/>
                  </a:lnTo>
                  <a:lnTo>
                    <a:pt x="7002" y="310"/>
                  </a:lnTo>
                  <a:close/>
                  <a:moveTo>
                    <a:pt x="5478" y="2382"/>
                  </a:moveTo>
                  <a:lnTo>
                    <a:pt x="5478" y="2787"/>
                  </a:lnTo>
                  <a:lnTo>
                    <a:pt x="4644" y="2787"/>
                  </a:lnTo>
                  <a:lnTo>
                    <a:pt x="4644" y="2382"/>
                  </a:lnTo>
                  <a:close/>
                  <a:moveTo>
                    <a:pt x="7811" y="2382"/>
                  </a:moveTo>
                  <a:lnTo>
                    <a:pt x="7811" y="4002"/>
                  </a:lnTo>
                  <a:lnTo>
                    <a:pt x="7002" y="4002"/>
                  </a:lnTo>
                  <a:lnTo>
                    <a:pt x="7002" y="2382"/>
                  </a:lnTo>
                  <a:close/>
                  <a:moveTo>
                    <a:pt x="2001" y="2382"/>
                  </a:moveTo>
                  <a:lnTo>
                    <a:pt x="2001" y="6311"/>
                  </a:lnTo>
                  <a:cubicBezTo>
                    <a:pt x="2001" y="6478"/>
                    <a:pt x="2048" y="6621"/>
                    <a:pt x="2144" y="6716"/>
                  </a:cubicBezTo>
                  <a:lnTo>
                    <a:pt x="1120" y="6716"/>
                  </a:lnTo>
                  <a:lnTo>
                    <a:pt x="1120" y="2382"/>
                  </a:lnTo>
                  <a:close/>
                  <a:moveTo>
                    <a:pt x="5478" y="3073"/>
                  </a:moveTo>
                  <a:lnTo>
                    <a:pt x="5478" y="6311"/>
                  </a:lnTo>
                  <a:cubicBezTo>
                    <a:pt x="5478" y="6550"/>
                    <a:pt x="5287" y="6716"/>
                    <a:pt x="5049" y="6716"/>
                  </a:cubicBezTo>
                  <a:cubicBezTo>
                    <a:pt x="4835" y="6716"/>
                    <a:pt x="4644" y="6550"/>
                    <a:pt x="4644" y="6311"/>
                  </a:cubicBezTo>
                  <a:lnTo>
                    <a:pt x="4644" y="3073"/>
                  </a:lnTo>
                  <a:close/>
                  <a:moveTo>
                    <a:pt x="7811" y="4287"/>
                  </a:moveTo>
                  <a:lnTo>
                    <a:pt x="7811" y="6311"/>
                  </a:lnTo>
                  <a:cubicBezTo>
                    <a:pt x="7811" y="6550"/>
                    <a:pt x="7645" y="6716"/>
                    <a:pt x="7407" y="6716"/>
                  </a:cubicBezTo>
                  <a:cubicBezTo>
                    <a:pt x="7192" y="6716"/>
                    <a:pt x="7002" y="6550"/>
                    <a:pt x="7002" y="6311"/>
                  </a:cubicBezTo>
                  <a:lnTo>
                    <a:pt x="7002" y="4287"/>
                  </a:lnTo>
                  <a:close/>
                  <a:moveTo>
                    <a:pt x="9002" y="2382"/>
                  </a:moveTo>
                  <a:lnTo>
                    <a:pt x="9002" y="6716"/>
                  </a:lnTo>
                  <a:lnTo>
                    <a:pt x="7978" y="6716"/>
                  </a:lnTo>
                  <a:cubicBezTo>
                    <a:pt x="8073" y="6621"/>
                    <a:pt x="8121" y="6478"/>
                    <a:pt x="8121" y="6311"/>
                  </a:cubicBezTo>
                  <a:lnTo>
                    <a:pt x="8121" y="2382"/>
                  </a:lnTo>
                  <a:close/>
                  <a:moveTo>
                    <a:pt x="3120" y="5407"/>
                  </a:moveTo>
                  <a:lnTo>
                    <a:pt x="3120" y="6311"/>
                  </a:lnTo>
                  <a:cubicBezTo>
                    <a:pt x="3120" y="6550"/>
                    <a:pt x="2929" y="6740"/>
                    <a:pt x="2715" y="6740"/>
                  </a:cubicBezTo>
                  <a:cubicBezTo>
                    <a:pt x="2477" y="6716"/>
                    <a:pt x="2286" y="6550"/>
                    <a:pt x="2286" y="6311"/>
                  </a:cubicBezTo>
                  <a:lnTo>
                    <a:pt x="2286" y="5407"/>
                  </a:lnTo>
                  <a:close/>
                  <a:moveTo>
                    <a:pt x="4358" y="2382"/>
                  </a:moveTo>
                  <a:lnTo>
                    <a:pt x="4358" y="6311"/>
                  </a:lnTo>
                  <a:cubicBezTo>
                    <a:pt x="4358" y="6478"/>
                    <a:pt x="4406" y="6621"/>
                    <a:pt x="4477" y="6740"/>
                  </a:cubicBezTo>
                  <a:lnTo>
                    <a:pt x="3287" y="6740"/>
                  </a:lnTo>
                  <a:cubicBezTo>
                    <a:pt x="3358" y="6621"/>
                    <a:pt x="3406" y="6478"/>
                    <a:pt x="3406" y="6311"/>
                  </a:cubicBezTo>
                  <a:lnTo>
                    <a:pt x="3406" y="3859"/>
                  </a:lnTo>
                  <a:cubicBezTo>
                    <a:pt x="3406" y="3787"/>
                    <a:pt x="3334" y="3716"/>
                    <a:pt x="3263" y="3716"/>
                  </a:cubicBezTo>
                  <a:cubicBezTo>
                    <a:pt x="3168" y="3716"/>
                    <a:pt x="3120" y="3787"/>
                    <a:pt x="3120" y="3859"/>
                  </a:cubicBezTo>
                  <a:lnTo>
                    <a:pt x="3120" y="5097"/>
                  </a:lnTo>
                  <a:lnTo>
                    <a:pt x="2286" y="5097"/>
                  </a:lnTo>
                  <a:lnTo>
                    <a:pt x="2286" y="2382"/>
                  </a:lnTo>
                  <a:lnTo>
                    <a:pt x="3120" y="2382"/>
                  </a:lnTo>
                  <a:lnTo>
                    <a:pt x="3120" y="3192"/>
                  </a:lnTo>
                  <a:cubicBezTo>
                    <a:pt x="3120" y="3287"/>
                    <a:pt x="3168" y="3335"/>
                    <a:pt x="3263" y="3335"/>
                  </a:cubicBezTo>
                  <a:cubicBezTo>
                    <a:pt x="3334" y="3335"/>
                    <a:pt x="3406" y="3287"/>
                    <a:pt x="3406" y="3192"/>
                  </a:cubicBezTo>
                  <a:lnTo>
                    <a:pt x="3406" y="2382"/>
                  </a:lnTo>
                  <a:close/>
                  <a:moveTo>
                    <a:pt x="6716" y="2382"/>
                  </a:moveTo>
                  <a:lnTo>
                    <a:pt x="6716" y="6311"/>
                  </a:lnTo>
                  <a:cubicBezTo>
                    <a:pt x="6716" y="6478"/>
                    <a:pt x="6764" y="6621"/>
                    <a:pt x="6835" y="6740"/>
                  </a:cubicBezTo>
                  <a:lnTo>
                    <a:pt x="5644" y="6740"/>
                  </a:lnTo>
                  <a:cubicBezTo>
                    <a:pt x="5716" y="6621"/>
                    <a:pt x="5763" y="6478"/>
                    <a:pt x="5763" y="6311"/>
                  </a:cubicBezTo>
                  <a:lnTo>
                    <a:pt x="5763" y="2382"/>
                  </a:lnTo>
                  <a:close/>
                  <a:moveTo>
                    <a:pt x="786" y="1096"/>
                  </a:moveTo>
                  <a:cubicBezTo>
                    <a:pt x="810" y="1096"/>
                    <a:pt x="834" y="1120"/>
                    <a:pt x="834" y="1168"/>
                  </a:cubicBezTo>
                  <a:lnTo>
                    <a:pt x="834" y="7717"/>
                  </a:lnTo>
                  <a:cubicBezTo>
                    <a:pt x="834" y="7740"/>
                    <a:pt x="810" y="7764"/>
                    <a:pt x="786" y="7764"/>
                  </a:cubicBezTo>
                  <a:lnTo>
                    <a:pt x="334" y="7764"/>
                  </a:lnTo>
                  <a:cubicBezTo>
                    <a:pt x="310" y="7764"/>
                    <a:pt x="286" y="7764"/>
                    <a:pt x="286" y="7717"/>
                  </a:cubicBezTo>
                  <a:lnTo>
                    <a:pt x="286" y="1168"/>
                  </a:lnTo>
                  <a:cubicBezTo>
                    <a:pt x="286" y="1120"/>
                    <a:pt x="310" y="1096"/>
                    <a:pt x="334" y="1096"/>
                  </a:cubicBezTo>
                  <a:close/>
                  <a:moveTo>
                    <a:pt x="9764" y="1096"/>
                  </a:moveTo>
                  <a:cubicBezTo>
                    <a:pt x="9812" y="1096"/>
                    <a:pt x="9836" y="1120"/>
                    <a:pt x="9836" y="1168"/>
                  </a:cubicBezTo>
                  <a:lnTo>
                    <a:pt x="9836" y="7717"/>
                  </a:lnTo>
                  <a:cubicBezTo>
                    <a:pt x="9836" y="7740"/>
                    <a:pt x="9812" y="7764"/>
                    <a:pt x="9764" y="7764"/>
                  </a:cubicBezTo>
                  <a:lnTo>
                    <a:pt x="9336" y="7764"/>
                  </a:lnTo>
                  <a:cubicBezTo>
                    <a:pt x="9312" y="7764"/>
                    <a:pt x="9288" y="7764"/>
                    <a:pt x="9288" y="7717"/>
                  </a:cubicBezTo>
                  <a:lnTo>
                    <a:pt x="9288" y="1168"/>
                  </a:lnTo>
                  <a:cubicBezTo>
                    <a:pt x="9288" y="1120"/>
                    <a:pt x="9312" y="1096"/>
                    <a:pt x="9336" y="1096"/>
                  </a:cubicBezTo>
                  <a:close/>
                  <a:moveTo>
                    <a:pt x="1929" y="1"/>
                  </a:moveTo>
                  <a:cubicBezTo>
                    <a:pt x="1834" y="1"/>
                    <a:pt x="1786" y="72"/>
                    <a:pt x="1786" y="144"/>
                  </a:cubicBezTo>
                  <a:cubicBezTo>
                    <a:pt x="1786" y="239"/>
                    <a:pt x="1834" y="310"/>
                    <a:pt x="1929" y="310"/>
                  </a:cubicBezTo>
                  <a:lnTo>
                    <a:pt x="2001" y="310"/>
                  </a:lnTo>
                  <a:lnTo>
                    <a:pt x="2001" y="1477"/>
                  </a:lnTo>
                  <a:lnTo>
                    <a:pt x="1120" y="1477"/>
                  </a:lnTo>
                  <a:lnTo>
                    <a:pt x="1120" y="1168"/>
                  </a:lnTo>
                  <a:cubicBezTo>
                    <a:pt x="1120" y="977"/>
                    <a:pt x="953" y="810"/>
                    <a:pt x="762" y="810"/>
                  </a:cubicBezTo>
                  <a:lnTo>
                    <a:pt x="334" y="810"/>
                  </a:lnTo>
                  <a:cubicBezTo>
                    <a:pt x="143" y="810"/>
                    <a:pt x="0" y="977"/>
                    <a:pt x="0" y="1168"/>
                  </a:cubicBezTo>
                  <a:lnTo>
                    <a:pt x="0" y="7717"/>
                  </a:lnTo>
                  <a:cubicBezTo>
                    <a:pt x="0" y="7907"/>
                    <a:pt x="143" y="8074"/>
                    <a:pt x="334" y="8074"/>
                  </a:cubicBezTo>
                  <a:lnTo>
                    <a:pt x="762" y="8074"/>
                  </a:lnTo>
                  <a:cubicBezTo>
                    <a:pt x="953" y="8074"/>
                    <a:pt x="1120" y="7907"/>
                    <a:pt x="1120" y="7717"/>
                  </a:cubicBezTo>
                  <a:lnTo>
                    <a:pt x="1120" y="7693"/>
                  </a:lnTo>
                  <a:lnTo>
                    <a:pt x="6216" y="7693"/>
                  </a:lnTo>
                  <a:cubicBezTo>
                    <a:pt x="6311" y="7693"/>
                    <a:pt x="6383" y="7621"/>
                    <a:pt x="6383" y="7550"/>
                  </a:cubicBezTo>
                  <a:cubicBezTo>
                    <a:pt x="6383" y="7455"/>
                    <a:pt x="6311" y="7407"/>
                    <a:pt x="6216" y="7407"/>
                  </a:cubicBezTo>
                  <a:lnTo>
                    <a:pt x="1120" y="7407"/>
                  </a:lnTo>
                  <a:lnTo>
                    <a:pt x="1120" y="7026"/>
                  </a:lnTo>
                  <a:lnTo>
                    <a:pt x="9002" y="7026"/>
                  </a:lnTo>
                  <a:lnTo>
                    <a:pt x="9002" y="7407"/>
                  </a:lnTo>
                  <a:lnTo>
                    <a:pt x="6906" y="7407"/>
                  </a:lnTo>
                  <a:cubicBezTo>
                    <a:pt x="6811" y="7407"/>
                    <a:pt x="6764" y="7455"/>
                    <a:pt x="6764" y="7550"/>
                  </a:cubicBezTo>
                  <a:cubicBezTo>
                    <a:pt x="6764" y="7621"/>
                    <a:pt x="6811" y="7693"/>
                    <a:pt x="6906" y="7693"/>
                  </a:cubicBezTo>
                  <a:lnTo>
                    <a:pt x="9002" y="7693"/>
                  </a:lnTo>
                  <a:lnTo>
                    <a:pt x="9002" y="7717"/>
                  </a:lnTo>
                  <a:cubicBezTo>
                    <a:pt x="9002" y="7907"/>
                    <a:pt x="9145" y="8074"/>
                    <a:pt x="9336" y="8074"/>
                  </a:cubicBezTo>
                  <a:lnTo>
                    <a:pt x="9764" y="8074"/>
                  </a:lnTo>
                  <a:cubicBezTo>
                    <a:pt x="9955" y="8074"/>
                    <a:pt x="10121" y="7907"/>
                    <a:pt x="10121" y="7717"/>
                  </a:cubicBezTo>
                  <a:lnTo>
                    <a:pt x="10121" y="1168"/>
                  </a:lnTo>
                  <a:cubicBezTo>
                    <a:pt x="10121" y="977"/>
                    <a:pt x="9955" y="810"/>
                    <a:pt x="9764" y="810"/>
                  </a:cubicBezTo>
                  <a:lnTo>
                    <a:pt x="9336" y="810"/>
                  </a:lnTo>
                  <a:cubicBezTo>
                    <a:pt x="9145" y="810"/>
                    <a:pt x="9002" y="977"/>
                    <a:pt x="9002" y="1168"/>
                  </a:cubicBezTo>
                  <a:lnTo>
                    <a:pt x="9002" y="1477"/>
                  </a:lnTo>
                  <a:lnTo>
                    <a:pt x="8121" y="1477"/>
                  </a:lnTo>
                  <a:lnTo>
                    <a:pt x="8121" y="310"/>
                  </a:lnTo>
                  <a:lnTo>
                    <a:pt x="8192" y="310"/>
                  </a:lnTo>
                  <a:cubicBezTo>
                    <a:pt x="8264" y="310"/>
                    <a:pt x="8335" y="239"/>
                    <a:pt x="8335" y="144"/>
                  </a:cubicBezTo>
                  <a:cubicBezTo>
                    <a:pt x="8335" y="72"/>
                    <a:pt x="8264" y="1"/>
                    <a:pt x="8192" y="1"/>
                  </a:cubicBezTo>
                  <a:lnTo>
                    <a:pt x="6645" y="1"/>
                  </a:lnTo>
                  <a:cubicBezTo>
                    <a:pt x="6549" y="1"/>
                    <a:pt x="6502" y="72"/>
                    <a:pt x="6502" y="144"/>
                  </a:cubicBezTo>
                  <a:cubicBezTo>
                    <a:pt x="6502" y="239"/>
                    <a:pt x="6549" y="310"/>
                    <a:pt x="6645" y="310"/>
                  </a:cubicBezTo>
                  <a:lnTo>
                    <a:pt x="6716" y="310"/>
                  </a:lnTo>
                  <a:lnTo>
                    <a:pt x="6716" y="1477"/>
                  </a:lnTo>
                  <a:lnTo>
                    <a:pt x="6549" y="1477"/>
                  </a:lnTo>
                  <a:cubicBezTo>
                    <a:pt x="6478" y="1477"/>
                    <a:pt x="6406" y="1549"/>
                    <a:pt x="6406" y="1620"/>
                  </a:cubicBezTo>
                  <a:cubicBezTo>
                    <a:pt x="6406" y="1715"/>
                    <a:pt x="6478" y="1787"/>
                    <a:pt x="6549" y="1787"/>
                  </a:cubicBezTo>
                  <a:lnTo>
                    <a:pt x="8978" y="1787"/>
                  </a:lnTo>
                  <a:lnTo>
                    <a:pt x="8978" y="2096"/>
                  </a:lnTo>
                  <a:lnTo>
                    <a:pt x="1120" y="2096"/>
                  </a:lnTo>
                  <a:lnTo>
                    <a:pt x="1120" y="1787"/>
                  </a:lnTo>
                  <a:lnTo>
                    <a:pt x="5882" y="1787"/>
                  </a:lnTo>
                  <a:cubicBezTo>
                    <a:pt x="5978" y="1787"/>
                    <a:pt x="6049" y="1715"/>
                    <a:pt x="6049" y="1620"/>
                  </a:cubicBezTo>
                  <a:cubicBezTo>
                    <a:pt x="6049" y="1549"/>
                    <a:pt x="5978" y="1477"/>
                    <a:pt x="5882" y="1477"/>
                  </a:cubicBezTo>
                  <a:lnTo>
                    <a:pt x="5763" y="1477"/>
                  </a:lnTo>
                  <a:lnTo>
                    <a:pt x="5763" y="310"/>
                  </a:lnTo>
                  <a:lnTo>
                    <a:pt x="5835" y="310"/>
                  </a:lnTo>
                  <a:cubicBezTo>
                    <a:pt x="5906" y="310"/>
                    <a:pt x="5978" y="239"/>
                    <a:pt x="5978" y="144"/>
                  </a:cubicBezTo>
                  <a:cubicBezTo>
                    <a:pt x="5978" y="72"/>
                    <a:pt x="5906" y="1"/>
                    <a:pt x="5835" y="1"/>
                  </a:cubicBezTo>
                  <a:lnTo>
                    <a:pt x="4287" y="1"/>
                  </a:lnTo>
                  <a:cubicBezTo>
                    <a:pt x="4215" y="1"/>
                    <a:pt x="4144" y="72"/>
                    <a:pt x="4144" y="144"/>
                  </a:cubicBezTo>
                  <a:cubicBezTo>
                    <a:pt x="4144" y="239"/>
                    <a:pt x="4215" y="310"/>
                    <a:pt x="4287" y="310"/>
                  </a:cubicBezTo>
                  <a:lnTo>
                    <a:pt x="4358" y="310"/>
                  </a:lnTo>
                  <a:lnTo>
                    <a:pt x="4358" y="1477"/>
                  </a:lnTo>
                  <a:lnTo>
                    <a:pt x="3406" y="1477"/>
                  </a:lnTo>
                  <a:lnTo>
                    <a:pt x="3406" y="310"/>
                  </a:lnTo>
                  <a:lnTo>
                    <a:pt x="3477" y="310"/>
                  </a:lnTo>
                  <a:cubicBezTo>
                    <a:pt x="3549" y="310"/>
                    <a:pt x="3620" y="239"/>
                    <a:pt x="3620" y="144"/>
                  </a:cubicBezTo>
                  <a:cubicBezTo>
                    <a:pt x="3620" y="72"/>
                    <a:pt x="3549" y="1"/>
                    <a:pt x="3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1" name="Google Shape;1121;p39"/>
          <p:cNvCxnSpPr/>
          <p:nvPr/>
        </p:nvCxnSpPr>
        <p:spPr>
          <a:xfrm>
            <a:off x="1103106" y="3047410"/>
            <a:ext cx="104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6"/>
          <p:cNvSpPr txBox="1">
            <a:spLocks noGrp="1"/>
          </p:cNvSpPr>
          <p:nvPr>
            <p:ph type="title"/>
          </p:nvPr>
        </p:nvSpPr>
        <p:spPr>
          <a:xfrm>
            <a:off x="47209" y="401332"/>
            <a:ext cx="8383691"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Results</a:t>
            </a:r>
            <a:endParaRPr b="1" dirty="0"/>
          </a:p>
        </p:txBody>
      </p:sp>
      <p:sp>
        <p:nvSpPr>
          <p:cNvPr id="748" name="Google Shape;748;p36"/>
          <p:cNvSpPr txBox="1">
            <a:spLocks noGrp="1"/>
          </p:cNvSpPr>
          <p:nvPr>
            <p:ph type="body" idx="1"/>
          </p:nvPr>
        </p:nvSpPr>
        <p:spPr>
          <a:xfrm>
            <a:off x="47209" y="1152474"/>
            <a:ext cx="8912684" cy="39411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dirty="0">
                <a:latin typeface="+mj-lt"/>
              </a:rPr>
              <a:t>When the program was run, the following question was asked:</a:t>
            </a:r>
          </a:p>
          <a:p>
            <a:pPr marL="0" lvl="0" indent="0" algn="l" rtl="0">
              <a:spcBef>
                <a:spcPts val="0"/>
              </a:spcBef>
              <a:spcAft>
                <a:spcPts val="0"/>
              </a:spcAft>
              <a:buClr>
                <a:schemeClr val="dk1"/>
              </a:buClr>
              <a:buSzPts val="1100"/>
              <a:buFont typeface="Arial"/>
              <a:buNone/>
            </a:pPr>
            <a:endParaRPr lang="en" sz="1150" b="1" dirty="0"/>
          </a:p>
          <a:p>
            <a:pPr marL="0" lvl="0" indent="0">
              <a:buSzPts val="1100"/>
              <a:buNone/>
            </a:pPr>
            <a:r>
              <a:rPr lang="en-US" sz="2000" b="1" dirty="0"/>
              <a:t>What are the treatments for Covid-19? </a:t>
            </a:r>
          </a:p>
          <a:p>
            <a:pPr marL="0" lvl="0" indent="0">
              <a:buSzPts val="1100"/>
              <a:buNone/>
            </a:pPr>
            <a:endParaRPr lang="en-US" sz="1800" b="1" dirty="0"/>
          </a:p>
          <a:p>
            <a:pPr marL="0" lvl="0" indent="0">
              <a:buSzPts val="1100"/>
              <a:buNone/>
            </a:pPr>
            <a:endParaRPr lang="en-GB" sz="1800" b="1" dirty="0"/>
          </a:p>
        </p:txBody>
      </p:sp>
      <p:sp>
        <p:nvSpPr>
          <p:cNvPr id="749" name="Google Shape;749;p36"/>
          <p:cNvSpPr/>
          <p:nvPr/>
        </p:nvSpPr>
        <p:spPr>
          <a:xfrm>
            <a:off x="7374001" y="91077"/>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6"/>
          <p:cNvGrpSpPr/>
          <p:nvPr/>
        </p:nvGrpSpPr>
        <p:grpSpPr>
          <a:xfrm>
            <a:off x="7459673" y="164417"/>
            <a:ext cx="775916" cy="767964"/>
            <a:chOff x="1368075" y="1017775"/>
            <a:chExt cx="487875" cy="487875"/>
          </a:xfrm>
        </p:grpSpPr>
        <p:sp>
          <p:nvSpPr>
            <p:cNvPr id="751" name="Google Shape;751;p36"/>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C7CA7A5E-1D9F-0C46-A042-1DAAB2DB77D1}"/>
              </a:ext>
            </a:extLst>
          </p:cNvPr>
          <p:cNvGraphicFramePr>
            <a:graphicFrameLocks noGrp="1"/>
          </p:cNvGraphicFramePr>
          <p:nvPr>
            <p:extLst>
              <p:ext uri="{D42A27DB-BD31-4B8C-83A1-F6EECF244321}">
                <p14:modId xmlns:p14="http://schemas.microsoft.com/office/powerpoint/2010/main" val="3271755238"/>
              </p:ext>
            </p:extLst>
          </p:nvPr>
        </p:nvGraphicFramePr>
        <p:xfrm>
          <a:off x="150815" y="2159941"/>
          <a:ext cx="8472401" cy="2254908"/>
        </p:xfrm>
        <a:graphic>
          <a:graphicData uri="http://schemas.openxmlformats.org/drawingml/2006/table">
            <a:tbl>
              <a:tblPr/>
              <a:tblGrid>
                <a:gridCol w="1628965">
                  <a:extLst>
                    <a:ext uri="{9D8B030D-6E8A-4147-A177-3AD203B41FA5}">
                      <a16:colId xmlns:a16="http://schemas.microsoft.com/office/drawing/2014/main" val="2022731342"/>
                    </a:ext>
                  </a:extLst>
                </a:gridCol>
                <a:gridCol w="351801">
                  <a:extLst>
                    <a:ext uri="{9D8B030D-6E8A-4147-A177-3AD203B41FA5}">
                      <a16:colId xmlns:a16="http://schemas.microsoft.com/office/drawing/2014/main" val="738472581"/>
                    </a:ext>
                  </a:extLst>
                </a:gridCol>
                <a:gridCol w="1314072">
                  <a:extLst>
                    <a:ext uri="{9D8B030D-6E8A-4147-A177-3AD203B41FA5}">
                      <a16:colId xmlns:a16="http://schemas.microsoft.com/office/drawing/2014/main" val="41286028"/>
                    </a:ext>
                  </a:extLst>
                </a:gridCol>
                <a:gridCol w="1011290">
                  <a:extLst>
                    <a:ext uri="{9D8B030D-6E8A-4147-A177-3AD203B41FA5}">
                      <a16:colId xmlns:a16="http://schemas.microsoft.com/office/drawing/2014/main" val="3619676245"/>
                    </a:ext>
                  </a:extLst>
                </a:gridCol>
                <a:gridCol w="435065">
                  <a:extLst>
                    <a:ext uri="{9D8B030D-6E8A-4147-A177-3AD203B41FA5}">
                      <a16:colId xmlns:a16="http://schemas.microsoft.com/office/drawing/2014/main" val="3384992747"/>
                    </a:ext>
                  </a:extLst>
                </a:gridCol>
                <a:gridCol w="393622">
                  <a:extLst>
                    <a:ext uri="{9D8B030D-6E8A-4147-A177-3AD203B41FA5}">
                      <a16:colId xmlns:a16="http://schemas.microsoft.com/office/drawing/2014/main" val="824819538"/>
                    </a:ext>
                  </a:extLst>
                </a:gridCol>
                <a:gridCol w="321883">
                  <a:extLst>
                    <a:ext uri="{9D8B030D-6E8A-4147-A177-3AD203B41FA5}">
                      <a16:colId xmlns:a16="http://schemas.microsoft.com/office/drawing/2014/main" val="1893380910"/>
                    </a:ext>
                  </a:extLst>
                </a:gridCol>
                <a:gridCol w="320948">
                  <a:extLst>
                    <a:ext uri="{9D8B030D-6E8A-4147-A177-3AD203B41FA5}">
                      <a16:colId xmlns:a16="http://schemas.microsoft.com/office/drawing/2014/main" val="460342490"/>
                    </a:ext>
                  </a:extLst>
                </a:gridCol>
                <a:gridCol w="2694755">
                  <a:extLst>
                    <a:ext uri="{9D8B030D-6E8A-4147-A177-3AD203B41FA5}">
                      <a16:colId xmlns:a16="http://schemas.microsoft.com/office/drawing/2014/main" val="144668398"/>
                    </a:ext>
                  </a:extLst>
                </a:gridCol>
              </a:tblGrid>
              <a:tr h="190054">
                <a:tc>
                  <a:txBody>
                    <a:bodyPr/>
                    <a:lstStyle/>
                    <a:p>
                      <a:r>
                        <a:rPr lang="en-GB" sz="700" b="1" dirty="0">
                          <a:solidFill>
                            <a:schemeClr val="tx1"/>
                          </a:solidFill>
                          <a:effectLst/>
                          <a:latin typeface="Helvetica Neue" panose="02000503000000020004" pitchFamily="2" charset="0"/>
                        </a:rPr>
                        <a:t>Title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Source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Authors</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URL</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Publish Time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DOI</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Start Score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End Score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Summarized Answer</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5417535"/>
                  </a:ext>
                </a:extLst>
              </a:tr>
              <a:tr h="246666">
                <a:tc>
                  <a:txBody>
                    <a:bodyPr/>
                    <a:lstStyle/>
                    <a:p>
                      <a:r>
                        <a:rPr lang="en-GB" sz="600">
                          <a:solidFill>
                            <a:schemeClr val="tx1"/>
                          </a:solidFill>
                          <a:effectLst/>
                          <a:latin typeface="Helvetica Neue" panose="02000503000000020004" pitchFamily="2" charset="0"/>
                        </a:rPr>
                        <a:t>Repurposing Therapeutics for COVID-19: Rapid Prediction of Commercially available drugs through Machine Learning and Docking</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medrxiv</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Sovesh Mahapatra; Prathul Nath; Manisha Chatterjee; Neeladrisingha Das; Deepjyoti Kalita; Partha Roy; Soumitra Satapathi</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3">
                            <a:extLst>
                              <a:ext uri="{A12FA001-AC4F-418D-AE19-62706E023703}">
                                <ahyp:hlinkClr xmlns:ahyp="http://schemas.microsoft.com/office/drawing/2018/hyperlinkcolor" val="tx"/>
                              </a:ext>
                            </a:extLst>
                          </a:hlinkClick>
                        </a:rPr>
                        <a:t>https://doi.org/10.1101/2020.04.05.20054254</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2020-04-07</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10.1101/2020.04.05.20054254</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303</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349</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Coronaviruses are classified into four classes designated as alpha, beta, gamma, and delta. 14 SARS - CoV - 2 spikes also bind to receptors on the human cell surface called angiotensin.</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3909194"/>
                  </a:ext>
                </a:extLst>
              </a:tr>
              <a:tr h="246666">
                <a:tc>
                  <a:txBody>
                    <a:bodyPr/>
                    <a:lstStyle/>
                    <a:p>
                      <a:r>
                        <a:rPr lang="en-GB" sz="600">
                          <a:solidFill>
                            <a:schemeClr val="tx1"/>
                          </a:solidFill>
                          <a:effectLst/>
                          <a:latin typeface="Helvetica Neue" panose="02000503000000020004" pitchFamily="2" charset="0"/>
                        </a:rPr>
                        <a:t>Chloroquine and hydroxychloroquine in the treatment of COVID-19 with or without diabetes: A systematic search and a narrative review with a special reference to India and other developing countries</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Elsevier</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dirty="0">
                          <a:solidFill>
                            <a:schemeClr val="tx1"/>
                          </a:solidFill>
                          <a:effectLst/>
                          <a:latin typeface="Helvetica Neue" panose="02000503000000020004" pitchFamily="2" charset="0"/>
                        </a:rPr>
                        <a:t>Singh, Awadhesh Kumar; Singh, </a:t>
                      </a:r>
                      <a:r>
                        <a:rPr lang="en-GB" sz="600" dirty="0" err="1">
                          <a:solidFill>
                            <a:schemeClr val="tx1"/>
                          </a:solidFill>
                          <a:effectLst/>
                          <a:latin typeface="Helvetica Neue" panose="02000503000000020004" pitchFamily="2" charset="0"/>
                        </a:rPr>
                        <a:t>Akriti</a:t>
                      </a:r>
                      <a:r>
                        <a:rPr lang="en-GB" sz="600" dirty="0">
                          <a:solidFill>
                            <a:schemeClr val="tx1"/>
                          </a:solidFill>
                          <a:effectLst/>
                          <a:latin typeface="Helvetica Neue" panose="02000503000000020004" pitchFamily="2" charset="0"/>
                        </a:rPr>
                        <a:t>; Shaikh, </a:t>
                      </a:r>
                      <a:r>
                        <a:rPr lang="en-GB" sz="600" dirty="0" err="1">
                          <a:solidFill>
                            <a:schemeClr val="tx1"/>
                          </a:solidFill>
                          <a:effectLst/>
                          <a:latin typeface="Helvetica Neue" panose="02000503000000020004" pitchFamily="2" charset="0"/>
                        </a:rPr>
                        <a:t>Altamash</a:t>
                      </a:r>
                      <a:r>
                        <a:rPr lang="en-GB" sz="600" dirty="0">
                          <a:solidFill>
                            <a:schemeClr val="tx1"/>
                          </a:solidFill>
                          <a:effectLst/>
                          <a:latin typeface="Helvetica Neue" panose="02000503000000020004" pitchFamily="2" charset="0"/>
                        </a:rPr>
                        <a:t>; Singh, </a:t>
                      </a:r>
                      <a:r>
                        <a:rPr lang="en-GB" sz="600" dirty="0" err="1">
                          <a:solidFill>
                            <a:schemeClr val="tx1"/>
                          </a:solidFill>
                          <a:effectLst/>
                          <a:latin typeface="Helvetica Neue" panose="02000503000000020004" pitchFamily="2" charset="0"/>
                        </a:rPr>
                        <a:t>Ritu</a:t>
                      </a:r>
                      <a:r>
                        <a:rPr lang="en-GB" sz="600" dirty="0">
                          <a:solidFill>
                            <a:schemeClr val="tx1"/>
                          </a:solidFill>
                          <a:effectLst/>
                          <a:latin typeface="Helvetica Neue" panose="02000503000000020004" pitchFamily="2" charset="0"/>
                        </a:rPr>
                        <a:t>; </a:t>
                      </a:r>
                      <a:r>
                        <a:rPr lang="en-GB" sz="600" dirty="0" err="1">
                          <a:solidFill>
                            <a:schemeClr val="tx1"/>
                          </a:solidFill>
                          <a:effectLst/>
                          <a:latin typeface="Helvetica Neue" panose="02000503000000020004" pitchFamily="2" charset="0"/>
                        </a:rPr>
                        <a:t>Misra</a:t>
                      </a:r>
                      <a:r>
                        <a:rPr lang="en-GB" sz="600" dirty="0">
                          <a:solidFill>
                            <a:schemeClr val="tx1"/>
                          </a:solidFill>
                          <a:effectLst/>
                          <a:latin typeface="Helvetica Neue" panose="02000503000000020004" pitchFamily="2" charset="0"/>
                        </a:rPr>
                        <a:t>, Anoop</a:t>
                      </a:r>
                      <a:endParaRPr lang="en-GB" sz="600"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4">
                            <a:extLst>
                              <a:ext uri="{A12FA001-AC4F-418D-AE19-62706E023703}">
                                <ahyp:hlinkClr xmlns:ahyp="http://schemas.microsoft.com/office/drawing/2018/hyperlinkcolor" val="tx"/>
                              </a:ext>
                            </a:extLst>
                          </a:hlinkClick>
                        </a:rPr>
                        <a:t>https://doi.org/10.1016/j.dsx.2020.03.011</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2020-06-30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10.1016/j.dsx.2020.03.011</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98</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355</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People with diabetes and COVID - 19 may need special attention and clinical care. Reports gathered so far have suggested that a number of drugs could be potential candidates for the treatment. The clinical effectiveness of these drugs have not yet been fully evaluated. HCQ has been approved in the treatment of type 2 diabetes in India since 2014.</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09325"/>
                  </a:ext>
                </a:extLst>
              </a:tr>
              <a:tr h="246666">
                <a:tc>
                  <a:txBody>
                    <a:bodyPr/>
                    <a:lstStyle/>
                    <a:p>
                      <a:r>
                        <a:rPr lang="en-GB" sz="600">
                          <a:solidFill>
                            <a:schemeClr val="tx1"/>
                          </a:solidFill>
                          <a:effectLst/>
                          <a:latin typeface="Helvetica Neue" panose="02000503000000020004" pitchFamily="2" charset="0"/>
                        </a:rPr>
                        <a:t>Associations between immune-suppressive and stimulating drugs and novel COVID-19—a systematic review of current evidence</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PMC</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Russell, Beth; Moss, Charlotte; George, Gincy; Santaolalla, Aida; Cope, Andrew; Papa, Sophie; Van Hemelrijck, Mieke</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5">
                            <a:extLst>
                              <a:ext uri="{A12FA001-AC4F-418D-AE19-62706E023703}">
                                <ahyp:hlinkClr xmlns:ahyp="http://schemas.microsoft.com/office/drawing/2018/hyperlinkcolor" val="tx"/>
                              </a:ext>
                            </a:extLst>
                          </a:hlinkClick>
                        </a:rPr>
                        <a:t>https://www.ncbi.nlm.nih.gov/pmc/articles/PMC7105343/</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2020-03-27</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10.3332/ecancer.2020.1022</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98</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134</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The current review focuses on the effects of immune - suppressive or immune - stimulating drugs. Patients may be treated with immune-suppressive drugs or immune-stimulating drugs.</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659919"/>
                  </a:ext>
                </a:extLst>
              </a:tr>
              <a:tr h="190054">
                <a:tc>
                  <a:txBody>
                    <a:bodyPr/>
                    <a:lstStyle/>
                    <a:p>
                      <a:r>
                        <a:rPr lang="en-GB" sz="600">
                          <a:solidFill>
                            <a:schemeClr val="tx1"/>
                          </a:solidFill>
                          <a:effectLst/>
                          <a:latin typeface="Helvetica Neue" panose="02000503000000020004" pitchFamily="2" charset="0"/>
                        </a:rPr>
                        <a:t>Genetic Profiles in Pharmacogenes Indicate Personalized Drug Therapy for COVID-19</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medrxiv</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Lei-Yun Wang; Jia-Jia Cui; Qian-Ying OuYang; Yan Zhan; Yi-Min Wang; Xiang-Yang Xu; Cheng-Xian Guo; JiYe Yin</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6">
                            <a:extLst>
                              <a:ext uri="{A12FA001-AC4F-418D-AE19-62706E023703}">
                                <ahyp:hlinkClr xmlns:ahyp="http://schemas.microsoft.com/office/drawing/2018/hyperlinkcolor" val="tx"/>
                              </a:ext>
                            </a:extLst>
                          </a:hlinkClick>
                        </a:rPr>
                        <a:t>https://doi.org/10.1101/2020.03.23.20041350</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2020-03-30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10.1101/2020.03.23.20041350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95</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282</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The National Health Commission of China released at least seven versions of Guideline of Diagnosis and Treatment of Pneumonitis Caused by COVID - 19. Oxygen therapy, mechanical ventilation and drug therapy are recommended as major treatments, so that several drugs may be utilized simultaneously.</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4907661"/>
                  </a:ext>
                </a:extLst>
              </a:tr>
              <a:tr h="190054">
                <a:tc>
                  <a:txBody>
                    <a:bodyPr/>
                    <a:lstStyle/>
                    <a:p>
                      <a:r>
                        <a:rPr lang="en-GB" sz="600" dirty="0">
                          <a:solidFill>
                            <a:schemeClr val="tx1"/>
                          </a:solidFill>
                          <a:effectLst/>
                          <a:latin typeface="Helvetica Neue" panose="02000503000000020004" pitchFamily="2" charset="0"/>
                        </a:rPr>
                        <a:t>Identification of antiviral drug candidates against SARS-CoV-2 from FDA-approved drugs</a:t>
                      </a:r>
                      <a:endParaRPr lang="en-GB" sz="600"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biorxiv</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Sangeun Jeon; Meehyun Ko; Jihye Lee; Inhee Choi; Soo Young Byun; Soonju Park; David Shum; Seungtaek Kim</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7">
                            <a:extLst>
                              <a:ext uri="{A12FA001-AC4F-418D-AE19-62706E023703}">
                                <ahyp:hlinkClr xmlns:ahyp="http://schemas.microsoft.com/office/drawing/2018/hyperlinkcolor" val="tx"/>
                              </a:ext>
                            </a:extLst>
                          </a:hlinkClick>
                        </a:rPr>
                        <a:t>https://doi.org/10.1101/2020.03.20.999730</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2020-03-20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10.1101/2020.03.20.999730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81</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240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dirty="0">
                          <a:solidFill>
                            <a:schemeClr val="tx1"/>
                          </a:solidFill>
                          <a:effectLst/>
                          <a:latin typeface="Helvetica Neue" panose="02000503000000020004" pitchFamily="2" charset="0"/>
                        </a:rPr>
                        <a:t>Currently, there is no vaccines or therapeutics available for COVID - 19. Drug repositioning could be an effective strategy to respond immediately to emerging infectious diseases. Several drugs are being tested in numerous clinical trials.</a:t>
                      </a:r>
                      <a:endParaRPr lang="en-GB" sz="600"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54840"/>
                  </a:ext>
                </a:extLst>
              </a:tr>
            </a:tbl>
          </a:graphicData>
        </a:graphic>
      </p:graphicFrame>
    </p:spTree>
    <p:extLst>
      <p:ext uri="{BB962C8B-B14F-4D97-AF65-F5344CB8AC3E}">
        <p14:creationId xmlns:p14="http://schemas.microsoft.com/office/powerpoint/2010/main" val="36192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365116" y="2036195"/>
            <a:ext cx="5992367" cy="170732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Conclusion &amp; Citations</a:t>
            </a:r>
            <a:endParaRPr sz="4800"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06</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8650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2"/>
        <p:cNvGrpSpPr/>
        <p:nvPr/>
      </p:nvGrpSpPr>
      <p:grpSpPr>
        <a:xfrm>
          <a:off x="0" y="0"/>
          <a:ext cx="0" cy="0"/>
          <a:chOff x="0" y="0"/>
          <a:chExt cx="0" cy="0"/>
        </a:xfrm>
      </p:grpSpPr>
      <p:sp>
        <p:nvSpPr>
          <p:cNvPr id="1853" name="Google Shape;1853;p47"/>
          <p:cNvSpPr txBox="1">
            <a:spLocks noGrp="1"/>
          </p:cNvSpPr>
          <p:nvPr>
            <p:ph type="body" idx="1"/>
          </p:nvPr>
        </p:nvSpPr>
        <p:spPr>
          <a:xfrm>
            <a:off x="558459" y="840745"/>
            <a:ext cx="4455399" cy="2951855"/>
          </a:xfrm>
          <a:prstGeom prst="rect">
            <a:avLst/>
          </a:prstGeom>
        </p:spPr>
        <p:txBody>
          <a:bodyPr spcFirstLastPara="1" wrap="square" lIns="91425" tIns="91425" rIns="91425" bIns="91425" anchor="ctr" anchorCtr="0">
            <a:noAutofit/>
          </a:bodyPr>
          <a:lstStyle/>
          <a:p>
            <a:pPr marL="0" lvl="0" indent="0"/>
            <a:r>
              <a:rPr lang="en-US" sz="2000" b="0" dirty="0">
                <a:latin typeface="+mn-lt"/>
              </a:rPr>
              <a:t>The use of transformer models has provided very great results efficiently. One important  benefit of using the transformer model is due to the multi-head attention mechanism that gives the network the ability to pass through multiple words simultaneously. </a:t>
            </a:r>
            <a:endParaRPr sz="2000" b="0" dirty="0">
              <a:latin typeface="+mn-lt"/>
            </a:endParaRPr>
          </a:p>
        </p:txBody>
      </p:sp>
      <p:sp>
        <p:nvSpPr>
          <p:cNvPr id="5" name="Google Shape;1464;p43">
            <a:extLst>
              <a:ext uri="{FF2B5EF4-FFF2-40B4-BE49-F238E27FC236}">
                <a16:creationId xmlns:a16="http://schemas.microsoft.com/office/drawing/2014/main" id="{7F10EDC3-7C6E-3BC2-5776-6F1267FD41D0}"/>
              </a:ext>
            </a:extLst>
          </p:cNvPr>
          <p:cNvSpPr txBox="1">
            <a:spLocks/>
          </p:cNvSpPr>
          <p:nvPr/>
        </p:nvSpPr>
        <p:spPr>
          <a:xfrm>
            <a:off x="559800" y="383545"/>
            <a:ext cx="7717800" cy="4572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b="1" dirty="0">
                <a:solidFill>
                  <a:schemeClr val="bg1"/>
                </a:solidFill>
                <a:latin typeface="Poppins" pitchFamily="2" charset="77"/>
                <a:cs typeface="Poppins" pitchFamily="2" charset="77"/>
              </a:rPr>
              <a:t>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7"/>
        <p:cNvGrpSpPr/>
        <p:nvPr/>
      </p:nvGrpSpPr>
      <p:grpSpPr>
        <a:xfrm>
          <a:off x="0" y="0"/>
          <a:ext cx="0" cy="0"/>
          <a:chOff x="0" y="0"/>
          <a:chExt cx="0" cy="0"/>
        </a:xfrm>
      </p:grpSpPr>
      <p:sp>
        <p:nvSpPr>
          <p:cNvPr id="3598" name="Google Shape;3598;p63"/>
          <p:cNvSpPr/>
          <p:nvPr/>
        </p:nvSpPr>
        <p:spPr>
          <a:xfrm>
            <a:off x="1253863" y="2005656"/>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Citations</a:t>
            </a:r>
            <a:endParaRPr dirty="0"/>
          </a:p>
        </p:txBody>
      </p:sp>
      <p:sp>
        <p:nvSpPr>
          <p:cNvPr id="3600" name="Google Shape;3600;p63"/>
          <p:cNvSpPr txBox="1">
            <a:spLocks noGrp="1"/>
          </p:cNvSpPr>
          <p:nvPr>
            <p:ph type="subTitle" idx="1"/>
          </p:nvPr>
        </p:nvSpPr>
        <p:spPr>
          <a:xfrm>
            <a:off x="2258696" y="708509"/>
            <a:ext cx="6718150" cy="2639937"/>
          </a:xfrm>
          <a:prstGeom prst="rect">
            <a:avLst/>
          </a:prstGeom>
        </p:spPr>
        <p:txBody>
          <a:bodyPr spcFirstLastPara="1" wrap="square" lIns="0" tIns="91425" rIns="0" bIns="91425" anchor="ctr" anchorCtr="0">
            <a:noAutofit/>
          </a:bodyPr>
          <a:lstStyle/>
          <a:p>
            <a:pPr marL="342900" indent="-203200"/>
            <a:r>
              <a:rPr lang="en-US" sz="1100" u="sng" dirty="0">
                <a:solidFill>
                  <a:schemeClr val="bg1"/>
                </a:solidFill>
                <a:hlinkClick r:id="rId3">
                  <a:extLst>
                    <a:ext uri="{A12FA001-AC4F-418D-AE19-62706E023703}">
                      <ahyp:hlinkClr xmlns:ahyp="http://schemas.microsoft.com/office/drawing/2018/hyperlinkcolor" val="tx"/>
                    </a:ext>
                  </a:extLst>
                </a:hlinkClick>
              </a:rPr>
              <a:t>https://huggingface.co/bert-base-cased</a:t>
            </a:r>
            <a:endParaRPr lang="en-US" sz="1100" dirty="0">
              <a:solidFill>
                <a:schemeClr val="bg1"/>
              </a:solidFill>
            </a:endParaRPr>
          </a:p>
          <a:p>
            <a:pPr marL="342900" indent="-203200"/>
            <a:r>
              <a:rPr lang="en-US" sz="1100" u="sng" dirty="0">
                <a:solidFill>
                  <a:schemeClr val="bg1"/>
                </a:solidFill>
                <a:hlinkClick r:id="rId4">
                  <a:extLst>
                    <a:ext uri="{A12FA001-AC4F-418D-AE19-62706E023703}">
                      <ahyp:hlinkClr xmlns:ahyp="http://schemas.microsoft.com/office/drawing/2018/hyperlinkcolor" val="tx"/>
                    </a:ext>
                  </a:extLst>
                </a:hlinkClick>
              </a:rPr>
              <a:t>https://huggingface.co/docs/transformers/tasks/question_answering</a:t>
            </a:r>
            <a:r>
              <a:rPr lang="en-US" sz="1100" dirty="0">
                <a:solidFill>
                  <a:schemeClr val="bg1"/>
                </a:solidFill>
              </a:rPr>
              <a:t> </a:t>
            </a:r>
            <a:endParaRPr lang="en-NG" sz="1100" dirty="0">
              <a:solidFill>
                <a:schemeClr val="bg1"/>
              </a:solidFill>
            </a:endParaRPr>
          </a:p>
          <a:p>
            <a:pPr marL="342900" indent="-203200"/>
            <a:r>
              <a:rPr lang="en-US" sz="1100" u="sng" dirty="0">
                <a:solidFill>
                  <a:schemeClr val="bg1"/>
                </a:solidFill>
                <a:hlinkClick r:id="rId5">
                  <a:extLst>
                    <a:ext uri="{A12FA001-AC4F-418D-AE19-62706E023703}">
                      <ahyp:hlinkClr xmlns:ahyp="http://schemas.microsoft.com/office/drawing/2018/hyperlinkcolor" val="tx"/>
                    </a:ext>
                  </a:extLst>
                </a:hlinkClick>
              </a:rPr>
              <a:t>https://huggingface.co/docs/transformers/tasks/summarization</a:t>
            </a:r>
            <a:r>
              <a:rPr lang="en-US" sz="1100" dirty="0">
                <a:solidFill>
                  <a:schemeClr val="bg1"/>
                </a:solidFill>
              </a:rPr>
              <a:t> </a:t>
            </a:r>
            <a:endParaRPr sz="1100" dirty="0">
              <a:solidFill>
                <a:schemeClr val="bg1"/>
              </a:solidFill>
            </a:endParaRPr>
          </a:p>
          <a:p>
            <a:pPr marL="342900" indent="-203200"/>
            <a:r>
              <a:rPr lang="en-US" sz="1100" u="sng" dirty="0">
                <a:solidFill>
                  <a:schemeClr val="bg1"/>
                </a:solidFill>
                <a:hlinkClick r:id="rId6">
                  <a:extLst>
                    <a:ext uri="{A12FA001-AC4F-418D-AE19-62706E023703}">
                      <ahyp:hlinkClr xmlns:ahyp="http://schemas.microsoft.com/office/drawing/2018/hyperlinkcolor" val="tx"/>
                    </a:ext>
                  </a:extLst>
                </a:hlinkClick>
              </a:rPr>
              <a:t>https://blogs.nvidia.com/blog/2022/03/25/what-is-a-transformermodel/</a:t>
            </a:r>
            <a:endParaRPr lang="en-NG" sz="1100" dirty="0">
              <a:solidFill>
                <a:schemeClr val="bg1"/>
              </a:solidFill>
            </a:endParaRPr>
          </a:p>
          <a:p>
            <a:pPr marL="342900" lvl="0" indent="-203200" algn="l" rtl="0">
              <a:spcBef>
                <a:spcPts val="0"/>
              </a:spcBef>
              <a:spcAft>
                <a:spcPts val="0"/>
              </a:spcAft>
              <a:buSzPts val="1400"/>
              <a:buChar char="●"/>
            </a:pPr>
            <a:endParaRPr sz="1100" dirty="0">
              <a:solidFill>
                <a:schemeClr val="bg1"/>
              </a:solidFill>
            </a:endParaRPr>
          </a:p>
        </p:txBody>
      </p:sp>
      <p:sp>
        <p:nvSpPr>
          <p:cNvPr id="3601" name="Google Shape;3601;p63"/>
          <p:cNvSpPr txBox="1">
            <a:spLocks noGrp="1"/>
          </p:cNvSpPr>
          <p:nvPr>
            <p:ph type="subTitle" idx="2"/>
          </p:nvPr>
        </p:nvSpPr>
        <p:spPr>
          <a:xfrm>
            <a:off x="2284057" y="2513126"/>
            <a:ext cx="6367243" cy="1659202"/>
          </a:xfrm>
          <a:prstGeom prst="rect">
            <a:avLst/>
          </a:prstGeom>
        </p:spPr>
        <p:txBody>
          <a:bodyPr spcFirstLastPara="1" wrap="square" lIns="0" tIns="91425" rIns="0" bIns="91425" anchor="ctr" anchorCtr="0">
            <a:noAutofit/>
          </a:bodyPr>
          <a:lstStyle/>
          <a:p>
            <a:pPr marL="342900" indent="-203200"/>
            <a:r>
              <a:rPr lang="en-US" sz="1200" u="sng" dirty="0">
                <a:solidFill>
                  <a:schemeClr val="bg1"/>
                </a:solidFill>
                <a:hlinkClick r:id="rId7">
                  <a:extLst>
                    <a:ext uri="{A12FA001-AC4F-418D-AE19-62706E023703}">
                      <ahyp:hlinkClr xmlns:ahyp="http://schemas.microsoft.com/office/drawing/2018/hyperlinkcolor" val="tx"/>
                    </a:ext>
                  </a:extLst>
                </a:hlinkClick>
              </a:rPr>
              <a:t>https://machinelearningmastery.com/the-transformer-model/</a:t>
            </a:r>
            <a:endParaRPr sz="1200" dirty="0">
              <a:solidFill>
                <a:schemeClr val="bg1"/>
              </a:solidFill>
            </a:endParaRPr>
          </a:p>
          <a:p>
            <a:pPr marL="342900" indent="-203200"/>
            <a:r>
              <a:rPr lang="en-US" sz="1200" u="sng" dirty="0">
                <a:solidFill>
                  <a:schemeClr val="bg1"/>
                </a:solidFill>
                <a:hlinkClick r:id="rId8">
                  <a:extLst>
                    <a:ext uri="{A12FA001-AC4F-418D-AE19-62706E023703}">
                      <ahyp:hlinkClr xmlns:ahyp="http://schemas.microsoft.com/office/drawing/2018/hyperlinkcolor" val="tx"/>
                    </a:ext>
                  </a:extLst>
                </a:hlinkClick>
              </a:rPr>
              <a:t>https://www.gavi.org/vaccineswork/what-is-covid-19-and-how-does-it-spread?gclid=CjwKCAjw9e6SBhB2EiwA5myr9vipbbHCxlKWGmVhvNYuWIPNexzxpJGhBC2WGjOOhnwaWcVAaGiJjhoCUoMQAvD_BwE</a:t>
            </a:r>
            <a:r>
              <a:rPr lang="en-US" sz="1200" dirty="0">
                <a:solidFill>
                  <a:schemeClr val="bg1"/>
                </a:solidFill>
              </a:rPr>
              <a:t> </a:t>
            </a:r>
          </a:p>
          <a:p>
            <a:pPr marL="342900" indent="-203200"/>
            <a:r>
              <a:rPr lang="en-GB" sz="1200" dirty="0">
                <a:solidFill>
                  <a:schemeClr val="bg1"/>
                </a:solidFill>
              </a:rPr>
              <a:t>https://</a:t>
            </a:r>
            <a:r>
              <a:rPr lang="en-GB" sz="1200" dirty="0" err="1">
                <a:solidFill>
                  <a:schemeClr val="bg1"/>
                </a:solidFill>
              </a:rPr>
              <a:t>qa.fastforwardlabs.com</a:t>
            </a:r>
            <a:r>
              <a:rPr lang="en-GB" sz="1200" dirty="0">
                <a:solidFill>
                  <a:schemeClr val="bg1"/>
                </a:solidFill>
              </a:rPr>
              <a:t>/</a:t>
            </a:r>
            <a:r>
              <a:rPr lang="en-GB" sz="1200" dirty="0" err="1">
                <a:solidFill>
                  <a:schemeClr val="bg1"/>
                </a:solidFill>
              </a:rPr>
              <a:t>pytorch</a:t>
            </a:r>
            <a:r>
              <a:rPr lang="en-GB" sz="1200" dirty="0">
                <a:solidFill>
                  <a:schemeClr val="bg1"/>
                </a:solidFill>
              </a:rPr>
              <a:t>/hugging%20face/</a:t>
            </a:r>
            <a:r>
              <a:rPr lang="en-GB" sz="1200" dirty="0" err="1">
                <a:solidFill>
                  <a:schemeClr val="bg1"/>
                </a:solidFill>
              </a:rPr>
              <a:t>wikipedia</a:t>
            </a:r>
            <a:r>
              <a:rPr lang="en-GB" sz="1200" dirty="0">
                <a:solidFill>
                  <a:schemeClr val="bg1"/>
                </a:solidFill>
              </a:rPr>
              <a:t>/bert/transformers/2020/05/19/</a:t>
            </a:r>
            <a:r>
              <a:rPr lang="en-GB" sz="1200" dirty="0" err="1">
                <a:solidFill>
                  <a:schemeClr val="bg1"/>
                </a:solidFill>
              </a:rPr>
              <a:t>Getting_Started_with_QA.html</a:t>
            </a:r>
            <a:endParaRPr lang="en-NG" sz="1200" dirty="0">
              <a:solidFill>
                <a:schemeClr val="bg1"/>
              </a:solidFill>
            </a:endParaRPr>
          </a:p>
          <a:p>
            <a:pPr marL="342900" lvl="0" indent="-203200" algn="l" rtl="0">
              <a:spcBef>
                <a:spcPts val="0"/>
              </a:spcBef>
              <a:spcAft>
                <a:spcPts val="0"/>
              </a:spcAft>
              <a:buSzPts val="1400"/>
              <a:buChar char="●"/>
            </a:pPr>
            <a:endParaRPr sz="1200" dirty="0">
              <a:solidFill>
                <a:schemeClr val="lt1"/>
              </a:solidFill>
            </a:endParaRPr>
          </a:p>
        </p:txBody>
      </p:sp>
      <p:sp>
        <p:nvSpPr>
          <p:cNvPr id="3603" name="Google Shape;3603;p63"/>
          <p:cNvSpPr/>
          <p:nvPr/>
        </p:nvSpPr>
        <p:spPr>
          <a:xfrm>
            <a:off x="2351030" y="1464402"/>
            <a:ext cx="45719" cy="2544423"/>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4" name="Google Shape;3604;p63"/>
          <p:cNvGrpSpPr/>
          <p:nvPr/>
        </p:nvGrpSpPr>
        <p:grpSpPr>
          <a:xfrm>
            <a:off x="1409502" y="2210822"/>
            <a:ext cx="541008" cy="457199"/>
            <a:chOff x="7394408" y="1211853"/>
            <a:chExt cx="340707" cy="291024"/>
          </a:xfrm>
        </p:grpSpPr>
        <p:sp>
          <p:nvSpPr>
            <p:cNvPr id="3605" name="Google Shape;3605;p63"/>
            <p:cNvSpPr/>
            <p:nvPr/>
          </p:nvSpPr>
          <p:spPr>
            <a:xfrm>
              <a:off x="7444090" y="1461947"/>
              <a:ext cx="241309" cy="35814"/>
            </a:xfrm>
            <a:custGeom>
              <a:avLst/>
              <a:gdLst/>
              <a:ahLst/>
              <a:cxnLst/>
              <a:rect l="l" t="t" r="r" b="b"/>
              <a:pathLst>
                <a:path w="7169" h="1064" extrusionOk="0">
                  <a:moveTo>
                    <a:pt x="3597" y="1"/>
                  </a:moveTo>
                  <a:cubicBezTo>
                    <a:pt x="2358" y="1"/>
                    <a:pt x="1215" y="144"/>
                    <a:pt x="405" y="358"/>
                  </a:cubicBezTo>
                  <a:cubicBezTo>
                    <a:pt x="167" y="430"/>
                    <a:pt x="1" y="668"/>
                    <a:pt x="1" y="906"/>
                  </a:cubicBezTo>
                  <a:cubicBezTo>
                    <a:pt x="1" y="1000"/>
                    <a:pt x="74" y="1064"/>
                    <a:pt x="152" y="1064"/>
                  </a:cubicBezTo>
                  <a:cubicBezTo>
                    <a:pt x="173" y="1064"/>
                    <a:pt x="194" y="1059"/>
                    <a:pt x="215" y="1049"/>
                  </a:cubicBezTo>
                  <a:cubicBezTo>
                    <a:pt x="477" y="954"/>
                    <a:pt x="858" y="858"/>
                    <a:pt x="1263" y="787"/>
                  </a:cubicBezTo>
                  <a:cubicBezTo>
                    <a:pt x="1953" y="668"/>
                    <a:pt x="2763" y="596"/>
                    <a:pt x="3597" y="596"/>
                  </a:cubicBezTo>
                  <a:cubicBezTo>
                    <a:pt x="4430" y="596"/>
                    <a:pt x="5240" y="668"/>
                    <a:pt x="5907" y="787"/>
                  </a:cubicBezTo>
                  <a:cubicBezTo>
                    <a:pt x="6335" y="858"/>
                    <a:pt x="6692" y="954"/>
                    <a:pt x="6978" y="1049"/>
                  </a:cubicBezTo>
                  <a:cubicBezTo>
                    <a:pt x="6999" y="1059"/>
                    <a:pt x="7019" y="1064"/>
                    <a:pt x="7038" y="1064"/>
                  </a:cubicBezTo>
                  <a:cubicBezTo>
                    <a:pt x="7110" y="1064"/>
                    <a:pt x="7169" y="1000"/>
                    <a:pt x="7169" y="906"/>
                  </a:cubicBezTo>
                  <a:cubicBezTo>
                    <a:pt x="7169" y="668"/>
                    <a:pt x="7002" y="430"/>
                    <a:pt x="6764" y="358"/>
                  </a:cubicBezTo>
                  <a:cubicBezTo>
                    <a:pt x="5954" y="144"/>
                    <a:pt x="4811" y="1"/>
                    <a:pt x="3597" y="1"/>
                  </a:cubicBezTo>
                  <a:close/>
                </a:path>
              </a:pathLst>
            </a:custGeom>
            <a:solidFill>
              <a:srgbClr val="90B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3"/>
            <p:cNvSpPr/>
            <p:nvPr/>
          </p:nvSpPr>
          <p:spPr>
            <a:xfrm>
              <a:off x="7444090" y="1461947"/>
              <a:ext cx="241309" cy="35814"/>
            </a:xfrm>
            <a:custGeom>
              <a:avLst/>
              <a:gdLst/>
              <a:ahLst/>
              <a:cxnLst/>
              <a:rect l="l" t="t" r="r" b="b"/>
              <a:pathLst>
                <a:path w="7169" h="1064" extrusionOk="0">
                  <a:moveTo>
                    <a:pt x="3597" y="1"/>
                  </a:moveTo>
                  <a:cubicBezTo>
                    <a:pt x="2358" y="1"/>
                    <a:pt x="1215" y="144"/>
                    <a:pt x="405" y="358"/>
                  </a:cubicBezTo>
                  <a:cubicBezTo>
                    <a:pt x="167" y="430"/>
                    <a:pt x="1" y="668"/>
                    <a:pt x="1" y="906"/>
                  </a:cubicBezTo>
                  <a:cubicBezTo>
                    <a:pt x="1" y="1000"/>
                    <a:pt x="74" y="1064"/>
                    <a:pt x="152" y="1064"/>
                  </a:cubicBezTo>
                  <a:cubicBezTo>
                    <a:pt x="173" y="1064"/>
                    <a:pt x="194" y="1059"/>
                    <a:pt x="215" y="1049"/>
                  </a:cubicBezTo>
                  <a:cubicBezTo>
                    <a:pt x="477" y="954"/>
                    <a:pt x="858" y="858"/>
                    <a:pt x="1263" y="787"/>
                  </a:cubicBezTo>
                  <a:cubicBezTo>
                    <a:pt x="1953" y="668"/>
                    <a:pt x="2763" y="596"/>
                    <a:pt x="3597" y="596"/>
                  </a:cubicBezTo>
                  <a:cubicBezTo>
                    <a:pt x="4430" y="596"/>
                    <a:pt x="5240" y="668"/>
                    <a:pt x="5907" y="787"/>
                  </a:cubicBezTo>
                  <a:cubicBezTo>
                    <a:pt x="6335" y="858"/>
                    <a:pt x="6692" y="954"/>
                    <a:pt x="6978" y="1049"/>
                  </a:cubicBezTo>
                  <a:cubicBezTo>
                    <a:pt x="6999" y="1059"/>
                    <a:pt x="7019" y="1064"/>
                    <a:pt x="7038" y="1064"/>
                  </a:cubicBezTo>
                  <a:cubicBezTo>
                    <a:pt x="7110" y="1064"/>
                    <a:pt x="7169" y="1000"/>
                    <a:pt x="7169" y="906"/>
                  </a:cubicBezTo>
                  <a:cubicBezTo>
                    <a:pt x="7169" y="668"/>
                    <a:pt x="7002" y="430"/>
                    <a:pt x="6764" y="358"/>
                  </a:cubicBezTo>
                  <a:cubicBezTo>
                    <a:pt x="5954" y="144"/>
                    <a:pt x="4811" y="1"/>
                    <a:pt x="3597"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3"/>
            <p:cNvSpPr/>
            <p:nvPr/>
          </p:nvSpPr>
          <p:spPr>
            <a:xfrm>
              <a:off x="7531472" y="1431518"/>
              <a:ext cx="66546" cy="51332"/>
            </a:xfrm>
            <a:custGeom>
              <a:avLst/>
              <a:gdLst/>
              <a:ahLst/>
              <a:cxnLst/>
              <a:rect l="l" t="t" r="r" b="b"/>
              <a:pathLst>
                <a:path w="1977" h="1525" extrusionOk="0">
                  <a:moveTo>
                    <a:pt x="0" y="0"/>
                  </a:moveTo>
                  <a:lnTo>
                    <a:pt x="0" y="1524"/>
                  </a:lnTo>
                  <a:cubicBezTo>
                    <a:pt x="334" y="1524"/>
                    <a:pt x="667" y="1500"/>
                    <a:pt x="1001" y="1500"/>
                  </a:cubicBezTo>
                  <a:cubicBezTo>
                    <a:pt x="1334" y="1500"/>
                    <a:pt x="1667" y="1524"/>
                    <a:pt x="1977" y="1524"/>
                  </a:cubicBezTo>
                  <a:lnTo>
                    <a:pt x="197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3"/>
            <p:cNvSpPr/>
            <p:nvPr/>
          </p:nvSpPr>
          <p:spPr>
            <a:xfrm>
              <a:off x="7399996" y="1216667"/>
              <a:ext cx="330306" cy="189203"/>
            </a:xfrm>
            <a:custGeom>
              <a:avLst/>
              <a:gdLst/>
              <a:ahLst/>
              <a:cxnLst/>
              <a:rect l="l" t="t" r="r" b="b"/>
              <a:pathLst>
                <a:path w="9813" h="5621" extrusionOk="0">
                  <a:moveTo>
                    <a:pt x="215" y="1"/>
                  </a:moveTo>
                  <a:cubicBezTo>
                    <a:pt x="96" y="1"/>
                    <a:pt x="1" y="120"/>
                    <a:pt x="1" y="239"/>
                  </a:cubicBezTo>
                  <a:lnTo>
                    <a:pt x="1" y="5621"/>
                  </a:lnTo>
                  <a:lnTo>
                    <a:pt x="9812" y="5621"/>
                  </a:lnTo>
                  <a:lnTo>
                    <a:pt x="9812" y="239"/>
                  </a:lnTo>
                  <a:cubicBezTo>
                    <a:pt x="9812" y="120"/>
                    <a:pt x="9717" y="1"/>
                    <a:pt x="9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3"/>
            <p:cNvSpPr/>
            <p:nvPr/>
          </p:nvSpPr>
          <p:spPr>
            <a:xfrm>
              <a:off x="7399996" y="1401056"/>
              <a:ext cx="330306" cy="37699"/>
            </a:xfrm>
            <a:custGeom>
              <a:avLst/>
              <a:gdLst/>
              <a:ahLst/>
              <a:cxnLst/>
              <a:rect l="l" t="t" r="r" b="b"/>
              <a:pathLst>
                <a:path w="9813" h="1120" extrusionOk="0">
                  <a:moveTo>
                    <a:pt x="1" y="0"/>
                  </a:moveTo>
                  <a:lnTo>
                    <a:pt x="1" y="881"/>
                  </a:lnTo>
                  <a:cubicBezTo>
                    <a:pt x="1" y="1024"/>
                    <a:pt x="96" y="1119"/>
                    <a:pt x="215" y="1119"/>
                  </a:cubicBezTo>
                  <a:lnTo>
                    <a:pt x="9574" y="1119"/>
                  </a:lnTo>
                  <a:cubicBezTo>
                    <a:pt x="9717" y="1119"/>
                    <a:pt x="9812" y="1000"/>
                    <a:pt x="9812" y="881"/>
                  </a:cubicBezTo>
                  <a:lnTo>
                    <a:pt x="9812"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3"/>
            <p:cNvSpPr/>
            <p:nvPr/>
          </p:nvSpPr>
          <p:spPr>
            <a:xfrm>
              <a:off x="7425645" y="1344945"/>
              <a:ext cx="29688" cy="28880"/>
            </a:xfrm>
            <a:custGeom>
              <a:avLst/>
              <a:gdLst/>
              <a:ahLst/>
              <a:cxnLst/>
              <a:rect l="l" t="t" r="r" b="b"/>
              <a:pathLst>
                <a:path w="882" h="858" extrusionOk="0">
                  <a:moveTo>
                    <a:pt x="191" y="0"/>
                  </a:moveTo>
                  <a:cubicBezTo>
                    <a:pt x="96" y="0"/>
                    <a:pt x="1" y="72"/>
                    <a:pt x="1" y="191"/>
                  </a:cubicBezTo>
                  <a:lnTo>
                    <a:pt x="1" y="667"/>
                  </a:lnTo>
                  <a:cubicBezTo>
                    <a:pt x="1" y="762"/>
                    <a:pt x="96" y="857"/>
                    <a:pt x="191" y="857"/>
                  </a:cubicBezTo>
                  <a:lnTo>
                    <a:pt x="668" y="857"/>
                  </a:lnTo>
                  <a:cubicBezTo>
                    <a:pt x="787" y="857"/>
                    <a:pt x="882" y="762"/>
                    <a:pt x="882" y="667"/>
                  </a:cubicBezTo>
                  <a:lnTo>
                    <a:pt x="882" y="191"/>
                  </a:lnTo>
                  <a:cubicBezTo>
                    <a:pt x="882" y="72"/>
                    <a:pt x="787" y="0"/>
                    <a:pt x="668"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3"/>
            <p:cNvSpPr/>
            <p:nvPr/>
          </p:nvSpPr>
          <p:spPr>
            <a:xfrm>
              <a:off x="7433656" y="1344945"/>
              <a:ext cx="21677" cy="28880"/>
            </a:xfrm>
            <a:custGeom>
              <a:avLst/>
              <a:gdLst/>
              <a:ahLst/>
              <a:cxnLst/>
              <a:rect l="l" t="t" r="r" b="b"/>
              <a:pathLst>
                <a:path w="644" h="858" extrusionOk="0">
                  <a:moveTo>
                    <a:pt x="1" y="0"/>
                  </a:moveTo>
                  <a:cubicBezTo>
                    <a:pt x="120" y="0"/>
                    <a:pt x="191" y="72"/>
                    <a:pt x="191" y="191"/>
                  </a:cubicBezTo>
                  <a:lnTo>
                    <a:pt x="191" y="667"/>
                  </a:lnTo>
                  <a:cubicBezTo>
                    <a:pt x="191" y="762"/>
                    <a:pt x="120" y="857"/>
                    <a:pt x="1" y="857"/>
                  </a:cubicBezTo>
                  <a:lnTo>
                    <a:pt x="430" y="857"/>
                  </a:lnTo>
                  <a:cubicBezTo>
                    <a:pt x="549" y="857"/>
                    <a:pt x="644" y="762"/>
                    <a:pt x="644" y="667"/>
                  </a:cubicBezTo>
                  <a:lnTo>
                    <a:pt x="644" y="191"/>
                  </a:lnTo>
                  <a:cubicBezTo>
                    <a:pt x="644" y="72"/>
                    <a:pt x="549" y="0"/>
                    <a:pt x="430"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7472163" y="1344945"/>
              <a:ext cx="28880" cy="28880"/>
            </a:xfrm>
            <a:custGeom>
              <a:avLst/>
              <a:gdLst/>
              <a:ahLst/>
              <a:cxnLst/>
              <a:rect l="l" t="t" r="r" b="b"/>
              <a:pathLst>
                <a:path w="858" h="858" extrusionOk="0">
                  <a:moveTo>
                    <a:pt x="191" y="0"/>
                  </a:moveTo>
                  <a:cubicBezTo>
                    <a:pt x="95" y="0"/>
                    <a:pt x="0" y="72"/>
                    <a:pt x="0" y="191"/>
                  </a:cubicBezTo>
                  <a:lnTo>
                    <a:pt x="0" y="667"/>
                  </a:lnTo>
                  <a:cubicBezTo>
                    <a:pt x="0" y="762"/>
                    <a:pt x="95" y="857"/>
                    <a:pt x="191" y="857"/>
                  </a:cubicBezTo>
                  <a:lnTo>
                    <a:pt x="667" y="857"/>
                  </a:lnTo>
                  <a:cubicBezTo>
                    <a:pt x="786" y="857"/>
                    <a:pt x="857" y="762"/>
                    <a:pt x="857" y="667"/>
                  </a:cubicBezTo>
                  <a:lnTo>
                    <a:pt x="857" y="191"/>
                  </a:lnTo>
                  <a:cubicBezTo>
                    <a:pt x="857" y="72"/>
                    <a:pt x="786" y="0"/>
                    <a:pt x="66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7480174" y="1344945"/>
              <a:ext cx="20869" cy="28880"/>
            </a:xfrm>
            <a:custGeom>
              <a:avLst/>
              <a:gdLst/>
              <a:ahLst/>
              <a:cxnLst/>
              <a:rect l="l" t="t" r="r" b="b"/>
              <a:pathLst>
                <a:path w="620" h="858" extrusionOk="0">
                  <a:moveTo>
                    <a:pt x="0" y="0"/>
                  </a:moveTo>
                  <a:cubicBezTo>
                    <a:pt x="95" y="0"/>
                    <a:pt x="191" y="72"/>
                    <a:pt x="191" y="191"/>
                  </a:cubicBezTo>
                  <a:lnTo>
                    <a:pt x="191" y="667"/>
                  </a:lnTo>
                  <a:cubicBezTo>
                    <a:pt x="191" y="762"/>
                    <a:pt x="119" y="857"/>
                    <a:pt x="0" y="857"/>
                  </a:cubicBezTo>
                  <a:lnTo>
                    <a:pt x="429" y="857"/>
                  </a:lnTo>
                  <a:cubicBezTo>
                    <a:pt x="548" y="857"/>
                    <a:pt x="619" y="762"/>
                    <a:pt x="619" y="667"/>
                  </a:cubicBezTo>
                  <a:lnTo>
                    <a:pt x="619" y="191"/>
                  </a:lnTo>
                  <a:cubicBezTo>
                    <a:pt x="619" y="72"/>
                    <a:pt x="548" y="0"/>
                    <a:pt x="429"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7425645" y="1291223"/>
              <a:ext cx="75398" cy="32112"/>
            </a:xfrm>
            <a:custGeom>
              <a:avLst/>
              <a:gdLst/>
              <a:ahLst/>
              <a:cxnLst/>
              <a:rect l="l" t="t" r="r" b="b"/>
              <a:pathLst>
                <a:path w="2240" h="954" extrusionOk="0">
                  <a:moveTo>
                    <a:pt x="191" y="1"/>
                  </a:moveTo>
                  <a:cubicBezTo>
                    <a:pt x="96" y="1"/>
                    <a:pt x="1" y="96"/>
                    <a:pt x="1" y="191"/>
                  </a:cubicBezTo>
                  <a:lnTo>
                    <a:pt x="1" y="763"/>
                  </a:lnTo>
                  <a:cubicBezTo>
                    <a:pt x="1" y="882"/>
                    <a:pt x="96" y="953"/>
                    <a:pt x="191" y="953"/>
                  </a:cubicBezTo>
                  <a:lnTo>
                    <a:pt x="2049" y="953"/>
                  </a:lnTo>
                  <a:cubicBezTo>
                    <a:pt x="2168" y="953"/>
                    <a:pt x="2239" y="882"/>
                    <a:pt x="2239" y="763"/>
                  </a:cubicBezTo>
                  <a:lnTo>
                    <a:pt x="2239" y="191"/>
                  </a:lnTo>
                  <a:cubicBezTo>
                    <a:pt x="2239" y="96"/>
                    <a:pt x="2168"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3"/>
            <p:cNvSpPr/>
            <p:nvPr/>
          </p:nvSpPr>
          <p:spPr>
            <a:xfrm>
              <a:off x="7476168" y="1291223"/>
              <a:ext cx="24875" cy="32112"/>
            </a:xfrm>
            <a:custGeom>
              <a:avLst/>
              <a:gdLst/>
              <a:ahLst/>
              <a:cxnLst/>
              <a:rect l="l" t="t" r="r" b="b"/>
              <a:pathLst>
                <a:path w="739" h="954" extrusionOk="0">
                  <a:moveTo>
                    <a:pt x="0" y="1"/>
                  </a:moveTo>
                  <a:cubicBezTo>
                    <a:pt x="119" y="1"/>
                    <a:pt x="214" y="96"/>
                    <a:pt x="214" y="191"/>
                  </a:cubicBezTo>
                  <a:lnTo>
                    <a:pt x="214" y="763"/>
                  </a:lnTo>
                  <a:cubicBezTo>
                    <a:pt x="214" y="882"/>
                    <a:pt x="119" y="953"/>
                    <a:pt x="0" y="953"/>
                  </a:cubicBezTo>
                  <a:lnTo>
                    <a:pt x="548" y="953"/>
                  </a:lnTo>
                  <a:cubicBezTo>
                    <a:pt x="667" y="953"/>
                    <a:pt x="738" y="882"/>
                    <a:pt x="738" y="763"/>
                  </a:cubicBezTo>
                  <a:lnTo>
                    <a:pt x="738" y="191"/>
                  </a:lnTo>
                  <a:cubicBezTo>
                    <a:pt x="738" y="96"/>
                    <a:pt x="667"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3"/>
            <p:cNvSpPr/>
            <p:nvPr/>
          </p:nvSpPr>
          <p:spPr>
            <a:xfrm>
              <a:off x="7638881" y="1236728"/>
              <a:ext cx="65772" cy="143493"/>
            </a:xfrm>
            <a:custGeom>
              <a:avLst/>
              <a:gdLst/>
              <a:ahLst/>
              <a:cxnLst/>
              <a:rect l="l" t="t" r="r" b="b"/>
              <a:pathLst>
                <a:path w="1954" h="4263" extrusionOk="0">
                  <a:moveTo>
                    <a:pt x="191" y="0"/>
                  </a:moveTo>
                  <a:cubicBezTo>
                    <a:pt x="96" y="0"/>
                    <a:pt x="0" y="95"/>
                    <a:pt x="0" y="191"/>
                  </a:cubicBezTo>
                  <a:lnTo>
                    <a:pt x="0" y="4072"/>
                  </a:lnTo>
                  <a:cubicBezTo>
                    <a:pt x="0" y="4191"/>
                    <a:pt x="72" y="4263"/>
                    <a:pt x="191" y="4263"/>
                  </a:cubicBezTo>
                  <a:lnTo>
                    <a:pt x="1739" y="4263"/>
                  </a:lnTo>
                  <a:cubicBezTo>
                    <a:pt x="1858" y="4263"/>
                    <a:pt x="1953" y="4191"/>
                    <a:pt x="1929" y="4072"/>
                  </a:cubicBezTo>
                  <a:lnTo>
                    <a:pt x="1929" y="191"/>
                  </a:lnTo>
                  <a:cubicBezTo>
                    <a:pt x="1929" y="95"/>
                    <a:pt x="1858" y="0"/>
                    <a:pt x="1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7678970" y="1236728"/>
              <a:ext cx="25683" cy="143493"/>
            </a:xfrm>
            <a:custGeom>
              <a:avLst/>
              <a:gdLst/>
              <a:ahLst/>
              <a:cxnLst/>
              <a:rect l="l" t="t" r="r" b="b"/>
              <a:pathLst>
                <a:path w="763" h="4263" extrusionOk="0">
                  <a:moveTo>
                    <a:pt x="0" y="0"/>
                  </a:moveTo>
                  <a:cubicBezTo>
                    <a:pt x="119" y="0"/>
                    <a:pt x="191" y="95"/>
                    <a:pt x="191" y="191"/>
                  </a:cubicBezTo>
                  <a:lnTo>
                    <a:pt x="191" y="4072"/>
                  </a:lnTo>
                  <a:cubicBezTo>
                    <a:pt x="191" y="4191"/>
                    <a:pt x="119" y="4263"/>
                    <a:pt x="0" y="4263"/>
                  </a:cubicBezTo>
                  <a:lnTo>
                    <a:pt x="548" y="4263"/>
                  </a:lnTo>
                  <a:cubicBezTo>
                    <a:pt x="667" y="4263"/>
                    <a:pt x="762" y="4191"/>
                    <a:pt x="762" y="4072"/>
                  </a:cubicBezTo>
                  <a:lnTo>
                    <a:pt x="762" y="191"/>
                  </a:lnTo>
                  <a:cubicBezTo>
                    <a:pt x="762" y="95"/>
                    <a:pt x="667"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7638881" y="1255948"/>
              <a:ext cx="65772" cy="105053"/>
            </a:xfrm>
            <a:custGeom>
              <a:avLst/>
              <a:gdLst/>
              <a:ahLst/>
              <a:cxnLst/>
              <a:rect l="l" t="t" r="r" b="b"/>
              <a:pathLst>
                <a:path w="1954" h="3121" extrusionOk="0">
                  <a:moveTo>
                    <a:pt x="0" y="1"/>
                  </a:moveTo>
                  <a:lnTo>
                    <a:pt x="0" y="3120"/>
                  </a:lnTo>
                  <a:lnTo>
                    <a:pt x="1953" y="3120"/>
                  </a:lnTo>
                  <a:lnTo>
                    <a:pt x="1953"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7685365" y="1255948"/>
              <a:ext cx="19287" cy="105053"/>
            </a:xfrm>
            <a:custGeom>
              <a:avLst/>
              <a:gdLst/>
              <a:ahLst/>
              <a:cxnLst/>
              <a:rect l="l" t="t" r="r" b="b"/>
              <a:pathLst>
                <a:path w="573" h="3121" extrusionOk="0">
                  <a:moveTo>
                    <a:pt x="1" y="1"/>
                  </a:moveTo>
                  <a:lnTo>
                    <a:pt x="1" y="3120"/>
                  </a:lnTo>
                  <a:lnTo>
                    <a:pt x="572" y="3120"/>
                  </a:lnTo>
                  <a:lnTo>
                    <a:pt x="572"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3"/>
            <p:cNvSpPr/>
            <p:nvPr/>
          </p:nvSpPr>
          <p:spPr>
            <a:xfrm>
              <a:off x="7588391" y="1271196"/>
              <a:ext cx="21677" cy="21677"/>
            </a:xfrm>
            <a:custGeom>
              <a:avLst/>
              <a:gdLst/>
              <a:ahLst/>
              <a:cxnLst/>
              <a:rect l="l" t="t" r="r" b="b"/>
              <a:pathLst>
                <a:path w="644" h="644" extrusionOk="0">
                  <a:moveTo>
                    <a:pt x="310" y="0"/>
                  </a:moveTo>
                  <a:cubicBezTo>
                    <a:pt x="143" y="0"/>
                    <a:pt x="0" y="143"/>
                    <a:pt x="0" y="334"/>
                  </a:cubicBezTo>
                  <a:cubicBezTo>
                    <a:pt x="0" y="500"/>
                    <a:pt x="143" y="643"/>
                    <a:pt x="310" y="643"/>
                  </a:cubicBezTo>
                  <a:cubicBezTo>
                    <a:pt x="500" y="643"/>
                    <a:pt x="643" y="500"/>
                    <a:pt x="643" y="334"/>
                  </a:cubicBezTo>
                  <a:cubicBezTo>
                    <a:pt x="643" y="143"/>
                    <a:pt x="500"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3"/>
            <p:cNvSpPr/>
            <p:nvPr/>
          </p:nvSpPr>
          <p:spPr>
            <a:xfrm>
              <a:off x="7538675" y="1261569"/>
              <a:ext cx="21677" cy="21677"/>
            </a:xfrm>
            <a:custGeom>
              <a:avLst/>
              <a:gdLst/>
              <a:ahLst/>
              <a:cxnLst/>
              <a:rect l="l" t="t" r="r" b="b"/>
              <a:pathLst>
                <a:path w="644" h="644" extrusionOk="0">
                  <a:moveTo>
                    <a:pt x="334" y="0"/>
                  </a:moveTo>
                  <a:cubicBezTo>
                    <a:pt x="144" y="0"/>
                    <a:pt x="1" y="143"/>
                    <a:pt x="1" y="310"/>
                  </a:cubicBezTo>
                  <a:cubicBezTo>
                    <a:pt x="1" y="501"/>
                    <a:pt x="144" y="643"/>
                    <a:pt x="334" y="643"/>
                  </a:cubicBezTo>
                  <a:cubicBezTo>
                    <a:pt x="501" y="643"/>
                    <a:pt x="644" y="501"/>
                    <a:pt x="644" y="310"/>
                  </a:cubicBezTo>
                  <a:cubicBezTo>
                    <a:pt x="644" y="143"/>
                    <a:pt x="501" y="0"/>
                    <a:pt x="334"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3"/>
            <p:cNvSpPr/>
            <p:nvPr/>
          </p:nvSpPr>
          <p:spPr>
            <a:xfrm>
              <a:off x="7529856" y="1274393"/>
              <a:ext cx="75398" cy="75365"/>
            </a:xfrm>
            <a:custGeom>
              <a:avLst/>
              <a:gdLst/>
              <a:ahLst/>
              <a:cxnLst/>
              <a:rect l="l" t="t" r="r" b="b"/>
              <a:pathLst>
                <a:path w="2240" h="2239" extrusionOk="0">
                  <a:moveTo>
                    <a:pt x="1120" y="0"/>
                  </a:moveTo>
                  <a:cubicBezTo>
                    <a:pt x="501" y="0"/>
                    <a:pt x="1" y="501"/>
                    <a:pt x="1" y="1120"/>
                  </a:cubicBezTo>
                  <a:cubicBezTo>
                    <a:pt x="1" y="1739"/>
                    <a:pt x="501" y="2239"/>
                    <a:pt x="1120" y="2239"/>
                  </a:cubicBezTo>
                  <a:cubicBezTo>
                    <a:pt x="1739" y="2239"/>
                    <a:pt x="2239" y="1739"/>
                    <a:pt x="2239" y="1120"/>
                  </a:cubicBezTo>
                  <a:cubicBezTo>
                    <a:pt x="2239" y="501"/>
                    <a:pt x="1739" y="0"/>
                    <a:pt x="1120"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3"/>
            <p:cNvSpPr/>
            <p:nvPr/>
          </p:nvSpPr>
          <p:spPr>
            <a:xfrm>
              <a:off x="7574758" y="1334510"/>
              <a:ext cx="20869" cy="20869"/>
            </a:xfrm>
            <a:custGeom>
              <a:avLst/>
              <a:gdLst/>
              <a:ahLst/>
              <a:cxnLst/>
              <a:rect l="l" t="t" r="r" b="b"/>
              <a:pathLst>
                <a:path w="620" h="620" extrusionOk="0">
                  <a:moveTo>
                    <a:pt x="310" y="1"/>
                  </a:moveTo>
                  <a:cubicBezTo>
                    <a:pt x="119" y="1"/>
                    <a:pt x="0" y="143"/>
                    <a:pt x="0" y="310"/>
                  </a:cubicBezTo>
                  <a:cubicBezTo>
                    <a:pt x="0" y="477"/>
                    <a:pt x="119" y="620"/>
                    <a:pt x="310" y="620"/>
                  </a:cubicBezTo>
                  <a:cubicBezTo>
                    <a:pt x="477" y="620"/>
                    <a:pt x="619" y="477"/>
                    <a:pt x="619" y="310"/>
                  </a:cubicBezTo>
                  <a:cubicBezTo>
                    <a:pt x="619" y="143"/>
                    <a:pt x="477" y="1"/>
                    <a:pt x="31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3"/>
            <p:cNvSpPr/>
            <p:nvPr/>
          </p:nvSpPr>
          <p:spPr>
            <a:xfrm>
              <a:off x="7568329" y="1296037"/>
              <a:ext cx="20869" cy="21677"/>
            </a:xfrm>
            <a:custGeom>
              <a:avLst/>
              <a:gdLst/>
              <a:ahLst/>
              <a:cxnLst/>
              <a:rect l="l" t="t" r="r" b="b"/>
              <a:pathLst>
                <a:path w="620" h="644" extrusionOk="0">
                  <a:moveTo>
                    <a:pt x="310" y="0"/>
                  </a:moveTo>
                  <a:cubicBezTo>
                    <a:pt x="120" y="0"/>
                    <a:pt x="1" y="143"/>
                    <a:pt x="1" y="310"/>
                  </a:cubicBezTo>
                  <a:cubicBezTo>
                    <a:pt x="1" y="501"/>
                    <a:pt x="120" y="643"/>
                    <a:pt x="310" y="643"/>
                  </a:cubicBezTo>
                  <a:cubicBezTo>
                    <a:pt x="477" y="643"/>
                    <a:pt x="620" y="501"/>
                    <a:pt x="620" y="310"/>
                  </a:cubicBezTo>
                  <a:cubicBezTo>
                    <a:pt x="620" y="143"/>
                    <a:pt x="477"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3"/>
            <p:cNvSpPr/>
            <p:nvPr/>
          </p:nvSpPr>
          <p:spPr>
            <a:xfrm>
              <a:off x="7531472" y="1325691"/>
              <a:ext cx="20869" cy="20869"/>
            </a:xfrm>
            <a:custGeom>
              <a:avLst/>
              <a:gdLst/>
              <a:ahLst/>
              <a:cxnLst/>
              <a:rect l="l" t="t" r="r" b="b"/>
              <a:pathLst>
                <a:path w="620" h="620" extrusionOk="0">
                  <a:moveTo>
                    <a:pt x="310" y="1"/>
                  </a:moveTo>
                  <a:cubicBezTo>
                    <a:pt x="143" y="1"/>
                    <a:pt x="0" y="120"/>
                    <a:pt x="0" y="310"/>
                  </a:cubicBezTo>
                  <a:cubicBezTo>
                    <a:pt x="0" y="477"/>
                    <a:pt x="143" y="620"/>
                    <a:pt x="310" y="620"/>
                  </a:cubicBezTo>
                  <a:cubicBezTo>
                    <a:pt x="500" y="620"/>
                    <a:pt x="619" y="477"/>
                    <a:pt x="619" y="310"/>
                  </a:cubicBezTo>
                  <a:cubicBezTo>
                    <a:pt x="619" y="120"/>
                    <a:pt x="500" y="1"/>
                    <a:pt x="31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3"/>
            <p:cNvSpPr/>
            <p:nvPr/>
          </p:nvSpPr>
          <p:spPr>
            <a:xfrm>
              <a:off x="7394408" y="1211853"/>
              <a:ext cx="340707" cy="291024"/>
            </a:xfrm>
            <a:custGeom>
              <a:avLst/>
              <a:gdLst/>
              <a:ahLst/>
              <a:cxnLst/>
              <a:rect l="l" t="t" r="r" b="b"/>
              <a:pathLst>
                <a:path w="10122" h="8646" extrusionOk="0">
                  <a:moveTo>
                    <a:pt x="9835" y="5764"/>
                  </a:moveTo>
                  <a:lnTo>
                    <a:pt x="9835" y="6502"/>
                  </a:lnTo>
                  <a:cubicBezTo>
                    <a:pt x="9835" y="6550"/>
                    <a:pt x="9788" y="6597"/>
                    <a:pt x="9740" y="6597"/>
                  </a:cubicBezTo>
                  <a:lnTo>
                    <a:pt x="381" y="6597"/>
                  </a:lnTo>
                  <a:cubicBezTo>
                    <a:pt x="333" y="6597"/>
                    <a:pt x="310" y="6550"/>
                    <a:pt x="310" y="6502"/>
                  </a:cubicBezTo>
                  <a:lnTo>
                    <a:pt x="310" y="5764"/>
                  </a:lnTo>
                  <a:close/>
                  <a:moveTo>
                    <a:pt x="5906" y="6883"/>
                  </a:moveTo>
                  <a:lnTo>
                    <a:pt x="5906" y="7907"/>
                  </a:lnTo>
                  <a:cubicBezTo>
                    <a:pt x="5644" y="7883"/>
                    <a:pt x="5358" y="7883"/>
                    <a:pt x="5073" y="7883"/>
                  </a:cubicBezTo>
                  <a:cubicBezTo>
                    <a:pt x="4787" y="7883"/>
                    <a:pt x="4501" y="7883"/>
                    <a:pt x="4239" y="7907"/>
                  </a:cubicBezTo>
                  <a:lnTo>
                    <a:pt x="4239" y="6883"/>
                  </a:lnTo>
                  <a:close/>
                  <a:moveTo>
                    <a:pt x="6216" y="7622"/>
                  </a:moveTo>
                  <a:cubicBezTo>
                    <a:pt x="6978" y="7669"/>
                    <a:pt x="7668" y="7788"/>
                    <a:pt x="8192" y="7955"/>
                  </a:cubicBezTo>
                  <a:cubicBezTo>
                    <a:pt x="8383" y="8003"/>
                    <a:pt x="8502" y="8169"/>
                    <a:pt x="8502" y="8360"/>
                  </a:cubicBezTo>
                  <a:cubicBezTo>
                    <a:pt x="8216" y="8241"/>
                    <a:pt x="7835" y="8145"/>
                    <a:pt x="7406" y="8074"/>
                  </a:cubicBezTo>
                  <a:cubicBezTo>
                    <a:pt x="7049" y="8003"/>
                    <a:pt x="6644" y="7955"/>
                    <a:pt x="6216" y="7931"/>
                  </a:cubicBezTo>
                  <a:lnTo>
                    <a:pt x="6216" y="7622"/>
                  </a:lnTo>
                  <a:close/>
                  <a:moveTo>
                    <a:pt x="381" y="1"/>
                  </a:moveTo>
                  <a:cubicBezTo>
                    <a:pt x="191" y="1"/>
                    <a:pt x="0" y="168"/>
                    <a:pt x="0" y="382"/>
                  </a:cubicBezTo>
                  <a:lnTo>
                    <a:pt x="0" y="6502"/>
                  </a:lnTo>
                  <a:cubicBezTo>
                    <a:pt x="0" y="6717"/>
                    <a:pt x="191" y="6883"/>
                    <a:pt x="381" y="6883"/>
                  </a:cubicBezTo>
                  <a:lnTo>
                    <a:pt x="3929" y="6883"/>
                  </a:lnTo>
                  <a:lnTo>
                    <a:pt x="3929" y="7312"/>
                  </a:lnTo>
                  <a:cubicBezTo>
                    <a:pt x="3144" y="7383"/>
                    <a:pt x="2429" y="7502"/>
                    <a:pt x="1858" y="7645"/>
                  </a:cubicBezTo>
                  <a:cubicBezTo>
                    <a:pt x="1548" y="7741"/>
                    <a:pt x="1334" y="8026"/>
                    <a:pt x="1334" y="8336"/>
                  </a:cubicBezTo>
                  <a:cubicBezTo>
                    <a:pt x="1334" y="8431"/>
                    <a:pt x="1381" y="8526"/>
                    <a:pt x="1477" y="8598"/>
                  </a:cubicBezTo>
                  <a:cubicBezTo>
                    <a:pt x="1524" y="8622"/>
                    <a:pt x="1572" y="8646"/>
                    <a:pt x="1643" y="8646"/>
                  </a:cubicBezTo>
                  <a:cubicBezTo>
                    <a:pt x="1667" y="8646"/>
                    <a:pt x="1715" y="8646"/>
                    <a:pt x="1738" y="8622"/>
                  </a:cubicBezTo>
                  <a:cubicBezTo>
                    <a:pt x="1929" y="8550"/>
                    <a:pt x="2167" y="8479"/>
                    <a:pt x="2453" y="8407"/>
                  </a:cubicBezTo>
                  <a:cubicBezTo>
                    <a:pt x="2548" y="8407"/>
                    <a:pt x="2596" y="8312"/>
                    <a:pt x="2572" y="8241"/>
                  </a:cubicBezTo>
                  <a:cubicBezTo>
                    <a:pt x="2548" y="8169"/>
                    <a:pt x="2477" y="8122"/>
                    <a:pt x="2405" y="8122"/>
                  </a:cubicBezTo>
                  <a:cubicBezTo>
                    <a:pt x="2096" y="8193"/>
                    <a:pt x="1858" y="8265"/>
                    <a:pt x="1643" y="8360"/>
                  </a:cubicBezTo>
                  <a:cubicBezTo>
                    <a:pt x="1643" y="8360"/>
                    <a:pt x="1643" y="8360"/>
                    <a:pt x="1643" y="8336"/>
                  </a:cubicBezTo>
                  <a:cubicBezTo>
                    <a:pt x="1643" y="8145"/>
                    <a:pt x="1762" y="8003"/>
                    <a:pt x="1929" y="7931"/>
                  </a:cubicBezTo>
                  <a:cubicBezTo>
                    <a:pt x="2477" y="7788"/>
                    <a:pt x="3167" y="7669"/>
                    <a:pt x="3929" y="7622"/>
                  </a:cubicBezTo>
                  <a:lnTo>
                    <a:pt x="3929" y="7907"/>
                  </a:lnTo>
                  <a:cubicBezTo>
                    <a:pt x="3620" y="7931"/>
                    <a:pt x="3334" y="7979"/>
                    <a:pt x="3072" y="8003"/>
                  </a:cubicBezTo>
                  <a:cubicBezTo>
                    <a:pt x="2977" y="8026"/>
                    <a:pt x="2929" y="8098"/>
                    <a:pt x="2929" y="8169"/>
                  </a:cubicBezTo>
                  <a:cubicBezTo>
                    <a:pt x="2953" y="8241"/>
                    <a:pt x="3001" y="8312"/>
                    <a:pt x="3072" y="8312"/>
                  </a:cubicBezTo>
                  <a:lnTo>
                    <a:pt x="3096" y="8312"/>
                  </a:lnTo>
                  <a:cubicBezTo>
                    <a:pt x="3405" y="8265"/>
                    <a:pt x="3739" y="8241"/>
                    <a:pt x="4096" y="8217"/>
                  </a:cubicBezTo>
                  <a:cubicBezTo>
                    <a:pt x="4406" y="8193"/>
                    <a:pt x="4739" y="8169"/>
                    <a:pt x="5073" y="8169"/>
                  </a:cubicBezTo>
                  <a:cubicBezTo>
                    <a:pt x="5406" y="8169"/>
                    <a:pt x="5739" y="8193"/>
                    <a:pt x="6049" y="8217"/>
                  </a:cubicBezTo>
                  <a:cubicBezTo>
                    <a:pt x="6525" y="8241"/>
                    <a:pt x="6978" y="8288"/>
                    <a:pt x="7359" y="8360"/>
                  </a:cubicBezTo>
                  <a:cubicBezTo>
                    <a:pt x="7764" y="8431"/>
                    <a:pt x="8121" y="8526"/>
                    <a:pt x="8383" y="8622"/>
                  </a:cubicBezTo>
                  <a:cubicBezTo>
                    <a:pt x="8430" y="8646"/>
                    <a:pt x="8454" y="8646"/>
                    <a:pt x="8502" y="8646"/>
                  </a:cubicBezTo>
                  <a:cubicBezTo>
                    <a:pt x="8549" y="8646"/>
                    <a:pt x="8621" y="8622"/>
                    <a:pt x="8668" y="8598"/>
                  </a:cubicBezTo>
                  <a:cubicBezTo>
                    <a:pt x="8764" y="8526"/>
                    <a:pt x="8811" y="8431"/>
                    <a:pt x="8811" y="8336"/>
                  </a:cubicBezTo>
                  <a:cubicBezTo>
                    <a:pt x="8811" y="8026"/>
                    <a:pt x="8597" y="7741"/>
                    <a:pt x="8287" y="7645"/>
                  </a:cubicBezTo>
                  <a:cubicBezTo>
                    <a:pt x="7716" y="7502"/>
                    <a:pt x="7001" y="7383"/>
                    <a:pt x="6216" y="7312"/>
                  </a:cubicBezTo>
                  <a:lnTo>
                    <a:pt x="6216" y="6883"/>
                  </a:lnTo>
                  <a:lnTo>
                    <a:pt x="9740" y="6883"/>
                  </a:lnTo>
                  <a:cubicBezTo>
                    <a:pt x="9954" y="6883"/>
                    <a:pt x="10121" y="6717"/>
                    <a:pt x="10121" y="6502"/>
                  </a:cubicBezTo>
                  <a:lnTo>
                    <a:pt x="10121" y="382"/>
                  </a:lnTo>
                  <a:cubicBezTo>
                    <a:pt x="10121" y="168"/>
                    <a:pt x="9954" y="1"/>
                    <a:pt x="9740" y="1"/>
                  </a:cubicBezTo>
                  <a:lnTo>
                    <a:pt x="4763" y="1"/>
                  </a:lnTo>
                  <a:cubicBezTo>
                    <a:pt x="4668" y="1"/>
                    <a:pt x="4596" y="72"/>
                    <a:pt x="4596" y="144"/>
                  </a:cubicBezTo>
                  <a:cubicBezTo>
                    <a:pt x="4596" y="239"/>
                    <a:pt x="4668" y="287"/>
                    <a:pt x="4763" y="287"/>
                  </a:cubicBezTo>
                  <a:lnTo>
                    <a:pt x="9740" y="287"/>
                  </a:lnTo>
                  <a:cubicBezTo>
                    <a:pt x="9788" y="287"/>
                    <a:pt x="9835" y="334"/>
                    <a:pt x="9835" y="382"/>
                  </a:cubicBezTo>
                  <a:lnTo>
                    <a:pt x="9835" y="5478"/>
                  </a:lnTo>
                  <a:lnTo>
                    <a:pt x="310" y="5478"/>
                  </a:lnTo>
                  <a:lnTo>
                    <a:pt x="310" y="382"/>
                  </a:lnTo>
                  <a:cubicBezTo>
                    <a:pt x="310" y="334"/>
                    <a:pt x="333" y="287"/>
                    <a:pt x="381" y="287"/>
                  </a:cubicBezTo>
                  <a:lnTo>
                    <a:pt x="4072" y="287"/>
                  </a:lnTo>
                  <a:cubicBezTo>
                    <a:pt x="4168" y="287"/>
                    <a:pt x="4239" y="239"/>
                    <a:pt x="4239" y="144"/>
                  </a:cubicBezTo>
                  <a:cubicBezTo>
                    <a:pt x="4239" y="72"/>
                    <a:pt x="4168" y="1"/>
                    <a:pt x="40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3"/>
            <p:cNvSpPr/>
            <p:nvPr/>
          </p:nvSpPr>
          <p:spPr>
            <a:xfrm>
              <a:off x="7420831" y="1339324"/>
              <a:ext cx="39315" cy="39315"/>
            </a:xfrm>
            <a:custGeom>
              <a:avLst/>
              <a:gdLst/>
              <a:ahLst/>
              <a:cxnLst/>
              <a:rect l="l" t="t" r="r" b="b"/>
              <a:pathLst>
                <a:path w="1168" h="1168" extrusionOk="0">
                  <a:moveTo>
                    <a:pt x="811" y="310"/>
                  </a:moveTo>
                  <a:cubicBezTo>
                    <a:pt x="834" y="310"/>
                    <a:pt x="858" y="334"/>
                    <a:pt x="858" y="358"/>
                  </a:cubicBezTo>
                  <a:lnTo>
                    <a:pt x="858" y="834"/>
                  </a:lnTo>
                  <a:cubicBezTo>
                    <a:pt x="858" y="858"/>
                    <a:pt x="858" y="882"/>
                    <a:pt x="811" y="882"/>
                  </a:cubicBezTo>
                  <a:lnTo>
                    <a:pt x="334" y="882"/>
                  </a:lnTo>
                  <a:cubicBezTo>
                    <a:pt x="310" y="882"/>
                    <a:pt x="287" y="858"/>
                    <a:pt x="287" y="834"/>
                  </a:cubicBezTo>
                  <a:lnTo>
                    <a:pt x="287" y="358"/>
                  </a:lnTo>
                  <a:cubicBezTo>
                    <a:pt x="287" y="334"/>
                    <a:pt x="310" y="310"/>
                    <a:pt x="334" y="310"/>
                  </a:cubicBezTo>
                  <a:close/>
                  <a:moveTo>
                    <a:pt x="334" y="0"/>
                  </a:moveTo>
                  <a:cubicBezTo>
                    <a:pt x="144" y="0"/>
                    <a:pt x="1" y="167"/>
                    <a:pt x="1" y="358"/>
                  </a:cubicBezTo>
                  <a:lnTo>
                    <a:pt x="1" y="834"/>
                  </a:lnTo>
                  <a:cubicBezTo>
                    <a:pt x="1" y="1024"/>
                    <a:pt x="144" y="1167"/>
                    <a:pt x="334" y="1167"/>
                  </a:cubicBezTo>
                  <a:lnTo>
                    <a:pt x="811" y="1167"/>
                  </a:lnTo>
                  <a:cubicBezTo>
                    <a:pt x="1001" y="1167"/>
                    <a:pt x="1168" y="1024"/>
                    <a:pt x="1168" y="834"/>
                  </a:cubicBezTo>
                  <a:lnTo>
                    <a:pt x="1168" y="358"/>
                  </a:lnTo>
                  <a:cubicBezTo>
                    <a:pt x="1168" y="167"/>
                    <a:pt x="1001" y="0"/>
                    <a:pt x="8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3"/>
            <p:cNvSpPr/>
            <p:nvPr/>
          </p:nvSpPr>
          <p:spPr>
            <a:xfrm>
              <a:off x="7467349" y="1339324"/>
              <a:ext cx="39315" cy="39315"/>
            </a:xfrm>
            <a:custGeom>
              <a:avLst/>
              <a:gdLst/>
              <a:ahLst/>
              <a:cxnLst/>
              <a:rect l="l" t="t" r="r" b="b"/>
              <a:pathLst>
                <a:path w="1168" h="1168" extrusionOk="0">
                  <a:moveTo>
                    <a:pt x="810" y="310"/>
                  </a:moveTo>
                  <a:cubicBezTo>
                    <a:pt x="834" y="310"/>
                    <a:pt x="857" y="334"/>
                    <a:pt x="857" y="358"/>
                  </a:cubicBezTo>
                  <a:lnTo>
                    <a:pt x="857" y="834"/>
                  </a:lnTo>
                  <a:cubicBezTo>
                    <a:pt x="857" y="858"/>
                    <a:pt x="834" y="882"/>
                    <a:pt x="810" y="882"/>
                  </a:cubicBezTo>
                  <a:lnTo>
                    <a:pt x="334" y="882"/>
                  </a:lnTo>
                  <a:cubicBezTo>
                    <a:pt x="310" y="882"/>
                    <a:pt x="286" y="858"/>
                    <a:pt x="286" y="834"/>
                  </a:cubicBezTo>
                  <a:lnTo>
                    <a:pt x="286" y="358"/>
                  </a:lnTo>
                  <a:cubicBezTo>
                    <a:pt x="286" y="334"/>
                    <a:pt x="310" y="310"/>
                    <a:pt x="334" y="310"/>
                  </a:cubicBezTo>
                  <a:close/>
                  <a:moveTo>
                    <a:pt x="334" y="0"/>
                  </a:moveTo>
                  <a:cubicBezTo>
                    <a:pt x="143" y="0"/>
                    <a:pt x="0" y="167"/>
                    <a:pt x="0" y="358"/>
                  </a:cubicBezTo>
                  <a:lnTo>
                    <a:pt x="0" y="834"/>
                  </a:lnTo>
                  <a:cubicBezTo>
                    <a:pt x="0" y="1024"/>
                    <a:pt x="143" y="1167"/>
                    <a:pt x="334" y="1167"/>
                  </a:cubicBezTo>
                  <a:lnTo>
                    <a:pt x="810" y="1167"/>
                  </a:lnTo>
                  <a:cubicBezTo>
                    <a:pt x="1000" y="1167"/>
                    <a:pt x="1167" y="1024"/>
                    <a:pt x="1167" y="834"/>
                  </a:cubicBezTo>
                  <a:lnTo>
                    <a:pt x="1167" y="358"/>
                  </a:lnTo>
                  <a:cubicBezTo>
                    <a:pt x="1167" y="167"/>
                    <a:pt x="1000" y="0"/>
                    <a:pt x="8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3"/>
            <p:cNvSpPr/>
            <p:nvPr/>
          </p:nvSpPr>
          <p:spPr>
            <a:xfrm>
              <a:off x="7420831" y="1286410"/>
              <a:ext cx="85833" cy="42513"/>
            </a:xfrm>
            <a:custGeom>
              <a:avLst/>
              <a:gdLst/>
              <a:ahLst/>
              <a:cxnLst/>
              <a:rect l="l" t="t" r="r" b="b"/>
              <a:pathLst>
                <a:path w="2550" h="1263" extrusionOk="0">
                  <a:moveTo>
                    <a:pt x="2192" y="286"/>
                  </a:moveTo>
                  <a:cubicBezTo>
                    <a:pt x="2216" y="286"/>
                    <a:pt x="2239" y="310"/>
                    <a:pt x="2239" y="334"/>
                  </a:cubicBezTo>
                  <a:lnTo>
                    <a:pt x="2239" y="906"/>
                  </a:lnTo>
                  <a:cubicBezTo>
                    <a:pt x="2239" y="929"/>
                    <a:pt x="2216" y="953"/>
                    <a:pt x="2192" y="953"/>
                  </a:cubicBezTo>
                  <a:lnTo>
                    <a:pt x="334" y="953"/>
                  </a:lnTo>
                  <a:cubicBezTo>
                    <a:pt x="310" y="953"/>
                    <a:pt x="287" y="929"/>
                    <a:pt x="287" y="906"/>
                  </a:cubicBezTo>
                  <a:lnTo>
                    <a:pt x="287" y="334"/>
                  </a:lnTo>
                  <a:cubicBezTo>
                    <a:pt x="287" y="310"/>
                    <a:pt x="310" y="286"/>
                    <a:pt x="334" y="286"/>
                  </a:cubicBezTo>
                  <a:close/>
                  <a:moveTo>
                    <a:pt x="358" y="1"/>
                  </a:moveTo>
                  <a:cubicBezTo>
                    <a:pt x="168" y="1"/>
                    <a:pt x="1" y="144"/>
                    <a:pt x="1" y="334"/>
                  </a:cubicBezTo>
                  <a:lnTo>
                    <a:pt x="1" y="906"/>
                  </a:lnTo>
                  <a:cubicBezTo>
                    <a:pt x="1" y="1096"/>
                    <a:pt x="168" y="1263"/>
                    <a:pt x="358" y="1263"/>
                  </a:cubicBezTo>
                  <a:lnTo>
                    <a:pt x="2192" y="1263"/>
                  </a:lnTo>
                  <a:cubicBezTo>
                    <a:pt x="2382" y="1263"/>
                    <a:pt x="2549" y="1096"/>
                    <a:pt x="2549" y="906"/>
                  </a:cubicBezTo>
                  <a:lnTo>
                    <a:pt x="2549" y="334"/>
                  </a:lnTo>
                  <a:cubicBezTo>
                    <a:pt x="2549" y="144"/>
                    <a:pt x="2382" y="1"/>
                    <a:pt x="2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3"/>
            <p:cNvSpPr/>
            <p:nvPr/>
          </p:nvSpPr>
          <p:spPr>
            <a:xfrm>
              <a:off x="7420831" y="1255140"/>
              <a:ext cx="24908" cy="9660"/>
            </a:xfrm>
            <a:custGeom>
              <a:avLst/>
              <a:gdLst/>
              <a:ahLst/>
              <a:cxnLst/>
              <a:rect l="l" t="t" r="r" b="b"/>
              <a:pathLst>
                <a:path w="740" h="287" extrusionOk="0">
                  <a:moveTo>
                    <a:pt x="144" y="1"/>
                  </a:moveTo>
                  <a:cubicBezTo>
                    <a:pt x="72" y="1"/>
                    <a:pt x="1" y="49"/>
                    <a:pt x="1" y="144"/>
                  </a:cubicBezTo>
                  <a:cubicBezTo>
                    <a:pt x="1" y="215"/>
                    <a:pt x="72" y="287"/>
                    <a:pt x="144" y="287"/>
                  </a:cubicBezTo>
                  <a:lnTo>
                    <a:pt x="572" y="287"/>
                  </a:lnTo>
                  <a:cubicBezTo>
                    <a:pt x="668" y="287"/>
                    <a:pt x="739" y="215"/>
                    <a:pt x="739" y="144"/>
                  </a:cubicBezTo>
                  <a:cubicBezTo>
                    <a:pt x="739" y="49"/>
                    <a:pt x="668" y="1"/>
                    <a:pt x="5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3"/>
            <p:cNvSpPr/>
            <p:nvPr/>
          </p:nvSpPr>
          <p:spPr>
            <a:xfrm>
              <a:off x="7420831" y="1238310"/>
              <a:ext cx="85833" cy="10468"/>
            </a:xfrm>
            <a:custGeom>
              <a:avLst/>
              <a:gdLst/>
              <a:ahLst/>
              <a:cxnLst/>
              <a:rect l="l" t="t" r="r" b="b"/>
              <a:pathLst>
                <a:path w="2550" h="311" extrusionOk="0">
                  <a:moveTo>
                    <a:pt x="144" y="1"/>
                  </a:moveTo>
                  <a:cubicBezTo>
                    <a:pt x="72" y="1"/>
                    <a:pt x="1" y="72"/>
                    <a:pt x="1" y="144"/>
                  </a:cubicBezTo>
                  <a:cubicBezTo>
                    <a:pt x="1" y="239"/>
                    <a:pt x="72" y="310"/>
                    <a:pt x="144" y="310"/>
                  </a:cubicBezTo>
                  <a:lnTo>
                    <a:pt x="2382" y="310"/>
                  </a:lnTo>
                  <a:cubicBezTo>
                    <a:pt x="2478" y="310"/>
                    <a:pt x="2549" y="239"/>
                    <a:pt x="2549" y="144"/>
                  </a:cubicBezTo>
                  <a:cubicBezTo>
                    <a:pt x="2549" y="72"/>
                    <a:pt x="2478" y="1"/>
                    <a:pt x="23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3"/>
            <p:cNvSpPr/>
            <p:nvPr/>
          </p:nvSpPr>
          <p:spPr>
            <a:xfrm>
              <a:off x="7634067" y="1231915"/>
              <a:ext cx="75398" cy="153927"/>
            </a:xfrm>
            <a:custGeom>
              <a:avLst/>
              <a:gdLst/>
              <a:ahLst/>
              <a:cxnLst/>
              <a:rect l="l" t="t" r="r" b="b"/>
              <a:pathLst>
                <a:path w="2240" h="4573" extrusionOk="0">
                  <a:moveTo>
                    <a:pt x="1882" y="286"/>
                  </a:moveTo>
                  <a:cubicBezTo>
                    <a:pt x="1906" y="286"/>
                    <a:pt x="1930" y="310"/>
                    <a:pt x="1930" y="334"/>
                  </a:cubicBezTo>
                  <a:lnTo>
                    <a:pt x="1930" y="572"/>
                  </a:lnTo>
                  <a:lnTo>
                    <a:pt x="286" y="572"/>
                  </a:lnTo>
                  <a:lnTo>
                    <a:pt x="286" y="334"/>
                  </a:lnTo>
                  <a:cubicBezTo>
                    <a:pt x="286" y="310"/>
                    <a:pt x="310" y="286"/>
                    <a:pt x="334" y="286"/>
                  </a:cubicBezTo>
                  <a:close/>
                  <a:moveTo>
                    <a:pt x="1930" y="3977"/>
                  </a:moveTo>
                  <a:lnTo>
                    <a:pt x="1930" y="4215"/>
                  </a:lnTo>
                  <a:cubicBezTo>
                    <a:pt x="1930" y="4239"/>
                    <a:pt x="1906" y="4263"/>
                    <a:pt x="1882" y="4263"/>
                  </a:cubicBezTo>
                  <a:lnTo>
                    <a:pt x="334" y="4263"/>
                  </a:lnTo>
                  <a:cubicBezTo>
                    <a:pt x="310" y="4263"/>
                    <a:pt x="286" y="4239"/>
                    <a:pt x="286" y="4215"/>
                  </a:cubicBezTo>
                  <a:lnTo>
                    <a:pt x="286" y="3977"/>
                  </a:lnTo>
                  <a:close/>
                  <a:moveTo>
                    <a:pt x="334" y="0"/>
                  </a:moveTo>
                  <a:cubicBezTo>
                    <a:pt x="143" y="0"/>
                    <a:pt x="1" y="143"/>
                    <a:pt x="1" y="334"/>
                  </a:cubicBezTo>
                  <a:lnTo>
                    <a:pt x="1" y="4215"/>
                  </a:lnTo>
                  <a:cubicBezTo>
                    <a:pt x="1" y="4406"/>
                    <a:pt x="143" y="4573"/>
                    <a:pt x="334" y="4573"/>
                  </a:cubicBezTo>
                  <a:lnTo>
                    <a:pt x="1882" y="4573"/>
                  </a:lnTo>
                  <a:cubicBezTo>
                    <a:pt x="2072" y="4573"/>
                    <a:pt x="2239" y="4406"/>
                    <a:pt x="2239" y="4215"/>
                  </a:cubicBezTo>
                  <a:lnTo>
                    <a:pt x="2239" y="2167"/>
                  </a:lnTo>
                  <a:cubicBezTo>
                    <a:pt x="2239" y="2096"/>
                    <a:pt x="2168" y="2024"/>
                    <a:pt x="2072" y="2024"/>
                  </a:cubicBezTo>
                  <a:cubicBezTo>
                    <a:pt x="2001" y="2024"/>
                    <a:pt x="1930" y="2096"/>
                    <a:pt x="1930" y="2167"/>
                  </a:cubicBezTo>
                  <a:lnTo>
                    <a:pt x="1930" y="3692"/>
                  </a:lnTo>
                  <a:lnTo>
                    <a:pt x="286" y="3692"/>
                  </a:lnTo>
                  <a:lnTo>
                    <a:pt x="286" y="858"/>
                  </a:lnTo>
                  <a:lnTo>
                    <a:pt x="1930" y="858"/>
                  </a:lnTo>
                  <a:lnTo>
                    <a:pt x="1930" y="1501"/>
                  </a:lnTo>
                  <a:cubicBezTo>
                    <a:pt x="1930" y="1596"/>
                    <a:pt x="2001" y="1667"/>
                    <a:pt x="2096" y="1667"/>
                  </a:cubicBezTo>
                  <a:cubicBezTo>
                    <a:pt x="2168" y="1667"/>
                    <a:pt x="2239" y="1596"/>
                    <a:pt x="2239" y="1501"/>
                  </a:cubicBezTo>
                  <a:lnTo>
                    <a:pt x="2239" y="334"/>
                  </a:lnTo>
                  <a:cubicBezTo>
                    <a:pt x="2239" y="143"/>
                    <a:pt x="2072" y="0"/>
                    <a:pt x="1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3"/>
            <p:cNvSpPr/>
            <p:nvPr/>
          </p:nvSpPr>
          <p:spPr>
            <a:xfrm>
              <a:off x="7525043" y="1256756"/>
              <a:ext cx="89805" cy="104245"/>
            </a:xfrm>
            <a:custGeom>
              <a:avLst/>
              <a:gdLst/>
              <a:ahLst/>
              <a:cxnLst/>
              <a:rect l="l" t="t" r="r" b="b"/>
              <a:pathLst>
                <a:path w="2668" h="3097" extrusionOk="0">
                  <a:moveTo>
                    <a:pt x="739" y="286"/>
                  </a:moveTo>
                  <a:cubicBezTo>
                    <a:pt x="810" y="286"/>
                    <a:pt x="882" y="358"/>
                    <a:pt x="906" y="429"/>
                  </a:cubicBezTo>
                  <a:cubicBezTo>
                    <a:pt x="787" y="477"/>
                    <a:pt x="691" y="501"/>
                    <a:pt x="596" y="572"/>
                  </a:cubicBezTo>
                  <a:cubicBezTo>
                    <a:pt x="572" y="548"/>
                    <a:pt x="572" y="501"/>
                    <a:pt x="572" y="477"/>
                  </a:cubicBezTo>
                  <a:cubicBezTo>
                    <a:pt x="572" y="382"/>
                    <a:pt x="644" y="286"/>
                    <a:pt x="739" y="286"/>
                  </a:cubicBezTo>
                  <a:close/>
                  <a:moveTo>
                    <a:pt x="2192" y="596"/>
                  </a:moveTo>
                  <a:cubicBezTo>
                    <a:pt x="2287" y="596"/>
                    <a:pt x="2358" y="667"/>
                    <a:pt x="2358" y="763"/>
                  </a:cubicBezTo>
                  <a:cubicBezTo>
                    <a:pt x="2358" y="810"/>
                    <a:pt x="2335" y="882"/>
                    <a:pt x="2287" y="905"/>
                  </a:cubicBezTo>
                  <a:cubicBezTo>
                    <a:pt x="2216" y="810"/>
                    <a:pt x="2144" y="739"/>
                    <a:pt x="2073" y="667"/>
                  </a:cubicBezTo>
                  <a:cubicBezTo>
                    <a:pt x="2096" y="620"/>
                    <a:pt x="2144" y="596"/>
                    <a:pt x="2192" y="596"/>
                  </a:cubicBezTo>
                  <a:close/>
                  <a:moveTo>
                    <a:pt x="501" y="2191"/>
                  </a:moveTo>
                  <a:cubicBezTo>
                    <a:pt x="596" y="2191"/>
                    <a:pt x="668" y="2263"/>
                    <a:pt x="668" y="2358"/>
                  </a:cubicBezTo>
                  <a:cubicBezTo>
                    <a:pt x="668" y="2453"/>
                    <a:pt x="596" y="2525"/>
                    <a:pt x="501" y="2525"/>
                  </a:cubicBezTo>
                  <a:cubicBezTo>
                    <a:pt x="406" y="2525"/>
                    <a:pt x="334" y="2453"/>
                    <a:pt x="334" y="2358"/>
                  </a:cubicBezTo>
                  <a:cubicBezTo>
                    <a:pt x="334" y="2263"/>
                    <a:pt x="406" y="2191"/>
                    <a:pt x="501" y="2191"/>
                  </a:cubicBezTo>
                  <a:close/>
                  <a:moveTo>
                    <a:pt x="1263" y="667"/>
                  </a:moveTo>
                  <a:cubicBezTo>
                    <a:pt x="1787" y="667"/>
                    <a:pt x="2239" y="1120"/>
                    <a:pt x="2239" y="1644"/>
                  </a:cubicBezTo>
                  <a:cubicBezTo>
                    <a:pt x="2239" y="1858"/>
                    <a:pt x="2168" y="2072"/>
                    <a:pt x="2025" y="2239"/>
                  </a:cubicBezTo>
                  <a:cubicBezTo>
                    <a:pt x="1954" y="2191"/>
                    <a:pt x="1882" y="2168"/>
                    <a:pt x="1787" y="2168"/>
                  </a:cubicBezTo>
                  <a:cubicBezTo>
                    <a:pt x="1525" y="2168"/>
                    <a:pt x="1334" y="2358"/>
                    <a:pt x="1311" y="2620"/>
                  </a:cubicBezTo>
                  <a:lnTo>
                    <a:pt x="1263" y="2620"/>
                  </a:lnTo>
                  <a:cubicBezTo>
                    <a:pt x="1144" y="2620"/>
                    <a:pt x="1025" y="2596"/>
                    <a:pt x="930" y="2549"/>
                  </a:cubicBezTo>
                  <a:cubicBezTo>
                    <a:pt x="953" y="2501"/>
                    <a:pt x="977" y="2430"/>
                    <a:pt x="977" y="2358"/>
                  </a:cubicBezTo>
                  <a:cubicBezTo>
                    <a:pt x="977" y="2096"/>
                    <a:pt x="763" y="1882"/>
                    <a:pt x="501" y="1882"/>
                  </a:cubicBezTo>
                  <a:cubicBezTo>
                    <a:pt x="429" y="1882"/>
                    <a:pt x="382" y="1906"/>
                    <a:pt x="334" y="1929"/>
                  </a:cubicBezTo>
                  <a:cubicBezTo>
                    <a:pt x="310" y="1834"/>
                    <a:pt x="287" y="1739"/>
                    <a:pt x="287" y="1644"/>
                  </a:cubicBezTo>
                  <a:cubicBezTo>
                    <a:pt x="287" y="1096"/>
                    <a:pt x="715" y="667"/>
                    <a:pt x="1263" y="667"/>
                  </a:cubicBezTo>
                  <a:close/>
                  <a:moveTo>
                    <a:pt x="1787" y="2453"/>
                  </a:moveTo>
                  <a:cubicBezTo>
                    <a:pt x="1882" y="2453"/>
                    <a:pt x="1954" y="2525"/>
                    <a:pt x="1954" y="2620"/>
                  </a:cubicBezTo>
                  <a:cubicBezTo>
                    <a:pt x="1954" y="2715"/>
                    <a:pt x="1882" y="2787"/>
                    <a:pt x="1787" y="2787"/>
                  </a:cubicBezTo>
                  <a:cubicBezTo>
                    <a:pt x="1692" y="2787"/>
                    <a:pt x="1620" y="2715"/>
                    <a:pt x="1620" y="2620"/>
                  </a:cubicBezTo>
                  <a:cubicBezTo>
                    <a:pt x="1620" y="2525"/>
                    <a:pt x="1692" y="2453"/>
                    <a:pt x="1787" y="2453"/>
                  </a:cubicBezTo>
                  <a:close/>
                  <a:moveTo>
                    <a:pt x="739" y="1"/>
                  </a:moveTo>
                  <a:cubicBezTo>
                    <a:pt x="477" y="1"/>
                    <a:pt x="263" y="215"/>
                    <a:pt x="263" y="453"/>
                  </a:cubicBezTo>
                  <a:cubicBezTo>
                    <a:pt x="263" y="572"/>
                    <a:pt x="310" y="667"/>
                    <a:pt x="358" y="739"/>
                  </a:cubicBezTo>
                  <a:cubicBezTo>
                    <a:pt x="144" y="977"/>
                    <a:pt x="1" y="1286"/>
                    <a:pt x="1" y="1644"/>
                  </a:cubicBezTo>
                  <a:cubicBezTo>
                    <a:pt x="1" y="1810"/>
                    <a:pt x="25" y="1977"/>
                    <a:pt x="96" y="2144"/>
                  </a:cubicBezTo>
                  <a:cubicBezTo>
                    <a:pt x="72" y="2215"/>
                    <a:pt x="48" y="2287"/>
                    <a:pt x="48" y="2358"/>
                  </a:cubicBezTo>
                  <a:cubicBezTo>
                    <a:pt x="48" y="2620"/>
                    <a:pt x="239" y="2811"/>
                    <a:pt x="501" y="2811"/>
                  </a:cubicBezTo>
                  <a:cubicBezTo>
                    <a:pt x="572" y="2811"/>
                    <a:pt x="644" y="2811"/>
                    <a:pt x="691" y="2787"/>
                  </a:cubicBezTo>
                  <a:cubicBezTo>
                    <a:pt x="858" y="2858"/>
                    <a:pt x="1072" y="2906"/>
                    <a:pt x="1263" y="2906"/>
                  </a:cubicBezTo>
                  <a:lnTo>
                    <a:pt x="1406" y="2906"/>
                  </a:lnTo>
                  <a:cubicBezTo>
                    <a:pt x="1501" y="3025"/>
                    <a:pt x="1620" y="3096"/>
                    <a:pt x="1787" y="3096"/>
                  </a:cubicBezTo>
                  <a:cubicBezTo>
                    <a:pt x="2049" y="3096"/>
                    <a:pt x="2239" y="2882"/>
                    <a:pt x="2239" y="2620"/>
                  </a:cubicBezTo>
                  <a:cubicBezTo>
                    <a:pt x="2239" y="2572"/>
                    <a:pt x="2239" y="2525"/>
                    <a:pt x="2216" y="2477"/>
                  </a:cubicBezTo>
                  <a:cubicBezTo>
                    <a:pt x="2430" y="2239"/>
                    <a:pt x="2525" y="1953"/>
                    <a:pt x="2525" y="1644"/>
                  </a:cubicBezTo>
                  <a:cubicBezTo>
                    <a:pt x="2525" y="1477"/>
                    <a:pt x="2501" y="1310"/>
                    <a:pt x="2430" y="1167"/>
                  </a:cubicBezTo>
                  <a:cubicBezTo>
                    <a:pt x="2573" y="1072"/>
                    <a:pt x="2668" y="929"/>
                    <a:pt x="2668" y="763"/>
                  </a:cubicBezTo>
                  <a:cubicBezTo>
                    <a:pt x="2668" y="501"/>
                    <a:pt x="2454" y="286"/>
                    <a:pt x="2192" y="286"/>
                  </a:cubicBezTo>
                  <a:cubicBezTo>
                    <a:pt x="2049" y="286"/>
                    <a:pt x="1906" y="382"/>
                    <a:pt x="1811" y="501"/>
                  </a:cubicBezTo>
                  <a:cubicBezTo>
                    <a:pt x="1644" y="429"/>
                    <a:pt x="1453" y="382"/>
                    <a:pt x="1263" y="382"/>
                  </a:cubicBezTo>
                  <a:lnTo>
                    <a:pt x="1192" y="382"/>
                  </a:lnTo>
                  <a:cubicBezTo>
                    <a:pt x="1144" y="167"/>
                    <a:pt x="953" y="1"/>
                    <a:pt x="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3"/>
            <p:cNvSpPr/>
            <p:nvPr/>
          </p:nvSpPr>
          <p:spPr>
            <a:xfrm>
              <a:off x="7562742" y="1291223"/>
              <a:ext cx="31270" cy="31304"/>
            </a:xfrm>
            <a:custGeom>
              <a:avLst/>
              <a:gdLst/>
              <a:ahLst/>
              <a:cxnLst/>
              <a:rect l="l" t="t" r="r" b="b"/>
              <a:pathLst>
                <a:path w="929" h="930" extrusionOk="0">
                  <a:moveTo>
                    <a:pt x="476" y="286"/>
                  </a:moveTo>
                  <a:cubicBezTo>
                    <a:pt x="572" y="286"/>
                    <a:pt x="643" y="382"/>
                    <a:pt x="643" y="453"/>
                  </a:cubicBezTo>
                  <a:cubicBezTo>
                    <a:pt x="643" y="548"/>
                    <a:pt x="572" y="620"/>
                    <a:pt x="476" y="620"/>
                  </a:cubicBezTo>
                  <a:cubicBezTo>
                    <a:pt x="381" y="620"/>
                    <a:pt x="310" y="548"/>
                    <a:pt x="310" y="453"/>
                  </a:cubicBezTo>
                  <a:cubicBezTo>
                    <a:pt x="310" y="382"/>
                    <a:pt x="381" y="286"/>
                    <a:pt x="476" y="286"/>
                  </a:cubicBezTo>
                  <a:close/>
                  <a:moveTo>
                    <a:pt x="476" y="1"/>
                  </a:moveTo>
                  <a:cubicBezTo>
                    <a:pt x="214" y="1"/>
                    <a:pt x="0" y="215"/>
                    <a:pt x="0" y="453"/>
                  </a:cubicBezTo>
                  <a:cubicBezTo>
                    <a:pt x="0" y="715"/>
                    <a:pt x="214" y="929"/>
                    <a:pt x="476" y="929"/>
                  </a:cubicBezTo>
                  <a:cubicBezTo>
                    <a:pt x="738" y="929"/>
                    <a:pt x="929" y="715"/>
                    <a:pt x="929" y="453"/>
                  </a:cubicBezTo>
                  <a:cubicBezTo>
                    <a:pt x="929" y="215"/>
                    <a:pt x="738" y="1"/>
                    <a:pt x="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3"/>
            <p:cNvSpPr/>
            <p:nvPr/>
          </p:nvSpPr>
          <p:spPr>
            <a:xfrm>
              <a:off x="7537093" y="1365780"/>
              <a:ext cx="20869" cy="9660"/>
            </a:xfrm>
            <a:custGeom>
              <a:avLst/>
              <a:gdLst/>
              <a:ahLst/>
              <a:cxnLst/>
              <a:rect l="l" t="t" r="r" b="b"/>
              <a:pathLst>
                <a:path w="620" h="287" extrusionOk="0">
                  <a:moveTo>
                    <a:pt x="143" y="0"/>
                  </a:moveTo>
                  <a:cubicBezTo>
                    <a:pt x="71" y="0"/>
                    <a:pt x="0" y="48"/>
                    <a:pt x="0" y="143"/>
                  </a:cubicBezTo>
                  <a:cubicBezTo>
                    <a:pt x="0" y="215"/>
                    <a:pt x="71" y="286"/>
                    <a:pt x="143" y="286"/>
                  </a:cubicBezTo>
                  <a:lnTo>
                    <a:pt x="452" y="286"/>
                  </a:lnTo>
                  <a:cubicBezTo>
                    <a:pt x="548" y="286"/>
                    <a:pt x="619" y="215"/>
                    <a:pt x="619" y="143"/>
                  </a:cubicBezTo>
                  <a:cubicBezTo>
                    <a:pt x="619" y="72"/>
                    <a:pt x="548" y="0"/>
                    <a:pt x="4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3"/>
            <p:cNvSpPr/>
            <p:nvPr/>
          </p:nvSpPr>
          <p:spPr>
            <a:xfrm>
              <a:off x="7582769" y="1247937"/>
              <a:ext cx="32078" cy="10468"/>
            </a:xfrm>
            <a:custGeom>
              <a:avLst/>
              <a:gdLst/>
              <a:ahLst/>
              <a:cxnLst/>
              <a:rect l="l" t="t" r="r" b="b"/>
              <a:pathLst>
                <a:path w="953" h="311" extrusionOk="0">
                  <a:moveTo>
                    <a:pt x="167" y="1"/>
                  </a:moveTo>
                  <a:cubicBezTo>
                    <a:pt x="72" y="1"/>
                    <a:pt x="0" y="72"/>
                    <a:pt x="0" y="143"/>
                  </a:cubicBezTo>
                  <a:cubicBezTo>
                    <a:pt x="0" y="239"/>
                    <a:pt x="72" y="310"/>
                    <a:pt x="167" y="310"/>
                  </a:cubicBezTo>
                  <a:lnTo>
                    <a:pt x="810" y="310"/>
                  </a:lnTo>
                  <a:cubicBezTo>
                    <a:pt x="882" y="310"/>
                    <a:pt x="953" y="239"/>
                    <a:pt x="953" y="143"/>
                  </a:cubicBezTo>
                  <a:cubicBezTo>
                    <a:pt x="953" y="72"/>
                    <a:pt x="882" y="1"/>
                    <a:pt x="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2"/>
        <p:cNvGrpSpPr/>
        <p:nvPr/>
      </p:nvGrpSpPr>
      <p:grpSpPr>
        <a:xfrm>
          <a:off x="0" y="0"/>
          <a:ext cx="0" cy="0"/>
          <a:chOff x="0" y="0"/>
          <a:chExt cx="0" cy="0"/>
        </a:xfrm>
      </p:grpSpPr>
      <p:sp>
        <p:nvSpPr>
          <p:cNvPr id="3656" name="Google Shape;3656;p65"/>
          <p:cNvSpPr txBox="1">
            <a:spLocks noGrp="1"/>
          </p:cNvSpPr>
          <p:nvPr>
            <p:ph type="subTitle" idx="1"/>
          </p:nvPr>
        </p:nvSpPr>
        <p:spPr>
          <a:xfrm>
            <a:off x="1600200" y="1984611"/>
            <a:ext cx="59436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t>Do you have any questions?</a:t>
            </a:r>
            <a:endParaRPr sz="1800" b="1" dirty="0"/>
          </a:p>
        </p:txBody>
      </p:sp>
      <p:sp>
        <p:nvSpPr>
          <p:cNvPr id="3658" name="Google Shape;3658;p65"/>
          <p:cNvSpPr txBox="1">
            <a:spLocks noGrp="1"/>
          </p:cNvSpPr>
          <p:nvPr>
            <p:ph type="title"/>
          </p:nvPr>
        </p:nvSpPr>
        <p:spPr>
          <a:xfrm>
            <a:off x="1715838" y="571175"/>
            <a:ext cx="5712300" cy="1091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Thanks!</a:t>
            </a:r>
            <a:endParaRPr dirty="0"/>
          </a:p>
        </p:txBody>
      </p:sp>
      <p:cxnSp>
        <p:nvCxnSpPr>
          <p:cNvPr id="3670" name="Google Shape;3670;p65"/>
          <p:cNvCxnSpPr/>
          <p:nvPr/>
        </p:nvCxnSpPr>
        <p:spPr>
          <a:xfrm>
            <a:off x="4047600" y="1823443"/>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3671" name="Google Shape;3671;p65"/>
          <p:cNvGrpSpPr/>
          <p:nvPr/>
        </p:nvGrpSpPr>
        <p:grpSpPr>
          <a:xfrm>
            <a:off x="519267" y="2624798"/>
            <a:ext cx="947642" cy="914426"/>
            <a:chOff x="4464792" y="1820248"/>
            <a:chExt cx="947642" cy="914426"/>
          </a:xfrm>
        </p:grpSpPr>
        <p:sp>
          <p:nvSpPr>
            <p:cNvPr id="3672" name="Google Shape;3672;p6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3" name="Google Shape;3673;p65"/>
            <p:cNvGrpSpPr/>
            <p:nvPr/>
          </p:nvGrpSpPr>
          <p:grpSpPr>
            <a:xfrm>
              <a:off x="4550464" y="1893588"/>
              <a:ext cx="775916" cy="767964"/>
              <a:chOff x="1368075" y="1017775"/>
              <a:chExt cx="487875" cy="487875"/>
            </a:xfrm>
          </p:grpSpPr>
          <p:sp>
            <p:nvSpPr>
              <p:cNvPr id="3674" name="Google Shape;3674;p6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16" name="Google Shape;3716;p65"/>
          <p:cNvGrpSpPr/>
          <p:nvPr/>
        </p:nvGrpSpPr>
        <p:grpSpPr>
          <a:xfrm>
            <a:off x="8067092" y="1469348"/>
            <a:ext cx="947642" cy="914426"/>
            <a:chOff x="4464792" y="1820248"/>
            <a:chExt cx="947642" cy="914426"/>
          </a:xfrm>
        </p:grpSpPr>
        <p:sp>
          <p:nvSpPr>
            <p:cNvPr id="3717" name="Google Shape;3717;p6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8" name="Google Shape;3718;p65"/>
            <p:cNvGrpSpPr/>
            <p:nvPr/>
          </p:nvGrpSpPr>
          <p:grpSpPr>
            <a:xfrm>
              <a:off x="4550464" y="1893588"/>
              <a:ext cx="775916" cy="767964"/>
              <a:chOff x="1368075" y="1017775"/>
              <a:chExt cx="487875" cy="487875"/>
            </a:xfrm>
          </p:grpSpPr>
          <p:sp>
            <p:nvSpPr>
              <p:cNvPr id="3719" name="Google Shape;3719;p6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1" name="Google Shape;3761;p65"/>
          <p:cNvGrpSpPr/>
          <p:nvPr/>
        </p:nvGrpSpPr>
        <p:grpSpPr>
          <a:xfrm>
            <a:off x="7341792" y="-554054"/>
            <a:ext cx="1851102" cy="2377507"/>
            <a:chOff x="6657355" y="221675"/>
            <a:chExt cx="2059068" cy="2644025"/>
          </a:xfrm>
        </p:grpSpPr>
        <p:sp>
          <p:nvSpPr>
            <p:cNvPr id="3762" name="Google Shape;3762;p6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3" name="Google Shape;3763;p65"/>
            <p:cNvGrpSpPr/>
            <p:nvPr/>
          </p:nvGrpSpPr>
          <p:grpSpPr>
            <a:xfrm>
              <a:off x="6773261" y="340218"/>
              <a:ext cx="1827180" cy="2431077"/>
              <a:chOff x="591475" y="580850"/>
              <a:chExt cx="879975" cy="1170250"/>
            </a:xfrm>
          </p:grpSpPr>
          <p:sp>
            <p:nvSpPr>
              <p:cNvPr id="3764" name="Google Shape;3764;p6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1" name="Google Shape;3801;p65"/>
          <p:cNvGrpSpPr/>
          <p:nvPr/>
        </p:nvGrpSpPr>
        <p:grpSpPr>
          <a:xfrm rot="-6118663" flipH="1">
            <a:off x="-379703" y="3724732"/>
            <a:ext cx="1774006" cy="2286068"/>
            <a:chOff x="6657355" y="221675"/>
            <a:chExt cx="2059068" cy="2644025"/>
          </a:xfrm>
        </p:grpSpPr>
        <p:sp>
          <p:nvSpPr>
            <p:cNvPr id="3802" name="Google Shape;3802;p6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3" name="Google Shape;3803;p65"/>
            <p:cNvGrpSpPr/>
            <p:nvPr/>
          </p:nvGrpSpPr>
          <p:grpSpPr>
            <a:xfrm>
              <a:off x="6773261" y="340218"/>
              <a:ext cx="1827180" cy="2431077"/>
              <a:chOff x="591475" y="580850"/>
              <a:chExt cx="879975" cy="1170250"/>
            </a:xfrm>
          </p:grpSpPr>
          <p:sp>
            <p:nvSpPr>
              <p:cNvPr id="3804" name="Google Shape;3804;p6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Subtitle 3">
            <a:extLst>
              <a:ext uri="{FF2B5EF4-FFF2-40B4-BE49-F238E27FC236}">
                <a16:creationId xmlns:a16="http://schemas.microsoft.com/office/drawing/2014/main" id="{F934CD48-DAC2-15A0-0E8A-B5FC27DDE3C5}"/>
              </a:ext>
            </a:extLst>
          </p:cNvPr>
          <p:cNvSpPr>
            <a:spLocks noGrp="1"/>
          </p:cNvSpPr>
          <p:nvPr>
            <p:ph type="subTitle" idx="1"/>
          </p:nvPr>
        </p:nvSpPr>
        <p:spPr/>
        <p:txBody>
          <a:bodyPr/>
          <a:lstStyle/>
          <a:p>
            <a:endParaRPr lang="en-NG" dirty="0"/>
          </a:p>
          <a:p>
            <a:endParaRPr lang="en-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Table of contents</a:t>
            </a:r>
            <a:endParaRPr dirty="0"/>
          </a:p>
        </p:txBody>
      </p:sp>
      <p:sp>
        <p:nvSpPr>
          <p:cNvPr id="838" name="Google Shape;838;p37"/>
          <p:cNvSpPr txBox="1">
            <a:spLocks noGrp="1"/>
          </p:cNvSpPr>
          <p:nvPr>
            <p:ph type="title" idx="2"/>
          </p:nvPr>
        </p:nvSpPr>
        <p:spPr>
          <a:xfrm>
            <a:off x="713100" y="1637722"/>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 &amp; Problem</a:t>
            </a:r>
            <a:endParaRPr dirty="0"/>
          </a:p>
        </p:txBody>
      </p:sp>
      <p:sp>
        <p:nvSpPr>
          <p:cNvPr id="839" name="Google Shape;839;p37"/>
          <p:cNvSpPr txBox="1">
            <a:spLocks noGrp="1"/>
          </p:cNvSpPr>
          <p:nvPr>
            <p:ph type="title" idx="3"/>
          </p:nvPr>
        </p:nvSpPr>
        <p:spPr>
          <a:xfrm>
            <a:off x="713100" y="1222800"/>
            <a:ext cx="23163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01</a:t>
            </a:r>
            <a:endParaRPr/>
          </a:p>
        </p:txBody>
      </p:sp>
      <p:sp>
        <p:nvSpPr>
          <p:cNvPr id="841" name="Google Shape;841;p37"/>
          <p:cNvSpPr txBox="1">
            <a:spLocks noGrp="1"/>
          </p:cNvSpPr>
          <p:nvPr>
            <p:ph type="title" idx="4"/>
          </p:nvPr>
        </p:nvSpPr>
        <p:spPr>
          <a:xfrm>
            <a:off x="3415952" y="1637722"/>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Dataset</a:t>
            </a:r>
            <a:endParaRPr dirty="0"/>
          </a:p>
        </p:txBody>
      </p:sp>
      <p:sp>
        <p:nvSpPr>
          <p:cNvPr id="842" name="Google Shape;842;p37"/>
          <p:cNvSpPr txBox="1">
            <a:spLocks noGrp="1"/>
          </p:cNvSpPr>
          <p:nvPr>
            <p:ph type="title" idx="5"/>
          </p:nvPr>
        </p:nvSpPr>
        <p:spPr>
          <a:xfrm>
            <a:off x="3415951" y="1222800"/>
            <a:ext cx="23163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02</a:t>
            </a:r>
            <a:endParaRPr/>
          </a:p>
        </p:txBody>
      </p:sp>
      <p:sp>
        <p:nvSpPr>
          <p:cNvPr id="844" name="Google Shape;844;p37"/>
          <p:cNvSpPr txBox="1">
            <a:spLocks noGrp="1"/>
          </p:cNvSpPr>
          <p:nvPr>
            <p:ph type="title" idx="7"/>
          </p:nvPr>
        </p:nvSpPr>
        <p:spPr>
          <a:xfrm>
            <a:off x="6118800" y="1598700"/>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Text Preprocessing</a:t>
            </a:r>
            <a:endParaRPr dirty="0"/>
          </a:p>
        </p:txBody>
      </p:sp>
      <p:sp>
        <p:nvSpPr>
          <p:cNvPr id="845" name="Google Shape;845;p37"/>
          <p:cNvSpPr txBox="1">
            <a:spLocks noGrp="1"/>
          </p:cNvSpPr>
          <p:nvPr>
            <p:ph type="title" idx="8"/>
          </p:nvPr>
        </p:nvSpPr>
        <p:spPr>
          <a:xfrm>
            <a:off x="6118800" y="1186147"/>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03</a:t>
            </a:r>
            <a:endParaRPr/>
          </a:p>
        </p:txBody>
      </p:sp>
      <p:sp>
        <p:nvSpPr>
          <p:cNvPr id="847" name="Google Shape;847;p37"/>
          <p:cNvSpPr txBox="1">
            <a:spLocks noGrp="1"/>
          </p:cNvSpPr>
          <p:nvPr>
            <p:ph type="title" idx="13"/>
          </p:nvPr>
        </p:nvSpPr>
        <p:spPr>
          <a:xfrm>
            <a:off x="713100" y="3350113"/>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Transformer Model</a:t>
            </a:r>
            <a:endParaRPr dirty="0"/>
          </a:p>
        </p:txBody>
      </p:sp>
      <p:sp>
        <p:nvSpPr>
          <p:cNvPr id="848" name="Google Shape;848;p37"/>
          <p:cNvSpPr txBox="1">
            <a:spLocks noGrp="1"/>
          </p:cNvSpPr>
          <p:nvPr>
            <p:ph type="title" idx="14"/>
          </p:nvPr>
        </p:nvSpPr>
        <p:spPr>
          <a:xfrm>
            <a:off x="713092" y="2938014"/>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04</a:t>
            </a:r>
            <a:endParaRPr/>
          </a:p>
        </p:txBody>
      </p:sp>
      <p:sp>
        <p:nvSpPr>
          <p:cNvPr id="850" name="Google Shape;850;p37"/>
          <p:cNvSpPr txBox="1">
            <a:spLocks noGrp="1"/>
          </p:cNvSpPr>
          <p:nvPr>
            <p:ph type="title" idx="16"/>
          </p:nvPr>
        </p:nvSpPr>
        <p:spPr>
          <a:xfrm>
            <a:off x="3411749" y="3350113"/>
            <a:ext cx="2645383"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Experiment &amp; Results </a:t>
            </a:r>
            <a:endParaRPr dirty="0"/>
          </a:p>
        </p:txBody>
      </p:sp>
      <p:sp>
        <p:nvSpPr>
          <p:cNvPr id="851" name="Google Shape;851;p37"/>
          <p:cNvSpPr txBox="1">
            <a:spLocks noGrp="1"/>
          </p:cNvSpPr>
          <p:nvPr>
            <p:ph type="title" idx="17"/>
          </p:nvPr>
        </p:nvSpPr>
        <p:spPr>
          <a:xfrm>
            <a:off x="3411746" y="2938014"/>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05</a:t>
            </a:r>
            <a:endParaRPr dirty="0"/>
          </a:p>
        </p:txBody>
      </p:sp>
      <p:cxnSp>
        <p:nvCxnSpPr>
          <p:cNvPr id="853" name="Google Shape;853;p37"/>
          <p:cNvCxnSpPr/>
          <p:nvPr/>
        </p:nvCxnSpPr>
        <p:spPr>
          <a:xfrm>
            <a:off x="706025" y="207756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4" name="Google Shape;854;p37"/>
          <p:cNvCxnSpPr/>
          <p:nvPr/>
        </p:nvCxnSpPr>
        <p:spPr>
          <a:xfrm>
            <a:off x="3415950" y="207756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5" name="Google Shape;855;p37"/>
          <p:cNvCxnSpPr/>
          <p:nvPr/>
        </p:nvCxnSpPr>
        <p:spPr>
          <a:xfrm>
            <a:off x="6125875" y="2038546"/>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6" name="Google Shape;856;p37"/>
          <p:cNvCxnSpPr/>
          <p:nvPr/>
        </p:nvCxnSpPr>
        <p:spPr>
          <a:xfrm>
            <a:off x="706025" y="3789934"/>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7" name="Google Shape;857;p37"/>
          <p:cNvCxnSpPr/>
          <p:nvPr/>
        </p:nvCxnSpPr>
        <p:spPr>
          <a:xfrm>
            <a:off x="3415950" y="3789934"/>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858" name="Google Shape;858;p37"/>
          <p:cNvGrpSpPr/>
          <p:nvPr/>
        </p:nvGrpSpPr>
        <p:grpSpPr>
          <a:xfrm>
            <a:off x="6958415" y="3565"/>
            <a:ext cx="1472485" cy="1449785"/>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850;p37">
            <a:extLst>
              <a:ext uri="{FF2B5EF4-FFF2-40B4-BE49-F238E27FC236}">
                <a16:creationId xmlns:a16="http://schemas.microsoft.com/office/drawing/2014/main" id="{0C6B7113-5665-FB31-909B-65144BF45D66}"/>
              </a:ext>
            </a:extLst>
          </p:cNvPr>
          <p:cNvSpPr txBox="1">
            <a:spLocks/>
          </p:cNvSpPr>
          <p:nvPr/>
        </p:nvSpPr>
        <p:spPr>
          <a:xfrm>
            <a:off x="6231016" y="3371012"/>
            <a:ext cx="2645383" cy="35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Poppins"/>
              <a:buNone/>
              <a:defRPr sz="18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9pPr>
          </a:lstStyle>
          <a:p>
            <a:r>
              <a:rPr lang="en" dirty="0"/>
              <a:t>Conclusions &amp; </a:t>
            </a:r>
            <a:r>
              <a:rPr lang="en-GB" dirty="0"/>
              <a:t>Citations</a:t>
            </a:r>
          </a:p>
        </p:txBody>
      </p:sp>
      <p:sp>
        <p:nvSpPr>
          <p:cNvPr id="42" name="Google Shape;851;p37">
            <a:extLst>
              <a:ext uri="{FF2B5EF4-FFF2-40B4-BE49-F238E27FC236}">
                <a16:creationId xmlns:a16="http://schemas.microsoft.com/office/drawing/2014/main" id="{D8CF9E18-FE30-8522-2379-88C9DD09B73B}"/>
              </a:ext>
            </a:extLst>
          </p:cNvPr>
          <p:cNvSpPr txBox="1">
            <a:spLocks/>
          </p:cNvSpPr>
          <p:nvPr/>
        </p:nvSpPr>
        <p:spPr>
          <a:xfrm>
            <a:off x="6231013" y="2958913"/>
            <a:ext cx="2316300" cy="391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9pPr>
          </a:lstStyle>
          <a:p>
            <a:r>
              <a:rPr lang="en" dirty="0"/>
              <a:t>06</a:t>
            </a:r>
          </a:p>
        </p:txBody>
      </p:sp>
      <p:cxnSp>
        <p:nvCxnSpPr>
          <p:cNvPr id="44" name="Google Shape;857;p37">
            <a:extLst>
              <a:ext uri="{FF2B5EF4-FFF2-40B4-BE49-F238E27FC236}">
                <a16:creationId xmlns:a16="http://schemas.microsoft.com/office/drawing/2014/main" id="{71667C0D-2495-C0D1-3DD1-44BFB4DA3D16}"/>
              </a:ext>
            </a:extLst>
          </p:cNvPr>
          <p:cNvCxnSpPr/>
          <p:nvPr/>
        </p:nvCxnSpPr>
        <p:spPr>
          <a:xfrm>
            <a:off x="6235217" y="3810833"/>
            <a:ext cx="104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2031007" y="2777416"/>
            <a:ext cx="5467345" cy="85624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Introduction &amp; Problem Statement</a:t>
            </a:r>
            <a:endParaRPr sz="4800"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8722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grpSp>
        <p:nvGrpSpPr>
          <p:cNvPr id="880" name="Google Shape;880;p38"/>
          <p:cNvGrpSpPr/>
          <p:nvPr/>
        </p:nvGrpSpPr>
        <p:grpSpPr>
          <a:xfrm>
            <a:off x="7532324" y="2632838"/>
            <a:ext cx="1543336" cy="1417294"/>
            <a:chOff x="6660325" y="3820125"/>
            <a:chExt cx="1242421" cy="1142979"/>
          </a:xfrm>
        </p:grpSpPr>
        <p:sp>
          <p:nvSpPr>
            <p:cNvPr id="881" name="Google Shape;881;p38"/>
            <p:cNvSpPr/>
            <p:nvPr/>
          </p:nvSpPr>
          <p:spPr>
            <a:xfrm>
              <a:off x="6660325" y="3820125"/>
              <a:ext cx="1242421" cy="1142979"/>
            </a:xfrm>
            <a:custGeom>
              <a:avLst/>
              <a:gdLst/>
              <a:ahLst/>
              <a:cxnLst/>
              <a:rect l="l" t="t" r="r" b="b"/>
              <a:pathLst>
                <a:path w="25731" h="23791" extrusionOk="0">
                  <a:moveTo>
                    <a:pt x="12873" y="1"/>
                  </a:moveTo>
                  <a:cubicBezTo>
                    <a:pt x="12180" y="1"/>
                    <a:pt x="11477" y="62"/>
                    <a:pt x="10771" y="188"/>
                  </a:cubicBezTo>
                  <a:cubicBezTo>
                    <a:pt x="4315" y="1344"/>
                    <a:pt x="1" y="7534"/>
                    <a:pt x="1156" y="13991"/>
                  </a:cubicBezTo>
                  <a:cubicBezTo>
                    <a:pt x="1717" y="17118"/>
                    <a:pt x="3460" y="19841"/>
                    <a:pt x="6070" y="21655"/>
                  </a:cubicBezTo>
                  <a:cubicBezTo>
                    <a:pt x="8076" y="23054"/>
                    <a:pt x="10415" y="23791"/>
                    <a:pt x="12845" y="23791"/>
                  </a:cubicBezTo>
                  <a:cubicBezTo>
                    <a:pt x="13550" y="23791"/>
                    <a:pt x="14263" y="23728"/>
                    <a:pt x="14960" y="23602"/>
                  </a:cubicBezTo>
                  <a:cubicBezTo>
                    <a:pt x="21417" y="22447"/>
                    <a:pt x="25731" y="16256"/>
                    <a:pt x="24575" y="9799"/>
                  </a:cubicBezTo>
                  <a:cubicBezTo>
                    <a:pt x="23542" y="4048"/>
                    <a:pt x="18518" y="1"/>
                    <a:pt x="12873"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38"/>
            <p:cNvGrpSpPr/>
            <p:nvPr/>
          </p:nvGrpSpPr>
          <p:grpSpPr>
            <a:xfrm>
              <a:off x="6778635" y="3888698"/>
              <a:ext cx="1005811" cy="1005826"/>
              <a:chOff x="3535275" y="1121900"/>
              <a:chExt cx="584400" cy="584375"/>
            </a:xfrm>
          </p:grpSpPr>
          <p:sp>
            <p:nvSpPr>
              <p:cNvPr id="883" name="Google Shape;883;p38"/>
              <p:cNvSpPr/>
              <p:nvPr/>
            </p:nvSpPr>
            <p:spPr>
              <a:xfrm>
                <a:off x="3719175" y="1315075"/>
                <a:ext cx="217350" cy="197700"/>
              </a:xfrm>
              <a:custGeom>
                <a:avLst/>
                <a:gdLst/>
                <a:ahLst/>
                <a:cxnLst/>
                <a:rect l="l" t="t" r="r" b="b"/>
                <a:pathLst>
                  <a:path w="8694" h="7908" extrusionOk="0">
                    <a:moveTo>
                      <a:pt x="4348" y="1"/>
                    </a:moveTo>
                    <a:cubicBezTo>
                      <a:pt x="3347" y="1"/>
                      <a:pt x="2349" y="381"/>
                      <a:pt x="1581" y="1149"/>
                    </a:cubicBezTo>
                    <a:cubicBezTo>
                      <a:pt x="1" y="2668"/>
                      <a:pt x="1" y="5191"/>
                      <a:pt x="1521" y="6741"/>
                    </a:cubicBezTo>
                    <a:cubicBezTo>
                      <a:pt x="2299" y="7520"/>
                      <a:pt x="3316" y="7908"/>
                      <a:pt x="4336" y="7908"/>
                    </a:cubicBezTo>
                    <a:cubicBezTo>
                      <a:pt x="5345" y="7908"/>
                      <a:pt x="6357" y="7528"/>
                      <a:pt x="7144" y="6772"/>
                    </a:cubicBezTo>
                    <a:cubicBezTo>
                      <a:pt x="8694" y="5222"/>
                      <a:pt x="8694" y="2729"/>
                      <a:pt x="7174" y="1179"/>
                    </a:cubicBezTo>
                    <a:cubicBezTo>
                      <a:pt x="6391" y="396"/>
                      <a:pt x="5369" y="1"/>
                      <a:pt x="4348"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3785300" y="1449025"/>
                <a:ext cx="50925" cy="46925"/>
              </a:xfrm>
              <a:custGeom>
                <a:avLst/>
                <a:gdLst/>
                <a:ahLst/>
                <a:cxnLst/>
                <a:rect l="l" t="t" r="r" b="b"/>
                <a:pathLst>
                  <a:path w="2037" h="1877" extrusionOk="0">
                    <a:moveTo>
                      <a:pt x="1021" y="1"/>
                    </a:moveTo>
                    <a:cubicBezTo>
                      <a:pt x="965" y="1"/>
                      <a:pt x="908" y="5"/>
                      <a:pt x="851" y="16"/>
                    </a:cubicBezTo>
                    <a:cubicBezTo>
                      <a:pt x="335" y="107"/>
                      <a:pt x="0" y="593"/>
                      <a:pt x="91" y="1110"/>
                    </a:cubicBezTo>
                    <a:cubicBezTo>
                      <a:pt x="175" y="1558"/>
                      <a:pt x="595" y="1877"/>
                      <a:pt x="1064" y="1877"/>
                    </a:cubicBezTo>
                    <a:cubicBezTo>
                      <a:pt x="1104" y="1877"/>
                      <a:pt x="1145" y="1874"/>
                      <a:pt x="1186" y="1870"/>
                    </a:cubicBezTo>
                    <a:cubicBezTo>
                      <a:pt x="1702" y="1748"/>
                      <a:pt x="2037" y="1262"/>
                      <a:pt x="1945" y="775"/>
                    </a:cubicBezTo>
                    <a:cubicBezTo>
                      <a:pt x="1864" y="316"/>
                      <a:pt x="1471" y="1"/>
                      <a:pt x="10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3752625" y="1356850"/>
                <a:ext cx="82850" cy="77225"/>
              </a:xfrm>
              <a:custGeom>
                <a:avLst/>
                <a:gdLst/>
                <a:ahLst/>
                <a:cxnLst/>
                <a:rect l="l" t="t" r="r" b="b"/>
                <a:pathLst>
                  <a:path w="3314" h="3089" extrusionOk="0">
                    <a:moveTo>
                      <a:pt x="1664" y="0"/>
                    </a:moveTo>
                    <a:cubicBezTo>
                      <a:pt x="1576" y="0"/>
                      <a:pt x="1487" y="8"/>
                      <a:pt x="1398" y="25"/>
                    </a:cubicBezTo>
                    <a:cubicBezTo>
                      <a:pt x="547" y="177"/>
                      <a:pt x="0" y="967"/>
                      <a:pt x="152" y="1818"/>
                    </a:cubicBezTo>
                    <a:cubicBezTo>
                      <a:pt x="288" y="2550"/>
                      <a:pt x="931" y="3089"/>
                      <a:pt x="1672" y="3089"/>
                    </a:cubicBezTo>
                    <a:cubicBezTo>
                      <a:pt x="1762" y="3089"/>
                      <a:pt x="1853" y="3081"/>
                      <a:pt x="1945" y="3064"/>
                    </a:cubicBezTo>
                    <a:cubicBezTo>
                      <a:pt x="2766" y="2912"/>
                      <a:pt x="3313" y="2122"/>
                      <a:pt x="3192" y="1271"/>
                    </a:cubicBezTo>
                    <a:cubicBezTo>
                      <a:pt x="3056" y="539"/>
                      <a:pt x="2389" y="0"/>
                      <a:pt x="1664"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3836975" y="1401025"/>
                <a:ext cx="68400" cy="63325"/>
              </a:xfrm>
              <a:custGeom>
                <a:avLst/>
                <a:gdLst/>
                <a:ahLst/>
                <a:cxnLst/>
                <a:rect l="l" t="t" r="r" b="b"/>
                <a:pathLst>
                  <a:path w="2736" h="2533" extrusionOk="0">
                    <a:moveTo>
                      <a:pt x="1380" y="1"/>
                    </a:moveTo>
                    <a:cubicBezTo>
                      <a:pt x="1306" y="1"/>
                      <a:pt x="1231" y="7"/>
                      <a:pt x="1155" y="21"/>
                    </a:cubicBezTo>
                    <a:cubicBezTo>
                      <a:pt x="456" y="142"/>
                      <a:pt x="0" y="811"/>
                      <a:pt x="122" y="1510"/>
                    </a:cubicBezTo>
                    <a:cubicBezTo>
                      <a:pt x="230" y="2106"/>
                      <a:pt x="773" y="2533"/>
                      <a:pt x="1363" y="2533"/>
                    </a:cubicBezTo>
                    <a:cubicBezTo>
                      <a:pt x="1435" y="2533"/>
                      <a:pt x="1508" y="2526"/>
                      <a:pt x="1581" y="2513"/>
                    </a:cubicBezTo>
                    <a:cubicBezTo>
                      <a:pt x="2280" y="2391"/>
                      <a:pt x="2736" y="1753"/>
                      <a:pt x="2614" y="1054"/>
                    </a:cubicBezTo>
                    <a:cubicBezTo>
                      <a:pt x="2506" y="431"/>
                      <a:pt x="1987" y="1"/>
                      <a:pt x="138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3843050" y="1345825"/>
                <a:ext cx="40300" cy="36950"/>
              </a:xfrm>
              <a:custGeom>
                <a:avLst/>
                <a:gdLst/>
                <a:ahLst/>
                <a:cxnLst/>
                <a:rect l="l" t="t" r="r" b="b"/>
                <a:pathLst>
                  <a:path w="1612" h="1478" extrusionOk="0">
                    <a:moveTo>
                      <a:pt x="820" y="0"/>
                    </a:moveTo>
                    <a:cubicBezTo>
                      <a:pt x="780" y="0"/>
                      <a:pt x="740" y="3"/>
                      <a:pt x="699" y="10"/>
                    </a:cubicBezTo>
                    <a:cubicBezTo>
                      <a:pt x="274" y="70"/>
                      <a:pt x="0" y="466"/>
                      <a:pt x="91" y="861"/>
                    </a:cubicBezTo>
                    <a:cubicBezTo>
                      <a:pt x="146" y="1243"/>
                      <a:pt x="470" y="1478"/>
                      <a:pt x="822" y="1478"/>
                    </a:cubicBezTo>
                    <a:cubicBezTo>
                      <a:pt x="862" y="1478"/>
                      <a:pt x="902" y="1475"/>
                      <a:pt x="942" y="1469"/>
                    </a:cubicBezTo>
                    <a:cubicBezTo>
                      <a:pt x="1338" y="1408"/>
                      <a:pt x="1611" y="1013"/>
                      <a:pt x="1550" y="618"/>
                    </a:cubicBezTo>
                    <a:cubicBezTo>
                      <a:pt x="1496" y="236"/>
                      <a:pt x="1172" y="0"/>
                      <a:pt x="82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3535275" y="1143575"/>
                <a:ext cx="584400" cy="540450"/>
              </a:xfrm>
              <a:custGeom>
                <a:avLst/>
                <a:gdLst/>
                <a:ahLst/>
                <a:cxnLst/>
                <a:rect l="l" t="t" r="r" b="b"/>
                <a:pathLst>
                  <a:path w="23376" h="21618" extrusionOk="0">
                    <a:moveTo>
                      <a:pt x="11687" y="893"/>
                    </a:moveTo>
                    <a:cubicBezTo>
                      <a:pt x="13614" y="893"/>
                      <a:pt x="15447" y="1456"/>
                      <a:pt x="16992" y="2416"/>
                    </a:cubicBezTo>
                    <a:lnTo>
                      <a:pt x="5685" y="18677"/>
                    </a:lnTo>
                    <a:cubicBezTo>
                      <a:pt x="3770" y="17249"/>
                      <a:pt x="2402" y="15091"/>
                      <a:pt x="1946" y="12568"/>
                    </a:cubicBezTo>
                    <a:cubicBezTo>
                      <a:pt x="974" y="7157"/>
                      <a:pt x="4560" y="2021"/>
                      <a:pt x="9940" y="1048"/>
                    </a:cubicBezTo>
                    <a:cubicBezTo>
                      <a:pt x="10527" y="943"/>
                      <a:pt x="11111" y="893"/>
                      <a:pt x="11687" y="893"/>
                    </a:cubicBezTo>
                    <a:close/>
                    <a:moveTo>
                      <a:pt x="17722" y="2932"/>
                    </a:moveTo>
                    <a:cubicBezTo>
                      <a:pt x="19637" y="4391"/>
                      <a:pt x="21004" y="6519"/>
                      <a:pt x="21460" y="9072"/>
                    </a:cubicBezTo>
                    <a:cubicBezTo>
                      <a:pt x="22433" y="14452"/>
                      <a:pt x="18846" y="19620"/>
                      <a:pt x="13436" y="20562"/>
                    </a:cubicBezTo>
                    <a:cubicBezTo>
                      <a:pt x="12844" y="20669"/>
                      <a:pt x="12253" y="20721"/>
                      <a:pt x="11670" y="20721"/>
                    </a:cubicBezTo>
                    <a:cubicBezTo>
                      <a:pt x="9769" y="20721"/>
                      <a:pt x="7950" y="20171"/>
                      <a:pt x="6414" y="19194"/>
                    </a:cubicBezTo>
                    <a:lnTo>
                      <a:pt x="17722" y="2932"/>
                    </a:lnTo>
                    <a:close/>
                    <a:moveTo>
                      <a:pt x="11690" y="0"/>
                    </a:moveTo>
                    <a:cubicBezTo>
                      <a:pt x="11063" y="0"/>
                      <a:pt x="10428" y="54"/>
                      <a:pt x="9788" y="166"/>
                    </a:cubicBezTo>
                    <a:cubicBezTo>
                      <a:pt x="3922" y="1230"/>
                      <a:pt x="1" y="6853"/>
                      <a:pt x="1065" y="12720"/>
                    </a:cubicBezTo>
                    <a:cubicBezTo>
                      <a:pt x="1984" y="17938"/>
                      <a:pt x="6536" y="21618"/>
                      <a:pt x="11659" y="21618"/>
                    </a:cubicBezTo>
                    <a:cubicBezTo>
                      <a:pt x="12295" y="21618"/>
                      <a:pt x="12940" y="21561"/>
                      <a:pt x="13588" y="21443"/>
                    </a:cubicBezTo>
                    <a:cubicBezTo>
                      <a:pt x="19485" y="20410"/>
                      <a:pt x="23375" y="14787"/>
                      <a:pt x="22342" y="8920"/>
                    </a:cubicBezTo>
                    <a:cubicBezTo>
                      <a:pt x="21393" y="3663"/>
                      <a:pt x="16845" y="0"/>
                      <a:pt x="1169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3719175" y="1305025"/>
                <a:ext cx="217350" cy="217350"/>
              </a:xfrm>
              <a:custGeom>
                <a:avLst/>
                <a:gdLst/>
                <a:ahLst/>
                <a:cxnLst/>
                <a:rect l="l" t="t" r="r" b="b"/>
                <a:pathLst>
                  <a:path w="8694" h="8694" fill="none" extrusionOk="0">
                    <a:moveTo>
                      <a:pt x="7174" y="1581"/>
                    </a:moveTo>
                    <a:cubicBezTo>
                      <a:pt x="8694" y="3131"/>
                      <a:pt x="8694" y="5624"/>
                      <a:pt x="7144" y="7174"/>
                    </a:cubicBezTo>
                    <a:cubicBezTo>
                      <a:pt x="5563" y="8693"/>
                      <a:pt x="3071" y="8693"/>
                      <a:pt x="1521" y="7143"/>
                    </a:cubicBezTo>
                    <a:cubicBezTo>
                      <a:pt x="1" y="5593"/>
                      <a:pt x="1" y="3070"/>
                      <a:pt x="1581" y="1551"/>
                    </a:cubicBezTo>
                    <a:cubicBezTo>
                      <a:pt x="3131" y="0"/>
                      <a:pt x="5624" y="31"/>
                      <a:pt x="7174" y="158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3791375" y="1208525"/>
                <a:ext cx="19025" cy="107925"/>
              </a:xfrm>
              <a:custGeom>
                <a:avLst/>
                <a:gdLst/>
                <a:ahLst/>
                <a:cxnLst/>
                <a:rect l="l" t="t" r="r" b="b"/>
                <a:pathLst>
                  <a:path w="761" h="4317" fill="none" extrusionOk="0">
                    <a:moveTo>
                      <a:pt x="760" y="4316"/>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3771625" y="1204725"/>
                <a:ext cx="38775" cy="6850"/>
              </a:xfrm>
              <a:custGeom>
                <a:avLst/>
                <a:gdLst/>
                <a:ahLst/>
                <a:cxnLst/>
                <a:rect l="l" t="t" r="r" b="b"/>
                <a:pathLst>
                  <a:path w="1551" h="274" fill="none" extrusionOk="0">
                    <a:moveTo>
                      <a:pt x="0" y="274"/>
                    </a:moveTo>
                    <a:lnTo>
                      <a:pt x="155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3956275" y="1248800"/>
                <a:ext cx="6850" cy="5325"/>
              </a:xfrm>
              <a:custGeom>
                <a:avLst/>
                <a:gdLst/>
                <a:ahLst/>
                <a:cxnLst/>
                <a:rect l="l" t="t" r="r" b="b"/>
                <a:pathLst>
                  <a:path w="274" h="213" fill="none" extrusionOk="0">
                    <a:moveTo>
                      <a:pt x="0" y="0"/>
                    </a:moveTo>
                    <a:lnTo>
                      <a:pt x="274" y="21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3931200" y="1231300"/>
                <a:ext cx="6850" cy="4600"/>
              </a:xfrm>
              <a:custGeom>
                <a:avLst/>
                <a:gdLst/>
                <a:ahLst/>
                <a:cxnLst/>
                <a:rect l="l" t="t" r="r" b="b"/>
                <a:pathLst>
                  <a:path w="274" h="184" fill="none" extrusionOk="0">
                    <a:moveTo>
                      <a:pt x="0" y="1"/>
                    </a:moveTo>
                    <a:lnTo>
                      <a:pt x="274" y="18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3925100" y="1377200"/>
                <a:ext cx="107950" cy="19025"/>
              </a:xfrm>
              <a:custGeom>
                <a:avLst/>
                <a:gdLst/>
                <a:ahLst/>
                <a:cxnLst/>
                <a:rect l="l" t="t" r="r" b="b"/>
                <a:pathLst>
                  <a:path w="4318" h="761" fill="none" extrusionOk="0">
                    <a:moveTo>
                      <a:pt x="1" y="761"/>
                    </a:moveTo>
                    <a:lnTo>
                      <a:pt x="431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4029975" y="1358225"/>
                <a:ext cx="6875" cy="38000"/>
              </a:xfrm>
              <a:custGeom>
                <a:avLst/>
                <a:gdLst/>
                <a:ahLst/>
                <a:cxnLst/>
                <a:rect l="l" t="t" r="r" b="b"/>
                <a:pathLst>
                  <a:path w="275" h="1520" fill="none" extrusionOk="0">
                    <a:moveTo>
                      <a:pt x="1" y="0"/>
                    </a:moveTo>
                    <a:lnTo>
                      <a:pt x="274" y="15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3909150" y="1470675"/>
                <a:ext cx="89700" cy="62350"/>
              </a:xfrm>
              <a:custGeom>
                <a:avLst/>
                <a:gdLst/>
                <a:ahLst/>
                <a:cxnLst/>
                <a:rect l="l" t="t" r="r" b="b"/>
                <a:pathLst>
                  <a:path w="3588" h="2494" fill="none" extrusionOk="0">
                    <a:moveTo>
                      <a:pt x="1" y="1"/>
                    </a:moveTo>
                    <a:lnTo>
                      <a:pt x="3587" y="24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3988175" y="1517025"/>
                <a:ext cx="22075" cy="31950"/>
              </a:xfrm>
              <a:custGeom>
                <a:avLst/>
                <a:gdLst/>
                <a:ahLst/>
                <a:cxnLst/>
                <a:rect l="l" t="t" r="r" b="b"/>
                <a:pathLst>
                  <a:path w="883" h="1278" fill="none" extrusionOk="0">
                    <a:moveTo>
                      <a:pt x="882" y="1"/>
                    </a:moveTo>
                    <a:lnTo>
                      <a:pt x="1" y="127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3845325" y="1510950"/>
                <a:ext cx="19025" cy="107925"/>
              </a:xfrm>
              <a:custGeom>
                <a:avLst/>
                <a:gdLst/>
                <a:ahLst/>
                <a:cxnLst/>
                <a:rect l="l" t="t" r="r" b="b"/>
                <a:pathLst>
                  <a:path w="761" h="4317" fill="none" extrusionOk="0">
                    <a:moveTo>
                      <a:pt x="0" y="1"/>
                    </a:moveTo>
                    <a:lnTo>
                      <a:pt x="760" y="431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3845325" y="1615825"/>
                <a:ext cx="38025" cy="6850"/>
              </a:xfrm>
              <a:custGeom>
                <a:avLst/>
                <a:gdLst/>
                <a:ahLst/>
                <a:cxnLst/>
                <a:rect l="l" t="t" r="r" b="b"/>
                <a:pathLst>
                  <a:path w="1521" h="274" fill="none" extrusionOk="0">
                    <a:moveTo>
                      <a:pt x="1520" y="0"/>
                    </a:moveTo>
                    <a:lnTo>
                      <a:pt x="0" y="2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3692575" y="1574025"/>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3717650" y="1591500"/>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3621925" y="1431175"/>
                <a:ext cx="108675" cy="19775"/>
              </a:xfrm>
              <a:custGeom>
                <a:avLst/>
                <a:gdLst/>
                <a:ahLst/>
                <a:cxnLst/>
                <a:rect l="l" t="t" r="r" b="b"/>
                <a:pathLst>
                  <a:path w="4347" h="791" fill="none" extrusionOk="0">
                    <a:moveTo>
                      <a:pt x="4347" y="0"/>
                    </a:moveTo>
                    <a:lnTo>
                      <a:pt x="0" y="79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3618875" y="1431925"/>
                <a:ext cx="6875" cy="38025"/>
              </a:xfrm>
              <a:custGeom>
                <a:avLst/>
                <a:gdLst/>
                <a:ahLst/>
                <a:cxnLst/>
                <a:rect l="l" t="t" r="r" b="b"/>
                <a:pathLst>
                  <a:path w="275" h="1521" fill="none" extrusionOk="0">
                    <a:moveTo>
                      <a:pt x="274" y="152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3656875" y="1294375"/>
                <a:ext cx="89675" cy="63100"/>
              </a:xfrm>
              <a:custGeom>
                <a:avLst/>
                <a:gdLst/>
                <a:ahLst/>
                <a:cxnLst/>
                <a:rect l="l" t="t" r="r" b="b"/>
                <a:pathLst>
                  <a:path w="3587" h="2524" fill="none" extrusionOk="0">
                    <a:moveTo>
                      <a:pt x="3587" y="2524"/>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3645475" y="1278425"/>
                <a:ext cx="22050" cy="31950"/>
              </a:xfrm>
              <a:custGeom>
                <a:avLst/>
                <a:gdLst/>
                <a:ahLst/>
                <a:cxnLst/>
                <a:rect l="l" t="t" r="r" b="b"/>
                <a:pathLst>
                  <a:path w="882" h="1278" fill="none" extrusionOk="0">
                    <a:moveTo>
                      <a:pt x="0" y="1277"/>
                    </a:moveTo>
                    <a:lnTo>
                      <a:pt x="88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3739700" y="1276150"/>
                <a:ext cx="34975" cy="54725"/>
              </a:xfrm>
              <a:custGeom>
                <a:avLst/>
                <a:gdLst/>
                <a:ahLst/>
                <a:cxnLst/>
                <a:rect l="l" t="t" r="r" b="b"/>
                <a:pathLst>
                  <a:path w="1399" h="2189" fill="none" extrusionOk="0">
                    <a:moveTo>
                      <a:pt x="1399" y="2189"/>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3722975" y="1265500"/>
                <a:ext cx="32700" cy="20550"/>
              </a:xfrm>
              <a:custGeom>
                <a:avLst/>
                <a:gdLst/>
                <a:ahLst/>
                <a:cxnLst/>
                <a:rect l="l" t="t" r="r" b="b"/>
                <a:pathLst>
                  <a:path w="1308" h="822" fill="none" extrusionOk="0">
                    <a:moveTo>
                      <a:pt x="1" y="821"/>
                    </a:moveTo>
                    <a:lnTo>
                      <a:pt x="130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3849125" y="1254100"/>
                <a:ext cx="13700" cy="63100"/>
              </a:xfrm>
              <a:custGeom>
                <a:avLst/>
                <a:gdLst/>
                <a:ahLst/>
                <a:cxnLst/>
                <a:rect l="l" t="t" r="r" b="b"/>
                <a:pathLst>
                  <a:path w="548" h="2524" fill="none" extrusionOk="0">
                    <a:moveTo>
                      <a:pt x="0" y="2524"/>
                    </a:moveTo>
                    <a:lnTo>
                      <a:pt x="54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3844575" y="1249550"/>
                <a:ext cx="37250" cy="8375"/>
              </a:xfrm>
              <a:custGeom>
                <a:avLst/>
                <a:gdLst/>
                <a:ahLst/>
                <a:cxnLst/>
                <a:rect l="l" t="t" r="r" b="b"/>
                <a:pathLst>
                  <a:path w="1490" h="335" fill="none" extrusionOk="0">
                    <a:moveTo>
                      <a:pt x="0" y="0"/>
                    </a:moveTo>
                    <a:lnTo>
                      <a:pt x="1489" y="3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3910675" y="1325550"/>
                <a:ext cx="55500" cy="34975"/>
              </a:xfrm>
              <a:custGeom>
                <a:avLst/>
                <a:gdLst/>
                <a:ahLst/>
                <a:cxnLst/>
                <a:rect l="l" t="t" r="r" b="b"/>
                <a:pathLst>
                  <a:path w="2220" h="1399" fill="none" extrusionOk="0">
                    <a:moveTo>
                      <a:pt x="0" y="1398"/>
                    </a:moveTo>
                    <a:lnTo>
                      <a:pt x="2219"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3955500" y="1309575"/>
                <a:ext cx="20550" cy="32700"/>
              </a:xfrm>
              <a:custGeom>
                <a:avLst/>
                <a:gdLst/>
                <a:ahLst/>
                <a:cxnLst/>
                <a:rect l="l" t="t" r="r" b="b"/>
                <a:pathLst>
                  <a:path w="822" h="1308" fill="none" extrusionOk="0">
                    <a:moveTo>
                      <a:pt x="1" y="1"/>
                    </a:moveTo>
                    <a:lnTo>
                      <a:pt x="821" y="130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3924350" y="1434950"/>
                <a:ext cx="63100" cy="14475"/>
              </a:xfrm>
              <a:custGeom>
                <a:avLst/>
                <a:gdLst/>
                <a:ahLst/>
                <a:cxnLst/>
                <a:rect l="l" t="t" r="r" b="b"/>
                <a:pathLst>
                  <a:path w="2524" h="579" fill="none" extrusionOk="0">
                    <a:moveTo>
                      <a:pt x="1" y="1"/>
                    </a:moveTo>
                    <a:lnTo>
                      <a:pt x="2523" y="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3983625" y="1430400"/>
                <a:ext cx="8375" cy="38025"/>
              </a:xfrm>
              <a:custGeom>
                <a:avLst/>
                <a:gdLst/>
                <a:ahLst/>
                <a:cxnLst/>
                <a:rect l="l" t="t" r="r" b="b"/>
                <a:pathLst>
                  <a:path w="335" h="1521" fill="none" extrusionOk="0">
                    <a:moveTo>
                      <a:pt x="335" y="1"/>
                    </a:moveTo>
                    <a:lnTo>
                      <a:pt x="0" y="15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3881050" y="1497275"/>
                <a:ext cx="34975" cy="54725"/>
              </a:xfrm>
              <a:custGeom>
                <a:avLst/>
                <a:gdLst/>
                <a:ahLst/>
                <a:cxnLst/>
                <a:rect l="l" t="t" r="r" b="b"/>
                <a:pathLst>
                  <a:path w="1399" h="2189" fill="none" extrusionOk="0">
                    <a:moveTo>
                      <a:pt x="0" y="0"/>
                    </a:moveTo>
                    <a:lnTo>
                      <a:pt x="1398" y="218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3899275" y="1541350"/>
                <a:ext cx="32700" cy="21300"/>
              </a:xfrm>
              <a:custGeom>
                <a:avLst/>
                <a:gdLst/>
                <a:ahLst/>
                <a:cxnLst/>
                <a:rect l="l" t="t" r="r" b="b"/>
                <a:pathLst>
                  <a:path w="1308" h="852" fill="none" extrusionOk="0">
                    <a:moveTo>
                      <a:pt x="1308" y="0"/>
                    </a:moveTo>
                    <a:lnTo>
                      <a:pt x="1" y="85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3792125" y="1510200"/>
                <a:ext cx="14475" cy="63850"/>
              </a:xfrm>
              <a:custGeom>
                <a:avLst/>
                <a:gdLst/>
                <a:ahLst/>
                <a:cxnLst/>
                <a:rect l="l" t="t" r="r" b="b"/>
                <a:pathLst>
                  <a:path w="579" h="2554" fill="none" extrusionOk="0">
                    <a:moveTo>
                      <a:pt x="578" y="0"/>
                    </a:moveTo>
                    <a:lnTo>
                      <a:pt x="1" y="255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3773900" y="1569475"/>
                <a:ext cx="37250" cy="8375"/>
              </a:xfrm>
              <a:custGeom>
                <a:avLst/>
                <a:gdLst/>
                <a:ahLst/>
                <a:cxnLst/>
                <a:rect l="l" t="t" r="r" b="b"/>
                <a:pathLst>
                  <a:path w="1490" h="335" fill="none" extrusionOk="0">
                    <a:moveTo>
                      <a:pt x="1490" y="3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3689550" y="1466875"/>
                <a:ext cx="54725" cy="34975"/>
              </a:xfrm>
              <a:custGeom>
                <a:avLst/>
                <a:gdLst/>
                <a:ahLst/>
                <a:cxnLst/>
                <a:rect l="l" t="t" r="r" b="b"/>
                <a:pathLst>
                  <a:path w="2189" h="1399" fill="none" extrusionOk="0">
                    <a:moveTo>
                      <a:pt x="2189" y="1"/>
                    </a:moveTo>
                    <a:lnTo>
                      <a:pt x="0" y="13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3678900" y="1485875"/>
                <a:ext cx="21300" cy="32700"/>
              </a:xfrm>
              <a:custGeom>
                <a:avLst/>
                <a:gdLst/>
                <a:ahLst/>
                <a:cxnLst/>
                <a:rect l="l" t="t" r="r" b="b"/>
                <a:pathLst>
                  <a:path w="852" h="1308" fill="none" extrusionOk="0">
                    <a:moveTo>
                      <a:pt x="852" y="130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3667500" y="1378725"/>
                <a:ext cx="63875" cy="13700"/>
              </a:xfrm>
              <a:custGeom>
                <a:avLst/>
                <a:gdLst/>
                <a:ahLst/>
                <a:cxnLst/>
                <a:rect l="l" t="t" r="r" b="b"/>
                <a:pathLst>
                  <a:path w="2555" h="548" fill="none" extrusionOk="0">
                    <a:moveTo>
                      <a:pt x="2554" y="548"/>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3663700" y="1359725"/>
                <a:ext cx="8400" cy="38025"/>
              </a:xfrm>
              <a:custGeom>
                <a:avLst/>
                <a:gdLst/>
                <a:ahLst/>
                <a:cxnLst/>
                <a:rect l="l" t="t" r="r" b="b"/>
                <a:pathLst>
                  <a:path w="336" h="1521" fill="none" extrusionOk="0">
                    <a:moveTo>
                      <a:pt x="1" y="1521"/>
                    </a:moveTo>
                    <a:lnTo>
                      <a:pt x="33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3791375" y="1449400"/>
                <a:ext cx="44850" cy="47900"/>
              </a:xfrm>
              <a:custGeom>
                <a:avLst/>
                <a:gdLst/>
                <a:ahLst/>
                <a:cxnLst/>
                <a:rect l="l" t="t" r="r" b="b"/>
                <a:pathLst>
                  <a:path w="1794" h="1916" fill="none" extrusionOk="0">
                    <a:moveTo>
                      <a:pt x="1003" y="1"/>
                    </a:moveTo>
                    <a:cubicBezTo>
                      <a:pt x="1368" y="92"/>
                      <a:pt x="1642" y="365"/>
                      <a:pt x="1702" y="760"/>
                    </a:cubicBezTo>
                    <a:cubicBezTo>
                      <a:pt x="1794" y="1247"/>
                      <a:pt x="1459" y="1733"/>
                      <a:pt x="943" y="1855"/>
                    </a:cubicBezTo>
                    <a:cubicBezTo>
                      <a:pt x="578" y="1915"/>
                      <a:pt x="213" y="1733"/>
                      <a:pt x="0" y="145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3752625" y="1353650"/>
                <a:ext cx="79800" cy="83625"/>
              </a:xfrm>
              <a:custGeom>
                <a:avLst/>
                <a:gdLst/>
                <a:ahLst/>
                <a:cxnLst/>
                <a:rect l="l" t="t" r="r" b="b"/>
                <a:pathLst>
                  <a:path w="3192" h="3345" fill="none" extrusionOk="0">
                    <a:moveTo>
                      <a:pt x="1915" y="3192"/>
                    </a:moveTo>
                    <a:cubicBezTo>
                      <a:pt x="1094" y="3344"/>
                      <a:pt x="304" y="2767"/>
                      <a:pt x="152" y="1946"/>
                    </a:cubicBezTo>
                    <a:cubicBezTo>
                      <a:pt x="0" y="1095"/>
                      <a:pt x="547" y="305"/>
                      <a:pt x="1398" y="153"/>
                    </a:cubicBezTo>
                    <a:cubicBezTo>
                      <a:pt x="2219" y="1"/>
                      <a:pt x="3009" y="548"/>
                      <a:pt x="3192" y="139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3836975" y="1398475"/>
                <a:ext cx="68400" cy="68425"/>
              </a:xfrm>
              <a:custGeom>
                <a:avLst/>
                <a:gdLst/>
                <a:ahLst/>
                <a:cxnLst/>
                <a:rect l="l" t="t" r="r" b="b"/>
                <a:pathLst>
                  <a:path w="2736" h="2737" fill="none" extrusionOk="0">
                    <a:moveTo>
                      <a:pt x="2614" y="1156"/>
                    </a:moveTo>
                    <a:cubicBezTo>
                      <a:pt x="2736" y="1855"/>
                      <a:pt x="2280" y="2493"/>
                      <a:pt x="1581" y="2615"/>
                    </a:cubicBezTo>
                    <a:cubicBezTo>
                      <a:pt x="912" y="2737"/>
                      <a:pt x="243" y="2281"/>
                      <a:pt x="122" y="1612"/>
                    </a:cubicBezTo>
                    <a:cubicBezTo>
                      <a:pt x="0" y="913"/>
                      <a:pt x="456" y="244"/>
                      <a:pt x="1155" y="123"/>
                    </a:cubicBezTo>
                    <a:cubicBezTo>
                      <a:pt x="1854" y="1"/>
                      <a:pt x="2493" y="457"/>
                      <a:pt x="2614" y="115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3862800" y="1357450"/>
                <a:ext cx="20550" cy="25100"/>
              </a:xfrm>
              <a:custGeom>
                <a:avLst/>
                <a:gdLst/>
                <a:ahLst/>
                <a:cxnLst/>
                <a:rect l="l" t="t" r="r" b="b"/>
                <a:pathLst>
                  <a:path w="822" h="1004" fill="none" extrusionOk="0">
                    <a:moveTo>
                      <a:pt x="730" y="1"/>
                    </a:moveTo>
                    <a:cubicBezTo>
                      <a:pt x="730" y="31"/>
                      <a:pt x="760" y="92"/>
                      <a:pt x="760" y="153"/>
                    </a:cubicBezTo>
                    <a:cubicBezTo>
                      <a:pt x="821" y="548"/>
                      <a:pt x="548" y="943"/>
                      <a:pt x="152" y="1004"/>
                    </a:cubicBezTo>
                    <a:cubicBezTo>
                      <a:pt x="122" y="1004"/>
                      <a:pt x="61" y="1004"/>
                      <a:pt x="1" y="1004"/>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3843050" y="1346050"/>
                <a:ext cx="19025" cy="22825"/>
              </a:xfrm>
              <a:custGeom>
                <a:avLst/>
                <a:gdLst/>
                <a:ahLst/>
                <a:cxnLst/>
                <a:rect l="l" t="t" r="r" b="b"/>
                <a:pathLst>
                  <a:path w="761" h="913" fill="none" extrusionOk="0">
                    <a:moveTo>
                      <a:pt x="91" y="913"/>
                    </a:moveTo>
                    <a:lnTo>
                      <a:pt x="91" y="852"/>
                    </a:lnTo>
                    <a:cubicBezTo>
                      <a:pt x="0" y="457"/>
                      <a:pt x="274" y="61"/>
                      <a:pt x="699" y="1"/>
                    </a:cubicBezTo>
                    <a:cubicBezTo>
                      <a:pt x="699" y="1"/>
                      <a:pt x="730" y="1"/>
                      <a:pt x="76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3535275" y="1121900"/>
                <a:ext cx="584400" cy="584375"/>
              </a:xfrm>
              <a:custGeom>
                <a:avLst/>
                <a:gdLst/>
                <a:ahLst/>
                <a:cxnLst/>
                <a:rect l="l" t="t" r="r" b="b"/>
                <a:pathLst>
                  <a:path w="23376" h="23375" fill="none" extrusionOk="0">
                    <a:moveTo>
                      <a:pt x="9788" y="1033"/>
                    </a:moveTo>
                    <a:cubicBezTo>
                      <a:pt x="3922" y="2097"/>
                      <a:pt x="1" y="7720"/>
                      <a:pt x="1065" y="13587"/>
                    </a:cubicBezTo>
                    <a:cubicBezTo>
                      <a:pt x="2098" y="19453"/>
                      <a:pt x="7721" y="23374"/>
                      <a:pt x="13588" y="22310"/>
                    </a:cubicBezTo>
                    <a:cubicBezTo>
                      <a:pt x="19485" y="21277"/>
                      <a:pt x="23375" y="15654"/>
                      <a:pt x="22342" y="9787"/>
                    </a:cubicBezTo>
                    <a:cubicBezTo>
                      <a:pt x="21278" y="3891"/>
                      <a:pt x="15685" y="0"/>
                      <a:pt x="9788" y="1033"/>
                    </a:cubicBezTo>
                    <a:close/>
                    <a:moveTo>
                      <a:pt x="9940" y="1915"/>
                    </a:moveTo>
                    <a:cubicBezTo>
                      <a:pt x="12494" y="1459"/>
                      <a:pt x="14986" y="2037"/>
                      <a:pt x="16992" y="3283"/>
                    </a:cubicBezTo>
                    <a:lnTo>
                      <a:pt x="6566" y="18268"/>
                    </a:lnTo>
                    <a:lnTo>
                      <a:pt x="5655" y="19544"/>
                    </a:lnTo>
                    <a:cubicBezTo>
                      <a:pt x="3770" y="18116"/>
                      <a:pt x="2402" y="15958"/>
                      <a:pt x="1946" y="13435"/>
                    </a:cubicBezTo>
                    <a:cubicBezTo>
                      <a:pt x="974" y="8024"/>
                      <a:pt x="4560" y="2888"/>
                      <a:pt x="9940" y="1915"/>
                    </a:cubicBezTo>
                    <a:close/>
                    <a:moveTo>
                      <a:pt x="13436" y="21429"/>
                    </a:moveTo>
                    <a:cubicBezTo>
                      <a:pt x="10913" y="21885"/>
                      <a:pt x="8421" y="21338"/>
                      <a:pt x="6414" y="20061"/>
                    </a:cubicBezTo>
                    <a:lnTo>
                      <a:pt x="7296" y="18784"/>
                    </a:lnTo>
                    <a:lnTo>
                      <a:pt x="17722" y="3799"/>
                    </a:lnTo>
                    <a:cubicBezTo>
                      <a:pt x="19637" y="5258"/>
                      <a:pt x="21004" y="7386"/>
                      <a:pt x="21460" y="9939"/>
                    </a:cubicBezTo>
                    <a:cubicBezTo>
                      <a:pt x="22433" y="15319"/>
                      <a:pt x="18846" y="20487"/>
                      <a:pt x="13436" y="21429"/>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8" name="Google Shape;928;p38"/>
          <p:cNvSpPr txBox="1">
            <a:spLocks noGrp="1"/>
          </p:cNvSpPr>
          <p:nvPr>
            <p:ph type="title"/>
          </p:nvPr>
        </p:nvSpPr>
        <p:spPr>
          <a:xfrm>
            <a:off x="322786" y="539524"/>
            <a:ext cx="3231867" cy="69582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 &amp; Problem</a:t>
            </a:r>
            <a:endParaRPr dirty="0"/>
          </a:p>
        </p:txBody>
      </p:sp>
      <p:sp>
        <p:nvSpPr>
          <p:cNvPr id="929" name="Google Shape;929;p38"/>
          <p:cNvSpPr txBox="1">
            <a:spLocks noGrp="1"/>
          </p:cNvSpPr>
          <p:nvPr>
            <p:ph type="subTitle" idx="1"/>
          </p:nvPr>
        </p:nvSpPr>
        <p:spPr>
          <a:xfrm>
            <a:off x="319637" y="963379"/>
            <a:ext cx="4072335" cy="4180121"/>
          </a:xfrm>
          <a:prstGeom prst="rect">
            <a:avLst/>
          </a:prstGeom>
        </p:spPr>
        <p:txBody>
          <a:bodyPr spcFirstLastPara="1" wrap="square" lIns="0" tIns="0" rIns="0" bIns="0" anchor="ctr" anchorCtr="0">
            <a:noAutofit/>
          </a:bodyPr>
          <a:lstStyle/>
          <a:p>
            <a:pPr marL="0" lvl="0" indent="0">
              <a:buSzPts val="1100"/>
            </a:pPr>
            <a:r>
              <a:rPr lang="en-GB" sz="1700" dirty="0">
                <a:latin typeface="+mn-lt"/>
              </a:rPr>
              <a:t>Covid-19 is a coronavirus that was discovered in 2019 at Wuhan, China.</a:t>
            </a:r>
          </a:p>
          <a:p>
            <a:pPr lvl="0" indent="-187325">
              <a:spcBef>
                <a:spcPts val="1200"/>
              </a:spcBef>
              <a:buSzPts val="1150"/>
              <a:buAutoNum type="arabicPeriod"/>
            </a:pPr>
            <a:r>
              <a:rPr lang="en-GB" sz="1700" dirty="0">
                <a:solidFill>
                  <a:schemeClr val="bg1"/>
                </a:solidFill>
                <a:latin typeface="+mn-lt"/>
              </a:rPr>
              <a:t>Overtime people have trust issues with public health which are based on either cultural or political sources they do not believe in.</a:t>
            </a:r>
          </a:p>
          <a:p>
            <a:pPr lvl="0" indent="-187325">
              <a:buSzPts val="1150"/>
              <a:buAutoNum type="arabicPeriod"/>
            </a:pPr>
            <a:r>
              <a:rPr lang="en-GB" sz="1700" dirty="0">
                <a:solidFill>
                  <a:schemeClr val="bg1"/>
                </a:solidFill>
                <a:latin typeface="+mn-lt"/>
              </a:rPr>
              <a:t>I will use transformer models to create a question answering model and summarize the answers.</a:t>
            </a:r>
          </a:p>
          <a:p>
            <a:pPr lvl="0" indent="-187325">
              <a:buSzPts val="1150"/>
              <a:buAutoNum type="arabicPeriod"/>
            </a:pPr>
            <a:r>
              <a:rPr lang="en-GB" sz="1700" dirty="0">
                <a:solidFill>
                  <a:schemeClr val="bg1"/>
                </a:solidFill>
                <a:latin typeface="+mn-lt"/>
              </a:rPr>
              <a:t>When presenting these answers, </a:t>
            </a:r>
            <a:r>
              <a:rPr lang="en-GB" sz="1700" dirty="0" err="1">
                <a:solidFill>
                  <a:schemeClr val="bg1"/>
                </a:solidFill>
                <a:latin typeface="+mn-lt"/>
              </a:rPr>
              <a:t>i</a:t>
            </a:r>
            <a:r>
              <a:rPr lang="en-GB" sz="1700" dirty="0">
                <a:solidFill>
                  <a:schemeClr val="bg1"/>
                </a:solidFill>
                <a:latin typeface="+mn-lt"/>
              </a:rPr>
              <a:t> will also </a:t>
            </a:r>
            <a:r>
              <a:rPr lang="en-GB" sz="1700" dirty="0">
                <a:latin typeface="+mn-lt"/>
              </a:rPr>
              <a:t>show the citation of where these answers were retrieved from.</a:t>
            </a:r>
          </a:p>
          <a:p>
            <a:pPr marL="0" lvl="0" indent="0" algn="l" rtl="0">
              <a:spcBef>
                <a:spcPts val="0"/>
              </a:spcBef>
              <a:spcAft>
                <a:spcPts val="0"/>
              </a:spcAft>
              <a:buNone/>
            </a:pPr>
            <a:endParaRPr dirty="0">
              <a:latin typeface="+mn-lt"/>
            </a:endParaRPr>
          </a:p>
        </p:txBody>
      </p:sp>
      <p:pic>
        <p:nvPicPr>
          <p:cNvPr id="931" name="Google Shape;931;p38"/>
          <p:cNvPicPr preferRelativeResize="0"/>
          <p:nvPr/>
        </p:nvPicPr>
        <p:blipFill rotWithShape="1">
          <a:blip r:embed="rId3">
            <a:alphaModFix/>
          </a:blip>
          <a:srcRect t="6066" r="3091" b="13158"/>
          <a:stretch/>
        </p:blipFill>
        <p:spPr>
          <a:xfrm>
            <a:off x="4750625" y="539525"/>
            <a:ext cx="3474700" cy="4064573"/>
          </a:xfrm>
          <a:prstGeom prst="rect">
            <a:avLst/>
          </a:prstGeom>
          <a:noFill/>
          <a:ln w="9525" cap="flat" cmpd="sng">
            <a:solidFill>
              <a:schemeClr val="dk1"/>
            </a:solidFill>
            <a:prstDash val="solid"/>
            <a:round/>
            <a:headEnd type="none" w="sm" len="sm"/>
            <a:tailEnd type="none" w="sm" len="sm"/>
          </a:ln>
        </p:spPr>
      </p:pic>
      <p:sp>
        <p:nvSpPr>
          <p:cNvPr id="932" name="Google Shape;932;p38"/>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38"/>
          <p:cNvGrpSpPr/>
          <p:nvPr/>
        </p:nvGrpSpPr>
        <p:grpSpPr>
          <a:xfrm>
            <a:off x="4550464" y="1893588"/>
            <a:ext cx="775916" cy="767964"/>
            <a:chOff x="1368075" y="1017775"/>
            <a:chExt cx="487875" cy="487875"/>
          </a:xfrm>
        </p:grpSpPr>
        <p:sp>
          <p:nvSpPr>
            <p:cNvPr id="934" name="Google Shape;934;p38"/>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38"/>
          <p:cNvGrpSpPr/>
          <p:nvPr/>
        </p:nvGrpSpPr>
        <p:grpSpPr>
          <a:xfrm flipH="1">
            <a:off x="4059588" y="-5"/>
            <a:ext cx="1704908" cy="2194541"/>
            <a:chOff x="6657355" y="221675"/>
            <a:chExt cx="2059068" cy="2644025"/>
          </a:xfrm>
        </p:grpSpPr>
        <p:sp>
          <p:nvSpPr>
            <p:cNvPr id="977" name="Google Shape;977;p38"/>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38"/>
            <p:cNvGrpSpPr/>
            <p:nvPr/>
          </p:nvGrpSpPr>
          <p:grpSpPr>
            <a:xfrm>
              <a:off x="6773261" y="340218"/>
              <a:ext cx="1827180" cy="2431077"/>
              <a:chOff x="591475" y="580850"/>
              <a:chExt cx="879975" cy="1170250"/>
            </a:xfrm>
          </p:grpSpPr>
          <p:sp>
            <p:nvSpPr>
              <p:cNvPr id="979" name="Google Shape;979;p38"/>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644588" y="2127484"/>
            <a:ext cx="5854800" cy="100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Dataset</a:t>
            </a:r>
            <a:endParaRPr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1" name="Google Shape;1461;p43"/>
          <p:cNvSpPr/>
          <p:nvPr/>
        </p:nvSpPr>
        <p:spPr>
          <a:xfrm>
            <a:off x="1370551"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4145856"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6921156"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Dataset Description</a:t>
            </a:r>
            <a:endParaRPr dirty="0"/>
          </a:p>
        </p:txBody>
      </p:sp>
      <p:sp>
        <p:nvSpPr>
          <p:cNvPr id="1465" name="Google Shape;1465;p43"/>
          <p:cNvSpPr txBox="1">
            <a:spLocks noGrp="1"/>
          </p:cNvSpPr>
          <p:nvPr>
            <p:ph type="subTitle" idx="1"/>
          </p:nvPr>
        </p:nvSpPr>
        <p:spPr>
          <a:xfrm>
            <a:off x="713100" y="3215057"/>
            <a:ext cx="2545601" cy="1142143"/>
          </a:xfrm>
          <a:prstGeom prst="rect">
            <a:avLst/>
          </a:prstGeom>
        </p:spPr>
        <p:txBody>
          <a:bodyPr spcFirstLastPara="1" wrap="square" lIns="91425" tIns="91425" rIns="91425" bIns="91425" anchor="ctr" anchorCtr="0">
            <a:noAutofit/>
          </a:bodyPr>
          <a:lstStyle/>
          <a:p>
            <a:pPr marL="0" lvl="0" indent="0"/>
            <a:r>
              <a:rPr lang="en-NG" dirty="0"/>
              <a:t>The dataset was sourced via Kaggle and was put together by the white house and some of the leading research groups. </a:t>
            </a:r>
            <a:endParaRPr dirty="0"/>
          </a:p>
        </p:txBody>
      </p:sp>
      <p:sp>
        <p:nvSpPr>
          <p:cNvPr id="1466" name="Google Shape;1466;p43"/>
          <p:cNvSpPr txBox="1">
            <a:spLocks noGrp="1"/>
          </p:cNvSpPr>
          <p:nvPr>
            <p:ph type="subTitle" idx="2"/>
          </p:nvPr>
        </p:nvSpPr>
        <p:spPr>
          <a:xfrm>
            <a:off x="7131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a:t>
            </a:r>
            <a:endParaRPr dirty="0"/>
          </a:p>
        </p:txBody>
      </p:sp>
      <p:sp>
        <p:nvSpPr>
          <p:cNvPr id="1467" name="Google Shape;1467;p43"/>
          <p:cNvSpPr txBox="1">
            <a:spLocks noGrp="1"/>
          </p:cNvSpPr>
          <p:nvPr>
            <p:ph type="subTitle" idx="3"/>
          </p:nvPr>
        </p:nvSpPr>
        <p:spPr>
          <a:xfrm>
            <a:off x="3488400" y="3215057"/>
            <a:ext cx="2268024" cy="10500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dataset is 16GB in disk size. This can be classified under big data in the context of text.</a:t>
            </a:r>
            <a:endParaRPr dirty="0"/>
          </a:p>
        </p:txBody>
      </p:sp>
      <p:sp>
        <p:nvSpPr>
          <p:cNvPr id="1468" name="Google Shape;1468;p43"/>
          <p:cNvSpPr txBox="1">
            <a:spLocks noGrp="1"/>
          </p:cNvSpPr>
          <p:nvPr>
            <p:ph type="subTitle" idx="4"/>
          </p:nvPr>
        </p:nvSpPr>
        <p:spPr>
          <a:xfrm>
            <a:off x="34884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Size</a:t>
            </a:r>
            <a:endParaRPr dirty="0"/>
          </a:p>
        </p:txBody>
      </p:sp>
      <p:sp>
        <p:nvSpPr>
          <p:cNvPr id="1469" name="Google Shape;1469;p43"/>
          <p:cNvSpPr txBox="1">
            <a:spLocks noGrp="1"/>
          </p:cNvSpPr>
          <p:nvPr>
            <p:ph type="subTitle" idx="5"/>
          </p:nvPr>
        </p:nvSpPr>
        <p:spPr>
          <a:xfrm>
            <a:off x="6270574" y="3049188"/>
            <a:ext cx="2389347" cy="1510357"/>
          </a:xfrm>
          <a:prstGeom prst="rect">
            <a:avLst/>
          </a:prstGeom>
        </p:spPr>
        <p:txBody>
          <a:bodyPr spcFirstLastPara="1" wrap="square" lIns="91425" tIns="91425" rIns="91425" bIns="91425" anchor="ctr" anchorCtr="0">
            <a:noAutofit/>
          </a:bodyPr>
          <a:lstStyle/>
          <a:p>
            <a:pPr marL="0" lvl="0" indent="0"/>
            <a:r>
              <a:rPr lang="en-US" dirty="0"/>
              <a:t>The dataset contains csv and json files </a:t>
            </a:r>
            <a:r>
              <a:rPr lang="en-NG" dirty="0"/>
              <a:t>of over 134,000 scholarly articles, including over 60,000 full text, about COVID-19. </a:t>
            </a:r>
            <a:endParaRPr dirty="0"/>
          </a:p>
        </p:txBody>
      </p:sp>
      <p:sp>
        <p:nvSpPr>
          <p:cNvPr id="1470" name="Google Shape;1470;p43"/>
          <p:cNvSpPr txBox="1">
            <a:spLocks noGrp="1"/>
          </p:cNvSpPr>
          <p:nvPr>
            <p:ph type="subTitle" idx="6"/>
          </p:nvPr>
        </p:nvSpPr>
        <p:spPr>
          <a:xfrm>
            <a:off x="62637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a:t>
            </a:r>
            <a:endParaRPr dirty="0"/>
          </a:p>
        </p:txBody>
      </p:sp>
      <p:cxnSp>
        <p:nvCxnSpPr>
          <p:cNvPr id="1471" name="Google Shape;1471;p43"/>
          <p:cNvCxnSpPr/>
          <p:nvPr/>
        </p:nvCxnSpPr>
        <p:spPr>
          <a:xfrm>
            <a:off x="1272301"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472" name="Google Shape;1472;p43"/>
          <p:cNvCxnSpPr/>
          <p:nvPr/>
        </p:nvCxnSpPr>
        <p:spPr>
          <a:xfrm>
            <a:off x="4047600"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473" name="Google Shape;1473;p43"/>
          <p:cNvCxnSpPr/>
          <p:nvPr/>
        </p:nvCxnSpPr>
        <p:spPr>
          <a:xfrm>
            <a:off x="6822900" y="3047410"/>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1474" name="Google Shape;1474;p43"/>
          <p:cNvGrpSpPr/>
          <p:nvPr/>
        </p:nvGrpSpPr>
        <p:grpSpPr>
          <a:xfrm>
            <a:off x="7071163" y="1832959"/>
            <a:ext cx="550957" cy="405382"/>
            <a:chOff x="6714644" y="1822681"/>
            <a:chExt cx="340707" cy="251743"/>
          </a:xfrm>
        </p:grpSpPr>
        <p:sp>
          <p:nvSpPr>
            <p:cNvPr id="1475" name="Google Shape;1475;p43"/>
            <p:cNvSpPr/>
            <p:nvPr/>
          </p:nvSpPr>
          <p:spPr>
            <a:xfrm>
              <a:off x="6733864" y="1850720"/>
              <a:ext cx="302233" cy="195632"/>
            </a:xfrm>
            <a:custGeom>
              <a:avLst/>
              <a:gdLst/>
              <a:ahLst/>
              <a:cxnLst/>
              <a:rect l="l" t="t" r="r" b="b"/>
              <a:pathLst>
                <a:path w="8979" h="5812" extrusionOk="0">
                  <a:moveTo>
                    <a:pt x="1" y="1"/>
                  </a:moveTo>
                  <a:lnTo>
                    <a:pt x="1" y="5812"/>
                  </a:lnTo>
                  <a:lnTo>
                    <a:pt x="8979" y="5812"/>
                  </a:lnTo>
                  <a:lnTo>
                    <a:pt x="8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6733864" y="1850720"/>
              <a:ext cx="12858" cy="195632"/>
            </a:xfrm>
            <a:custGeom>
              <a:avLst/>
              <a:gdLst/>
              <a:ahLst/>
              <a:cxnLst/>
              <a:rect l="l" t="t" r="r" b="b"/>
              <a:pathLst>
                <a:path w="382" h="5812" extrusionOk="0">
                  <a:moveTo>
                    <a:pt x="1" y="1"/>
                  </a:moveTo>
                  <a:lnTo>
                    <a:pt x="1" y="5812"/>
                  </a:lnTo>
                  <a:lnTo>
                    <a:pt x="382" y="5812"/>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6733864" y="1850720"/>
              <a:ext cx="302233" cy="195632"/>
            </a:xfrm>
            <a:custGeom>
              <a:avLst/>
              <a:gdLst/>
              <a:ahLst/>
              <a:cxnLst/>
              <a:rect l="l" t="t" r="r" b="b"/>
              <a:pathLst>
                <a:path w="8979" h="5812" extrusionOk="0">
                  <a:moveTo>
                    <a:pt x="1" y="1"/>
                  </a:moveTo>
                  <a:lnTo>
                    <a:pt x="1" y="644"/>
                  </a:lnTo>
                  <a:lnTo>
                    <a:pt x="7907" y="644"/>
                  </a:lnTo>
                  <a:cubicBezTo>
                    <a:pt x="8122" y="644"/>
                    <a:pt x="8312" y="834"/>
                    <a:pt x="8312" y="1049"/>
                  </a:cubicBezTo>
                  <a:lnTo>
                    <a:pt x="8312" y="5812"/>
                  </a:lnTo>
                  <a:lnTo>
                    <a:pt x="8979" y="5812"/>
                  </a:lnTo>
                  <a:lnTo>
                    <a:pt x="8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6719458" y="1827495"/>
              <a:ext cx="331080" cy="26490"/>
            </a:xfrm>
            <a:custGeom>
              <a:avLst/>
              <a:gdLst/>
              <a:ahLst/>
              <a:cxnLst/>
              <a:rect l="l" t="t" r="r" b="b"/>
              <a:pathLst>
                <a:path w="9836" h="787" extrusionOk="0">
                  <a:moveTo>
                    <a:pt x="357" y="0"/>
                  </a:moveTo>
                  <a:cubicBezTo>
                    <a:pt x="167" y="0"/>
                    <a:pt x="0" y="167"/>
                    <a:pt x="0" y="358"/>
                  </a:cubicBezTo>
                  <a:lnTo>
                    <a:pt x="0" y="429"/>
                  </a:lnTo>
                  <a:cubicBezTo>
                    <a:pt x="0" y="643"/>
                    <a:pt x="167" y="786"/>
                    <a:pt x="357" y="786"/>
                  </a:cubicBezTo>
                  <a:lnTo>
                    <a:pt x="9645" y="786"/>
                  </a:lnTo>
                  <a:cubicBezTo>
                    <a:pt x="9740" y="786"/>
                    <a:pt x="9836" y="691"/>
                    <a:pt x="9836" y="596"/>
                  </a:cubicBezTo>
                  <a:lnTo>
                    <a:pt x="9836" y="358"/>
                  </a:lnTo>
                  <a:cubicBezTo>
                    <a:pt x="9836" y="167"/>
                    <a:pt x="9669" y="0"/>
                    <a:pt x="9478"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a:off x="6719458" y="2043121"/>
              <a:ext cx="331080" cy="26490"/>
            </a:xfrm>
            <a:custGeom>
              <a:avLst/>
              <a:gdLst/>
              <a:ahLst/>
              <a:cxnLst/>
              <a:rect l="l" t="t" r="r" b="b"/>
              <a:pathLst>
                <a:path w="9836" h="787" extrusionOk="0">
                  <a:moveTo>
                    <a:pt x="357" y="0"/>
                  </a:moveTo>
                  <a:cubicBezTo>
                    <a:pt x="167" y="0"/>
                    <a:pt x="0" y="143"/>
                    <a:pt x="0" y="358"/>
                  </a:cubicBezTo>
                  <a:lnTo>
                    <a:pt x="0" y="429"/>
                  </a:lnTo>
                  <a:cubicBezTo>
                    <a:pt x="0" y="620"/>
                    <a:pt x="167" y="786"/>
                    <a:pt x="357" y="786"/>
                  </a:cubicBezTo>
                  <a:lnTo>
                    <a:pt x="9645" y="786"/>
                  </a:lnTo>
                  <a:cubicBezTo>
                    <a:pt x="9740" y="786"/>
                    <a:pt x="9836" y="691"/>
                    <a:pt x="9836" y="572"/>
                  </a:cubicBezTo>
                  <a:lnTo>
                    <a:pt x="9836" y="358"/>
                  </a:lnTo>
                  <a:cubicBezTo>
                    <a:pt x="9836" y="143"/>
                    <a:pt x="9669" y="0"/>
                    <a:pt x="9478"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a:off x="6926265" y="1880408"/>
              <a:ext cx="29688" cy="28880"/>
            </a:xfrm>
            <a:custGeom>
              <a:avLst/>
              <a:gdLst/>
              <a:ahLst/>
              <a:cxnLst/>
              <a:rect l="l" t="t" r="r" b="b"/>
              <a:pathLst>
                <a:path w="882" h="858" extrusionOk="0">
                  <a:moveTo>
                    <a:pt x="215" y="0"/>
                  </a:moveTo>
                  <a:cubicBezTo>
                    <a:pt x="96" y="0"/>
                    <a:pt x="0" y="72"/>
                    <a:pt x="0" y="191"/>
                  </a:cubicBezTo>
                  <a:lnTo>
                    <a:pt x="0" y="667"/>
                  </a:lnTo>
                  <a:cubicBezTo>
                    <a:pt x="0" y="762"/>
                    <a:pt x="96" y="857"/>
                    <a:pt x="215" y="857"/>
                  </a:cubicBezTo>
                  <a:lnTo>
                    <a:pt x="691" y="857"/>
                  </a:lnTo>
                  <a:cubicBezTo>
                    <a:pt x="786" y="857"/>
                    <a:pt x="881" y="762"/>
                    <a:pt x="881" y="667"/>
                  </a:cubicBezTo>
                  <a:lnTo>
                    <a:pt x="881" y="191"/>
                  </a:lnTo>
                  <a:cubicBezTo>
                    <a:pt x="881" y="72"/>
                    <a:pt x="786" y="0"/>
                    <a:pt x="691"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6934276" y="1879600"/>
              <a:ext cx="21677" cy="29688"/>
            </a:xfrm>
            <a:custGeom>
              <a:avLst/>
              <a:gdLst/>
              <a:ahLst/>
              <a:cxnLst/>
              <a:rect l="l" t="t" r="r" b="b"/>
              <a:pathLst>
                <a:path w="644" h="882" extrusionOk="0">
                  <a:moveTo>
                    <a:pt x="1" y="0"/>
                  </a:moveTo>
                  <a:cubicBezTo>
                    <a:pt x="120" y="0"/>
                    <a:pt x="191" y="96"/>
                    <a:pt x="191" y="215"/>
                  </a:cubicBezTo>
                  <a:lnTo>
                    <a:pt x="191" y="691"/>
                  </a:lnTo>
                  <a:cubicBezTo>
                    <a:pt x="191" y="786"/>
                    <a:pt x="120" y="881"/>
                    <a:pt x="1" y="881"/>
                  </a:cubicBezTo>
                  <a:lnTo>
                    <a:pt x="453" y="881"/>
                  </a:lnTo>
                  <a:cubicBezTo>
                    <a:pt x="548" y="881"/>
                    <a:pt x="643" y="786"/>
                    <a:pt x="643" y="691"/>
                  </a:cubicBezTo>
                  <a:lnTo>
                    <a:pt x="643" y="215"/>
                  </a:lnTo>
                  <a:cubicBezTo>
                    <a:pt x="643" y="96"/>
                    <a:pt x="548" y="0"/>
                    <a:pt x="453"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6975947" y="1880408"/>
              <a:ext cx="29688" cy="28880"/>
            </a:xfrm>
            <a:custGeom>
              <a:avLst/>
              <a:gdLst/>
              <a:ahLst/>
              <a:cxnLst/>
              <a:rect l="l" t="t" r="r" b="b"/>
              <a:pathLst>
                <a:path w="882" h="858" extrusionOk="0">
                  <a:moveTo>
                    <a:pt x="215" y="0"/>
                  </a:moveTo>
                  <a:cubicBezTo>
                    <a:pt x="96" y="0"/>
                    <a:pt x="1" y="72"/>
                    <a:pt x="1" y="191"/>
                  </a:cubicBezTo>
                  <a:lnTo>
                    <a:pt x="1" y="667"/>
                  </a:lnTo>
                  <a:cubicBezTo>
                    <a:pt x="1" y="762"/>
                    <a:pt x="96" y="857"/>
                    <a:pt x="215" y="857"/>
                  </a:cubicBezTo>
                  <a:lnTo>
                    <a:pt x="691" y="857"/>
                  </a:lnTo>
                  <a:cubicBezTo>
                    <a:pt x="787" y="857"/>
                    <a:pt x="882" y="762"/>
                    <a:pt x="882" y="667"/>
                  </a:cubicBezTo>
                  <a:lnTo>
                    <a:pt x="882" y="191"/>
                  </a:lnTo>
                  <a:cubicBezTo>
                    <a:pt x="882" y="72"/>
                    <a:pt x="787" y="0"/>
                    <a:pt x="691"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6983992" y="1879600"/>
              <a:ext cx="21643" cy="29688"/>
            </a:xfrm>
            <a:custGeom>
              <a:avLst/>
              <a:gdLst/>
              <a:ahLst/>
              <a:cxnLst/>
              <a:rect l="l" t="t" r="r" b="b"/>
              <a:pathLst>
                <a:path w="643" h="882" extrusionOk="0">
                  <a:moveTo>
                    <a:pt x="0" y="0"/>
                  </a:moveTo>
                  <a:cubicBezTo>
                    <a:pt x="119" y="0"/>
                    <a:pt x="214" y="96"/>
                    <a:pt x="214" y="215"/>
                  </a:cubicBezTo>
                  <a:lnTo>
                    <a:pt x="214" y="691"/>
                  </a:lnTo>
                  <a:cubicBezTo>
                    <a:pt x="214" y="786"/>
                    <a:pt x="119" y="881"/>
                    <a:pt x="0" y="881"/>
                  </a:cubicBezTo>
                  <a:lnTo>
                    <a:pt x="452" y="881"/>
                  </a:lnTo>
                  <a:cubicBezTo>
                    <a:pt x="548" y="881"/>
                    <a:pt x="643" y="786"/>
                    <a:pt x="643" y="691"/>
                  </a:cubicBezTo>
                  <a:lnTo>
                    <a:pt x="643" y="215"/>
                  </a:lnTo>
                  <a:cubicBezTo>
                    <a:pt x="643" y="96"/>
                    <a:pt x="548" y="0"/>
                    <a:pt x="452"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6714644" y="1822681"/>
              <a:ext cx="340707" cy="251743"/>
            </a:xfrm>
            <a:custGeom>
              <a:avLst/>
              <a:gdLst/>
              <a:ahLst/>
              <a:cxnLst/>
              <a:rect l="l" t="t" r="r" b="b"/>
              <a:pathLst>
                <a:path w="10122" h="7479" extrusionOk="0">
                  <a:moveTo>
                    <a:pt x="358" y="0"/>
                  </a:moveTo>
                  <a:cubicBezTo>
                    <a:pt x="167" y="0"/>
                    <a:pt x="0" y="167"/>
                    <a:pt x="0" y="358"/>
                  </a:cubicBezTo>
                  <a:lnTo>
                    <a:pt x="0" y="739"/>
                  </a:lnTo>
                  <a:cubicBezTo>
                    <a:pt x="0" y="929"/>
                    <a:pt x="167" y="1072"/>
                    <a:pt x="358" y="1072"/>
                  </a:cubicBezTo>
                  <a:lnTo>
                    <a:pt x="429" y="1072"/>
                  </a:lnTo>
                  <a:lnTo>
                    <a:pt x="429" y="2048"/>
                  </a:lnTo>
                  <a:cubicBezTo>
                    <a:pt x="429" y="2144"/>
                    <a:pt x="500" y="2215"/>
                    <a:pt x="572" y="2215"/>
                  </a:cubicBezTo>
                  <a:cubicBezTo>
                    <a:pt x="667" y="2215"/>
                    <a:pt x="715" y="2144"/>
                    <a:pt x="715" y="2048"/>
                  </a:cubicBezTo>
                  <a:lnTo>
                    <a:pt x="715" y="1072"/>
                  </a:lnTo>
                  <a:lnTo>
                    <a:pt x="7740" y="1072"/>
                  </a:lnTo>
                  <a:cubicBezTo>
                    <a:pt x="7811" y="1072"/>
                    <a:pt x="7883" y="1024"/>
                    <a:pt x="7883" y="929"/>
                  </a:cubicBezTo>
                  <a:cubicBezTo>
                    <a:pt x="7883" y="858"/>
                    <a:pt x="7811" y="786"/>
                    <a:pt x="7740" y="786"/>
                  </a:cubicBezTo>
                  <a:lnTo>
                    <a:pt x="358" y="786"/>
                  </a:lnTo>
                  <a:cubicBezTo>
                    <a:pt x="310" y="786"/>
                    <a:pt x="286" y="763"/>
                    <a:pt x="286" y="739"/>
                  </a:cubicBezTo>
                  <a:lnTo>
                    <a:pt x="286" y="358"/>
                  </a:lnTo>
                  <a:cubicBezTo>
                    <a:pt x="286" y="334"/>
                    <a:pt x="310" y="310"/>
                    <a:pt x="358" y="310"/>
                  </a:cubicBezTo>
                  <a:lnTo>
                    <a:pt x="9764" y="310"/>
                  </a:lnTo>
                  <a:cubicBezTo>
                    <a:pt x="9812" y="310"/>
                    <a:pt x="9836" y="334"/>
                    <a:pt x="9836" y="358"/>
                  </a:cubicBezTo>
                  <a:lnTo>
                    <a:pt x="9836" y="739"/>
                  </a:lnTo>
                  <a:cubicBezTo>
                    <a:pt x="9836" y="763"/>
                    <a:pt x="9812" y="786"/>
                    <a:pt x="9764" y="786"/>
                  </a:cubicBezTo>
                  <a:lnTo>
                    <a:pt x="8407" y="786"/>
                  </a:lnTo>
                  <a:cubicBezTo>
                    <a:pt x="8335" y="786"/>
                    <a:pt x="8264" y="858"/>
                    <a:pt x="8264" y="929"/>
                  </a:cubicBezTo>
                  <a:cubicBezTo>
                    <a:pt x="8264" y="1024"/>
                    <a:pt x="8335" y="1072"/>
                    <a:pt x="8407" y="1072"/>
                  </a:cubicBezTo>
                  <a:lnTo>
                    <a:pt x="9407" y="1072"/>
                  </a:lnTo>
                  <a:lnTo>
                    <a:pt x="9407" y="6407"/>
                  </a:lnTo>
                  <a:lnTo>
                    <a:pt x="715" y="6407"/>
                  </a:lnTo>
                  <a:lnTo>
                    <a:pt x="715" y="2715"/>
                  </a:lnTo>
                  <a:cubicBezTo>
                    <a:pt x="715" y="2644"/>
                    <a:pt x="667" y="2572"/>
                    <a:pt x="572" y="2572"/>
                  </a:cubicBezTo>
                  <a:cubicBezTo>
                    <a:pt x="500" y="2572"/>
                    <a:pt x="429" y="2644"/>
                    <a:pt x="429" y="2715"/>
                  </a:cubicBezTo>
                  <a:lnTo>
                    <a:pt x="429" y="6407"/>
                  </a:lnTo>
                  <a:lnTo>
                    <a:pt x="358" y="6407"/>
                  </a:lnTo>
                  <a:cubicBezTo>
                    <a:pt x="167" y="6407"/>
                    <a:pt x="0" y="6549"/>
                    <a:pt x="0" y="6740"/>
                  </a:cubicBezTo>
                  <a:lnTo>
                    <a:pt x="0" y="7121"/>
                  </a:lnTo>
                  <a:cubicBezTo>
                    <a:pt x="0" y="7311"/>
                    <a:pt x="167" y="7478"/>
                    <a:pt x="358" y="7478"/>
                  </a:cubicBezTo>
                  <a:lnTo>
                    <a:pt x="3287" y="7478"/>
                  </a:lnTo>
                  <a:cubicBezTo>
                    <a:pt x="3358" y="7478"/>
                    <a:pt x="3430" y="7407"/>
                    <a:pt x="3430" y="7311"/>
                  </a:cubicBezTo>
                  <a:cubicBezTo>
                    <a:pt x="3430" y="7240"/>
                    <a:pt x="3358" y="7169"/>
                    <a:pt x="3287" y="7169"/>
                  </a:cubicBezTo>
                  <a:lnTo>
                    <a:pt x="358" y="7169"/>
                  </a:lnTo>
                  <a:cubicBezTo>
                    <a:pt x="310" y="7169"/>
                    <a:pt x="286" y="7145"/>
                    <a:pt x="286" y="7121"/>
                  </a:cubicBezTo>
                  <a:lnTo>
                    <a:pt x="286" y="6740"/>
                  </a:lnTo>
                  <a:cubicBezTo>
                    <a:pt x="286" y="6716"/>
                    <a:pt x="310" y="6692"/>
                    <a:pt x="358" y="6692"/>
                  </a:cubicBezTo>
                  <a:lnTo>
                    <a:pt x="9764" y="6692"/>
                  </a:lnTo>
                  <a:cubicBezTo>
                    <a:pt x="9812" y="6692"/>
                    <a:pt x="9836" y="6716"/>
                    <a:pt x="9836" y="6740"/>
                  </a:cubicBezTo>
                  <a:lnTo>
                    <a:pt x="9836" y="7121"/>
                  </a:lnTo>
                  <a:cubicBezTo>
                    <a:pt x="9836" y="7145"/>
                    <a:pt x="9812" y="7169"/>
                    <a:pt x="9764" y="7169"/>
                  </a:cubicBezTo>
                  <a:lnTo>
                    <a:pt x="3954" y="7169"/>
                  </a:lnTo>
                  <a:cubicBezTo>
                    <a:pt x="3858" y="7169"/>
                    <a:pt x="3787" y="7240"/>
                    <a:pt x="3787" y="7311"/>
                  </a:cubicBezTo>
                  <a:cubicBezTo>
                    <a:pt x="3787" y="7407"/>
                    <a:pt x="3858" y="7478"/>
                    <a:pt x="3954" y="7478"/>
                  </a:cubicBezTo>
                  <a:lnTo>
                    <a:pt x="9764" y="7478"/>
                  </a:lnTo>
                  <a:cubicBezTo>
                    <a:pt x="9955" y="7478"/>
                    <a:pt x="10121" y="7311"/>
                    <a:pt x="10121" y="7121"/>
                  </a:cubicBezTo>
                  <a:lnTo>
                    <a:pt x="10121" y="6740"/>
                  </a:lnTo>
                  <a:cubicBezTo>
                    <a:pt x="10121" y="6549"/>
                    <a:pt x="9955" y="6407"/>
                    <a:pt x="9764" y="6407"/>
                  </a:cubicBezTo>
                  <a:lnTo>
                    <a:pt x="9693" y="6407"/>
                  </a:lnTo>
                  <a:lnTo>
                    <a:pt x="9693" y="1072"/>
                  </a:lnTo>
                  <a:lnTo>
                    <a:pt x="9788" y="1072"/>
                  </a:lnTo>
                  <a:cubicBezTo>
                    <a:pt x="9979" y="1072"/>
                    <a:pt x="10121" y="929"/>
                    <a:pt x="10121" y="739"/>
                  </a:cubicBezTo>
                  <a:lnTo>
                    <a:pt x="10121" y="358"/>
                  </a:lnTo>
                  <a:cubicBezTo>
                    <a:pt x="10121" y="167"/>
                    <a:pt x="9979" y="0"/>
                    <a:pt x="97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6762745" y="1936486"/>
              <a:ext cx="145916" cy="62574"/>
            </a:xfrm>
            <a:custGeom>
              <a:avLst/>
              <a:gdLst/>
              <a:ahLst/>
              <a:cxnLst/>
              <a:rect l="l" t="t" r="r" b="b"/>
              <a:pathLst>
                <a:path w="4335" h="1859" extrusionOk="0">
                  <a:moveTo>
                    <a:pt x="4154" y="0"/>
                  </a:moveTo>
                  <a:cubicBezTo>
                    <a:pt x="4126" y="0"/>
                    <a:pt x="4098" y="8"/>
                    <a:pt x="4072" y="25"/>
                  </a:cubicBezTo>
                  <a:lnTo>
                    <a:pt x="3287" y="525"/>
                  </a:lnTo>
                  <a:lnTo>
                    <a:pt x="3001" y="192"/>
                  </a:lnTo>
                  <a:cubicBezTo>
                    <a:pt x="2970" y="145"/>
                    <a:pt x="2929" y="119"/>
                    <a:pt x="2885" y="119"/>
                  </a:cubicBezTo>
                  <a:cubicBezTo>
                    <a:pt x="2861" y="119"/>
                    <a:pt x="2836" y="127"/>
                    <a:pt x="2810" y="144"/>
                  </a:cubicBezTo>
                  <a:lnTo>
                    <a:pt x="1048" y="1501"/>
                  </a:lnTo>
                  <a:lnTo>
                    <a:pt x="667" y="1144"/>
                  </a:lnTo>
                  <a:cubicBezTo>
                    <a:pt x="643" y="1120"/>
                    <a:pt x="613" y="1108"/>
                    <a:pt x="581" y="1108"/>
                  </a:cubicBezTo>
                  <a:cubicBezTo>
                    <a:pt x="548" y="1108"/>
                    <a:pt x="512" y="1120"/>
                    <a:pt x="476" y="1144"/>
                  </a:cubicBezTo>
                  <a:lnTo>
                    <a:pt x="72" y="1382"/>
                  </a:lnTo>
                  <a:cubicBezTo>
                    <a:pt x="0" y="1430"/>
                    <a:pt x="0" y="1501"/>
                    <a:pt x="24" y="1573"/>
                  </a:cubicBezTo>
                  <a:cubicBezTo>
                    <a:pt x="55" y="1619"/>
                    <a:pt x="105" y="1645"/>
                    <a:pt x="157" y="1645"/>
                  </a:cubicBezTo>
                  <a:cubicBezTo>
                    <a:pt x="185" y="1645"/>
                    <a:pt x="213" y="1637"/>
                    <a:pt x="238" y="1620"/>
                  </a:cubicBezTo>
                  <a:lnTo>
                    <a:pt x="548" y="1454"/>
                  </a:lnTo>
                  <a:lnTo>
                    <a:pt x="953" y="1811"/>
                  </a:lnTo>
                  <a:cubicBezTo>
                    <a:pt x="977" y="1835"/>
                    <a:pt x="1000" y="1859"/>
                    <a:pt x="1048" y="1859"/>
                  </a:cubicBezTo>
                  <a:cubicBezTo>
                    <a:pt x="1072" y="1859"/>
                    <a:pt x="1119" y="1859"/>
                    <a:pt x="1143" y="1835"/>
                  </a:cubicBezTo>
                  <a:lnTo>
                    <a:pt x="2882" y="477"/>
                  </a:lnTo>
                  <a:lnTo>
                    <a:pt x="3144" y="835"/>
                  </a:lnTo>
                  <a:cubicBezTo>
                    <a:pt x="3173" y="864"/>
                    <a:pt x="3212" y="884"/>
                    <a:pt x="3254" y="884"/>
                  </a:cubicBezTo>
                  <a:cubicBezTo>
                    <a:pt x="3280" y="884"/>
                    <a:pt x="3307" y="877"/>
                    <a:pt x="3334" y="858"/>
                  </a:cubicBezTo>
                  <a:lnTo>
                    <a:pt x="4239" y="263"/>
                  </a:lnTo>
                  <a:cubicBezTo>
                    <a:pt x="4311" y="215"/>
                    <a:pt x="4334" y="144"/>
                    <a:pt x="4287" y="73"/>
                  </a:cubicBezTo>
                  <a:cubicBezTo>
                    <a:pt x="4256" y="26"/>
                    <a:pt x="4205" y="0"/>
                    <a:pt x="41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6759513" y="2011043"/>
              <a:ext cx="148340" cy="10468"/>
            </a:xfrm>
            <a:custGeom>
              <a:avLst/>
              <a:gdLst/>
              <a:ahLst/>
              <a:cxnLst/>
              <a:rect l="l" t="t" r="r" b="b"/>
              <a:pathLst>
                <a:path w="4407" h="311" extrusionOk="0">
                  <a:moveTo>
                    <a:pt x="144" y="1"/>
                  </a:moveTo>
                  <a:cubicBezTo>
                    <a:pt x="72" y="1"/>
                    <a:pt x="1" y="72"/>
                    <a:pt x="1" y="168"/>
                  </a:cubicBezTo>
                  <a:cubicBezTo>
                    <a:pt x="1" y="239"/>
                    <a:pt x="72" y="310"/>
                    <a:pt x="144" y="310"/>
                  </a:cubicBezTo>
                  <a:lnTo>
                    <a:pt x="4264" y="310"/>
                  </a:lnTo>
                  <a:cubicBezTo>
                    <a:pt x="4335" y="310"/>
                    <a:pt x="4407" y="239"/>
                    <a:pt x="4407" y="168"/>
                  </a:cubicBezTo>
                  <a:cubicBezTo>
                    <a:pt x="4407" y="72"/>
                    <a:pt x="4335" y="1"/>
                    <a:pt x="42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6762745" y="1946112"/>
              <a:ext cx="16864" cy="9660"/>
            </a:xfrm>
            <a:custGeom>
              <a:avLst/>
              <a:gdLst/>
              <a:ahLst/>
              <a:cxnLst/>
              <a:rect l="l" t="t" r="r" b="b"/>
              <a:pathLst>
                <a:path w="501" h="287" extrusionOk="0">
                  <a:moveTo>
                    <a:pt x="167" y="1"/>
                  </a:moveTo>
                  <a:cubicBezTo>
                    <a:pt x="72" y="1"/>
                    <a:pt x="0" y="72"/>
                    <a:pt x="0" y="144"/>
                  </a:cubicBezTo>
                  <a:cubicBezTo>
                    <a:pt x="0" y="239"/>
                    <a:pt x="72" y="287"/>
                    <a:pt x="167" y="287"/>
                  </a:cubicBezTo>
                  <a:lnTo>
                    <a:pt x="357" y="287"/>
                  </a:lnTo>
                  <a:cubicBezTo>
                    <a:pt x="429" y="287"/>
                    <a:pt x="500" y="239"/>
                    <a:pt x="500" y="144"/>
                  </a:cubicBezTo>
                  <a:cubicBezTo>
                    <a:pt x="500" y="72"/>
                    <a:pt x="429" y="1"/>
                    <a:pt x="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6762745" y="1930090"/>
              <a:ext cx="16864" cy="9660"/>
            </a:xfrm>
            <a:custGeom>
              <a:avLst/>
              <a:gdLst/>
              <a:ahLst/>
              <a:cxnLst/>
              <a:rect l="l" t="t" r="r" b="b"/>
              <a:pathLst>
                <a:path w="501" h="287" extrusionOk="0">
                  <a:moveTo>
                    <a:pt x="167" y="1"/>
                  </a:moveTo>
                  <a:cubicBezTo>
                    <a:pt x="72" y="1"/>
                    <a:pt x="0" y="48"/>
                    <a:pt x="0" y="143"/>
                  </a:cubicBezTo>
                  <a:cubicBezTo>
                    <a:pt x="0" y="215"/>
                    <a:pt x="72" y="286"/>
                    <a:pt x="167" y="286"/>
                  </a:cubicBezTo>
                  <a:lnTo>
                    <a:pt x="357" y="286"/>
                  </a:lnTo>
                  <a:cubicBezTo>
                    <a:pt x="429" y="286"/>
                    <a:pt x="500" y="215"/>
                    <a:pt x="500" y="143"/>
                  </a:cubicBezTo>
                  <a:cubicBezTo>
                    <a:pt x="500" y="72"/>
                    <a:pt x="429" y="1"/>
                    <a:pt x="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6921451" y="1993405"/>
              <a:ext cx="88997" cy="10468"/>
            </a:xfrm>
            <a:custGeom>
              <a:avLst/>
              <a:gdLst/>
              <a:ahLst/>
              <a:cxnLst/>
              <a:rect l="l" t="t" r="r" b="b"/>
              <a:pathLst>
                <a:path w="2644" h="311" extrusionOk="0">
                  <a:moveTo>
                    <a:pt x="143" y="1"/>
                  </a:moveTo>
                  <a:cubicBezTo>
                    <a:pt x="72" y="1"/>
                    <a:pt x="0" y="72"/>
                    <a:pt x="0" y="168"/>
                  </a:cubicBezTo>
                  <a:cubicBezTo>
                    <a:pt x="0" y="239"/>
                    <a:pt x="72" y="311"/>
                    <a:pt x="143" y="311"/>
                  </a:cubicBezTo>
                  <a:lnTo>
                    <a:pt x="2501" y="311"/>
                  </a:lnTo>
                  <a:cubicBezTo>
                    <a:pt x="2572" y="311"/>
                    <a:pt x="2644" y="239"/>
                    <a:pt x="2644" y="168"/>
                  </a:cubicBezTo>
                  <a:cubicBezTo>
                    <a:pt x="2644" y="72"/>
                    <a:pt x="2572" y="1"/>
                    <a:pt x="2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921451" y="2011043"/>
              <a:ext cx="88997" cy="10468"/>
            </a:xfrm>
            <a:custGeom>
              <a:avLst/>
              <a:gdLst/>
              <a:ahLst/>
              <a:cxnLst/>
              <a:rect l="l" t="t" r="r" b="b"/>
              <a:pathLst>
                <a:path w="2644" h="311" extrusionOk="0">
                  <a:moveTo>
                    <a:pt x="143" y="1"/>
                  </a:moveTo>
                  <a:cubicBezTo>
                    <a:pt x="72" y="1"/>
                    <a:pt x="0" y="72"/>
                    <a:pt x="0" y="168"/>
                  </a:cubicBezTo>
                  <a:cubicBezTo>
                    <a:pt x="0" y="239"/>
                    <a:pt x="72" y="310"/>
                    <a:pt x="143" y="310"/>
                  </a:cubicBezTo>
                  <a:lnTo>
                    <a:pt x="2501" y="310"/>
                  </a:lnTo>
                  <a:cubicBezTo>
                    <a:pt x="2572" y="310"/>
                    <a:pt x="2644" y="239"/>
                    <a:pt x="2644" y="168"/>
                  </a:cubicBezTo>
                  <a:cubicBezTo>
                    <a:pt x="2644" y="72"/>
                    <a:pt x="2572" y="1"/>
                    <a:pt x="2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6921451" y="1975801"/>
              <a:ext cx="88997" cy="10435"/>
            </a:xfrm>
            <a:custGeom>
              <a:avLst/>
              <a:gdLst/>
              <a:ahLst/>
              <a:cxnLst/>
              <a:rect l="l" t="t" r="r" b="b"/>
              <a:pathLst>
                <a:path w="2644" h="310" extrusionOk="0">
                  <a:moveTo>
                    <a:pt x="143" y="0"/>
                  </a:moveTo>
                  <a:cubicBezTo>
                    <a:pt x="72" y="0"/>
                    <a:pt x="0" y="71"/>
                    <a:pt x="0" y="167"/>
                  </a:cubicBezTo>
                  <a:cubicBezTo>
                    <a:pt x="0" y="238"/>
                    <a:pt x="72" y="310"/>
                    <a:pt x="143" y="310"/>
                  </a:cubicBezTo>
                  <a:lnTo>
                    <a:pt x="2501" y="310"/>
                  </a:lnTo>
                  <a:cubicBezTo>
                    <a:pt x="2572" y="310"/>
                    <a:pt x="2644" y="238"/>
                    <a:pt x="2644" y="167"/>
                  </a:cubicBezTo>
                  <a:cubicBezTo>
                    <a:pt x="2644" y="71"/>
                    <a:pt x="2572" y="0"/>
                    <a:pt x="2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6921451" y="1874787"/>
              <a:ext cx="39315" cy="39315"/>
            </a:xfrm>
            <a:custGeom>
              <a:avLst/>
              <a:gdLst/>
              <a:ahLst/>
              <a:cxnLst/>
              <a:rect l="l" t="t" r="r" b="b"/>
              <a:pathLst>
                <a:path w="1168" h="1168" extrusionOk="0">
                  <a:moveTo>
                    <a:pt x="810" y="310"/>
                  </a:moveTo>
                  <a:cubicBezTo>
                    <a:pt x="858" y="310"/>
                    <a:pt x="882" y="334"/>
                    <a:pt x="882" y="358"/>
                  </a:cubicBezTo>
                  <a:lnTo>
                    <a:pt x="882" y="834"/>
                  </a:lnTo>
                  <a:cubicBezTo>
                    <a:pt x="882" y="858"/>
                    <a:pt x="858" y="882"/>
                    <a:pt x="810" y="882"/>
                  </a:cubicBezTo>
                  <a:lnTo>
                    <a:pt x="358" y="882"/>
                  </a:lnTo>
                  <a:cubicBezTo>
                    <a:pt x="310" y="882"/>
                    <a:pt x="286" y="858"/>
                    <a:pt x="286" y="834"/>
                  </a:cubicBezTo>
                  <a:lnTo>
                    <a:pt x="286" y="358"/>
                  </a:lnTo>
                  <a:cubicBezTo>
                    <a:pt x="286" y="334"/>
                    <a:pt x="310" y="310"/>
                    <a:pt x="358" y="310"/>
                  </a:cubicBezTo>
                  <a:close/>
                  <a:moveTo>
                    <a:pt x="358" y="0"/>
                  </a:moveTo>
                  <a:cubicBezTo>
                    <a:pt x="167" y="0"/>
                    <a:pt x="0" y="167"/>
                    <a:pt x="0" y="358"/>
                  </a:cubicBezTo>
                  <a:lnTo>
                    <a:pt x="0" y="834"/>
                  </a:lnTo>
                  <a:cubicBezTo>
                    <a:pt x="0" y="1024"/>
                    <a:pt x="167" y="1167"/>
                    <a:pt x="358" y="1167"/>
                  </a:cubicBezTo>
                  <a:lnTo>
                    <a:pt x="834" y="1167"/>
                  </a:lnTo>
                  <a:cubicBezTo>
                    <a:pt x="1024" y="1167"/>
                    <a:pt x="1167" y="1024"/>
                    <a:pt x="1167" y="834"/>
                  </a:cubicBezTo>
                  <a:lnTo>
                    <a:pt x="1167" y="358"/>
                  </a:lnTo>
                  <a:cubicBezTo>
                    <a:pt x="1167" y="167"/>
                    <a:pt x="1024" y="0"/>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6971134" y="1874787"/>
              <a:ext cx="39315" cy="39315"/>
            </a:xfrm>
            <a:custGeom>
              <a:avLst/>
              <a:gdLst/>
              <a:ahLst/>
              <a:cxnLst/>
              <a:rect l="l" t="t" r="r" b="b"/>
              <a:pathLst>
                <a:path w="1168" h="1168" extrusionOk="0">
                  <a:moveTo>
                    <a:pt x="811" y="310"/>
                  </a:moveTo>
                  <a:cubicBezTo>
                    <a:pt x="858" y="310"/>
                    <a:pt x="882" y="334"/>
                    <a:pt x="882" y="358"/>
                  </a:cubicBezTo>
                  <a:lnTo>
                    <a:pt x="882" y="834"/>
                  </a:lnTo>
                  <a:cubicBezTo>
                    <a:pt x="882" y="858"/>
                    <a:pt x="858" y="882"/>
                    <a:pt x="811" y="882"/>
                  </a:cubicBezTo>
                  <a:lnTo>
                    <a:pt x="358" y="882"/>
                  </a:lnTo>
                  <a:cubicBezTo>
                    <a:pt x="311" y="882"/>
                    <a:pt x="287" y="858"/>
                    <a:pt x="287" y="834"/>
                  </a:cubicBezTo>
                  <a:lnTo>
                    <a:pt x="287" y="358"/>
                  </a:lnTo>
                  <a:cubicBezTo>
                    <a:pt x="287" y="334"/>
                    <a:pt x="311" y="310"/>
                    <a:pt x="358" y="310"/>
                  </a:cubicBezTo>
                  <a:close/>
                  <a:moveTo>
                    <a:pt x="358" y="0"/>
                  </a:moveTo>
                  <a:cubicBezTo>
                    <a:pt x="168" y="0"/>
                    <a:pt x="1" y="167"/>
                    <a:pt x="1" y="358"/>
                  </a:cubicBezTo>
                  <a:lnTo>
                    <a:pt x="1" y="834"/>
                  </a:lnTo>
                  <a:cubicBezTo>
                    <a:pt x="1" y="1024"/>
                    <a:pt x="168" y="1167"/>
                    <a:pt x="358" y="1167"/>
                  </a:cubicBezTo>
                  <a:lnTo>
                    <a:pt x="834" y="1167"/>
                  </a:lnTo>
                  <a:cubicBezTo>
                    <a:pt x="1025" y="1167"/>
                    <a:pt x="1168" y="1024"/>
                    <a:pt x="1168" y="834"/>
                  </a:cubicBezTo>
                  <a:lnTo>
                    <a:pt x="1168" y="358"/>
                  </a:lnTo>
                  <a:cubicBezTo>
                    <a:pt x="1168" y="167"/>
                    <a:pt x="1025" y="0"/>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7000822" y="1921271"/>
              <a:ext cx="9627" cy="46518"/>
            </a:xfrm>
            <a:custGeom>
              <a:avLst/>
              <a:gdLst/>
              <a:ahLst/>
              <a:cxnLst/>
              <a:rect l="l" t="t" r="r" b="b"/>
              <a:pathLst>
                <a:path w="286" h="1382" extrusionOk="0">
                  <a:moveTo>
                    <a:pt x="143" y="1"/>
                  </a:moveTo>
                  <a:cubicBezTo>
                    <a:pt x="48" y="1"/>
                    <a:pt x="0" y="48"/>
                    <a:pt x="0" y="144"/>
                  </a:cubicBezTo>
                  <a:lnTo>
                    <a:pt x="0" y="1239"/>
                  </a:lnTo>
                  <a:cubicBezTo>
                    <a:pt x="0" y="1310"/>
                    <a:pt x="48" y="1382"/>
                    <a:pt x="143" y="1382"/>
                  </a:cubicBezTo>
                  <a:cubicBezTo>
                    <a:pt x="214" y="1382"/>
                    <a:pt x="286" y="1310"/>
                    <a:pt x="286" y="1239"/>
                  </a:cubicBezTo>
                  <a:lnTo>
                    <a:pt x="286" y="144"/>
                  </a:lnTo>
                  <a:cubicBezTo>
                    <a:pt x="286" y="48"/>
                    <a:pt x="214"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6983184" y="1934096"/>
              <a:ext cx="9627" cy="33694"/>
            </a:xfrm>
            <a:custGeom>
              <a:avLst/>
              <a:gdLst/>
              <a:ahLst/>
              <a:cxnLst/>
              <a:rect l="l" t="t" r="r" b="b"/>
              <a:pathLst>
                <a:path w="286" h="1001" extrusionOk="0">
                  <a:moveTo>
                    <a:pt x="143" y="1"/>
                  </a:moveTo>
                  <a:cubicBezTo>
                    <a:pt x="72" y="24"/>
                    <a:pt x="0" y="72"/>
                    <a:pt x="0" y="167"/>
                  </a:cubicBezTo>
                  <a:lnTo>
                    <a:pt x="0" y="834"/>
                  </a:lnTo>
                  <a:cubicBezTo>
                    <a:pt x="0" y="929"/>
                    <a:pt x="72" y="1001"/>
                    <a:pt x="143" y="1001"/>
                  </a:cubicBezTo>
                  <a:cubicBezTo>
                    <a:pt x="238" y="1001"/>
                    <a:pt x="286" y="929"/>
                    <a:pt x="286" y="834"/>
                  </a:cubicBezTo>
                  <a:lnTo>
                    <a:pt x="286" y="167"/>
                  </a:lnTo>
                  <a:cubicBezTo>
                    <a:pt x="286"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6965546" y="1941299"/>
              <a:ext cx="10435" cy="26490"/>
            </a:xfrm>
            <a:custGeom>
              <a:avLst/>
              <a:gdLst/>
              <a:ahLst/>
              <a:cxnLst/>
              <a:rect l="l" t="t" r="r" b="b"/>
              <a:pathLst>
                <a:path w="310" h="787" extrusionOk="0">
                  <a:moveTo>
                    <a:pt x="143" y="1"/>
                  </a:moveTo>
                  <a:cubicBezTo>
                    <a:pt x="72" y="1"/>
                    <a:pt x="0" y="72"/>
                    <a:pt x="0" y="144"/>
                  </a:cubicBezTo>
                  <a:lnTo>
                    <a:pt x="0" y="620"/>
                  </a:lnTo>
                  <a:cubicBezTo>
                    <a:pt x="0" y="715"/>
                    <a:pt x="72" y="787"/>
                    <a:pt x="143" y="787"/>
                  </a:cubicBezTo>
                  <a:cubicBezTo>
                    <a:pt x="238" y="787"/>
                    <a:pt x="310" y="715"/>
                    <a:pt x="310" y="620"/>
                  </a:cubicBezTo>
                  <a:lnTo>
                    <a:pt x="310" y="144"/>
                  </a:lnTo>
                  <a:cubicBezTo>
                    <a:pt x="310"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6947908" y="1927700"/>
              <a:ext cx="10435" cy="40089"/>
            </a:xfrm>
            <a:custGeom>
              <a:avLst/>
              <a:gdLst/>
              <a:ahLst/>
              <a:cxnLst/>
              <a:rect l="l" t="t" r="r" b="b"/>
              <a:pathLst>
                <a:path w="310" h="1191" extrusionOk="0">
                  <a:moveTo>
                    <a:pt x="143" y="0"/>
                  </a:moveTo>
                  <a:cubicBezTo>
                    <a:pt x="72" y="0"/>
                    <a:pt x="0" y="72"/>
                    <a:pt x="0" y="143"/>
                  </a:cubicBezTo>
                  <a:lnTo>
                    <a:pt x="0" y="1024"/>
                  </a:lnTo>
                  <a:cubicBezTo>
                    <a:pt x="0" y="1119"/>
                    <a:pt x="72" y="1191"/>
                    <a:pt x="143" y="1191"/>
                  </a:cubicBezTo>
                  <a:cubicBezTo>
                    <a:pt x="238" y="1191"/>
                    <a:pt x="310" y="1119"/>
                    <a:pt x="310" y="1024"/>
                  </a:cubicBezTo>
                  <a:lnTo>
                    <a:pt x="310" y="143"/>
                  </a:lnTo>
                  <a:cubicBezTo>
                    <a:pt x="310" y="72"/>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6762745" y="1874787"/>
              <a:ext cx="111448" cy="10435"/>
            </a:xfrm>
            <a:custGeom>
              <a:avLst/>
              <a:gdLst/>
              <a:ahLst/>
              <a:cxnLst/>
              <a:rect l="l" t="t" r="r" b="b"/>
              <a:pathLst>
                <a:path w="3311" h="310" extrusionOk="0">
                  <a:moveTo>
                    <a:pt x="167" y="0"/>
                  </a:moveTo>
                  <a:cubicBezTo>
                    <a:pt x="72" y="0"/>
                    <a:pt x="0" y="72"/>
                    <a:pt x="0" y="143"/>
                  </a:cubicBezTo>
                  <a:cubicBezTo>
                    <a:pt x="0" y="239"/>
                    <a:pt x="72" y="310"/>
                    <a:pt x="167" y="310"/>
                  </a:cubicBezTo>
                  <a:lnTo>
                    <a:pt x="3168" y="310"/>
                  </a:lnTo>
                  <a:cubicBezTo>
                    <a:pt x="3239" y="310"/>
                    <a:pt x="3310" y="239"/>
                    <a:pt x="3310" y="143"/>
                  </a:cubicBezTo>
                  <a:cubicBezTo>
                    <a:pt x="3310" y="72"/>
                    <a:pt x="3239" y="0"/>
                    <a:pt x="3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6762745" y="1892425"/>
              <a:ext cx="36084" cy="10435"/>
            </a:xfrm>
            <a:custGeom>
              <a:avLst/>
              <a:gdLst/>
              <a:ahLst/>
              <a:cxnLst/>
              <a:rect l="l" t="t" r="r" b="b"/>
              <a:pathLst>
                <a:path w="1072" h="310" extrusionOk="0">
                  <a:moveTo>
                    <a:pt x="167" y="0"/>
                  </a:moveTo>
                  <a:cubicBezTo>
                    <a:pt x="72" y="0"/>
                    <a:pt x="0" y="72"/>
                    <a:pt x="0" y="167"/>
                  </a:cubicBezTo>
                  <a:cubicBezTo>
                    <a:pt x="0" y="238"/>
                    <a:pt x="72" y="310"/>
                    <a:pt x="167" y="310"/>
                  </a:cubicBezTo>
                  <a:lnTo>
                    <a:pt x="929" y="310"/>
                  </a:lnTo>
                  <a:cubicBezTo>
                    <a:pt x="1024" y="310"/>
                    <a:pt x="1072" y="238"/>
                    <a:pt x="1072" y="167"/>
                  </a:cubicBezTo>
                  <a:cubicBezTo>
                    <a:pt x="1072" y="72"/>
                    <a:pt x="1024"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43"/>
          <p:cNvGrpSpPr/>
          <p:nvPr/>
        </p:nvGrpSpPr>
        <p:grpSpPr>
          <a:xfrm>
            <a:off x="4296518" y="1839409"/>
            <a:ext cx="550957" cy="392482"/>
            <a:chOff x="6070964" y="1826687"/>
            <a:chExt cx="340707" cy="243732"/>
          </a:xfrm>
        </p:grpSpPr>
        <p:sp>
          <p:nvSpPr>
            <p:cNvPr id="1501" name="Google Shape;1501;p43"/>
            <p:cNvSpPr/>
            <p:nvPr/>
          </p:nvSpPr>
          <p:spPr>
            <a:xfrm>
              <a:off x="6075778" y="1881182"/>
              <a:ext cx="121849" cy="184423"/>
            </a:xfrm>
            <a:custGeom>
              <a:avLst/>
              <a:gdLst/>
              <a:ahLst/>
              <a:cxnLst/>
              <a:rect l="l" t="t" r="r" b="b"/>
              <a:pathLst>
                <a:path w="3620" h="5479" extrusionOk="0">
                  <a:moveTo>
                    <a:pt x="524" y="1"/>
                  </a:moveTo>
                  <a:lnTo>
                    <a:pt x="524" y="572"/>
                  </a:lnTo>
                  <a:cubicBezTo>
                    <a:pt x="524" y="644"/>
                    <a:pt x="476" y="692"/>
                    <a:pt x="405" y="715"/>
                  </a:cubicBezTo>
                  <a:cubicBezTo>
                    <a:pt x="167" y="763"/>
                    <a:pt x="0" y="953"/>
                    <a:pt x="0" y="1215"/>
                  </a:cubicBezTo>
                  <a:lnTo>
                    <a:pt x="0" y="5192"/>
                  </a:lnTo>
                  <a:cubicBezTo>
                    <a:pt x="0" y="5359"/>
                    <a:pt x="119" y="5478"/>
                    <a:pt x="262" y="5478"/>
                  </a:cubicBezTo>
                  <a:lnTo>
                    <a:pt x="3334" y="5478"/>
                  </a:lnTo>
                  <a:cubicBezTo>
                    <a:pt x="3501" y="5478"/>
                    <a:pt x="3620" y="5359"/>
                    <a:pt x="3620" y="5192"/>
                  </a:cubicBezTo>
                  <a:lnTo>
                    <a:pt x="3620" y="1215"/>
                  </a:lnTo>
                  <a:cubicBezTo>
                    <a:pt x="3620" y="953"/>
                    <a:pt x="3429" y="763"/>
                    <a:pt x="3215" y="715"/>
                  </a:cubicBezTo>
                  <a:cubicBezTo>
                    <a:pt x="3144" y="692"/>
                    <a:pt x="3096" y="644"/>
                    <a:pt x="3096" y="572"/>
                  </a:cubicBezTo>
                  <a:lnTo>
                    <a:pt x="3096"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6093415" y="1881182"/>
              <a:ext cx="104211" cy="184423"/>
            </a:xfrm>
            <a:custGeom>
              <a:avLst/>
              <a:gdLst/>
              <a:ahLst/>
              <a:cxnLst/>
              <a:rect l="l" t="t" r="r" b="b"/>
              <a:pathLst>
                <a:path w="3096" h="5479" extrusionOk="0">
                  <a:moveTo>
                    <a:pt x="0" y="1"/>
                  </a:moveTo>
                  <a:lnTo>
                    <a:pt x="0" y="501"/>
                  </a:lnTo>
                  <a:lnTo>
                    <a:pt x="1834" y="501"/>
                  </a:lnTo>
                  <a:cubicBezTo>
                    <a:pt x="1929" y="501"/>
                    <a:pt x="2024" y="596"/>
                    <a:pt x="2024" y="692"/>
                  </a:cubicBezTo>
                  <a:lnTo>
                    <a:pt x="2024" y="882"/>
                  </a:lnTo>
                  <a:cubicBezTo>
                    <a:pt x="2024" y="953"/>
                    <a:pt x="2072" y="1001"/>
                    <a:pt x="2120" y="1025"/>
                  </a:cubicBezTo>
                  <a:cubicBezTo>
                    <a:pt x="2358" y="1073"/>
                    <a:pt x="2548" y="1263"/>
                    <a:pt x="2548" y="1525"/>
                  </a:cubicBezTo>
                  <a:lnTo>
                    <a:pt x="2548" y="5192"/>
                  </a:lnTo>
                  <a:cubicBezTo>
                    <a:pt x="2548" y="5359"/>
                    <a:pt x="2429" y="5478"/>
                    <a:pt x="2262" y="5478"/>
                  </a:cubicBezTo>
                  <a:lnTo>
                    <a:pt x="2810" y="5478"/>
                  </a:lnTo>
                  <a:cubicBezTo>
                    <a:pt x="2977" y="5478"/>
                    <a:pt x="3096" y="5359"/>
                    <a:pt x="3096" y="5192"/>
                  </a:cubicBezTo>
                  <a:lnTo>
                    <a:pt x="3096" y="1215"/>
                  </a:lnTo>
                  <a:cubicBezTo>
                    <a:pt x="3096" y="953"/>
                    <a:pt x="2905" y="763"/>
                    <a:pt x="2691" y="715"/>
                  </a:cubicBezTo>
                  <a:cubicBezTo>
                    <a:pt x="2620" y="692"/>
                    <a:pt x="2572" y="644"/>
                    <a:pt x="2572" y="572"/>
                  </a:cubicBezTo>
                  <a:lnTo>
                    <a:pt x="2572"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6075778" y="1929282"/>
              <a:ext cx="121849" cy="110674"/>
            </a:xfrm>
            <a:custGeom>
              <a:avLst/>
              <a:gdLst/>
              <a:ahLst/>
              <a:cxnLst/>
              <a:rect l="l" t="t" r="r" b="b"/>
              <a:pathLst>
                <a:path w="3620" h="3288" extrusionOk="0">
                  <a:moveTo>
                    <a:pt x="0" y="1"/>
                  </a:moveTo>
                  <a:lnTo>
                    <a:pt x="0" y="3287"/>
                  </a:lnTo>
                  <a:lnTo>
                    <a:pt x="3620" y="3287"/>
                  </a:lnTo>
                  <a:lnTo>
                    <a:pt x="36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6178373" y="1929282"/>
              <a:ext cx="19254" cy="110674"/>
            </a:xfrm>
            <a:custGeom>
              <a:avLst/>
              <a:gdLst/>
              <a:ahLst/>
              <a:cxnLst/>
              <a:rect l="l" t="t" r="r" b="b"/>
              <a:pathLst>
                <a:path w="572" h="3288" extrusionOk="0">
                  <a:moveTo>
                    <a:pt x="0" y="1"/>
                  </a:moveTo>
                  <a:cubicBezTo>
                    <a:pt x="0" y="48"/>
                    <a:pt x="24" y="72"/>
                    <a:pt x="24" y="96"/>
                  </a:cubicBezTo>
                  <a:lnTo>
                    <a:pt x="24" y="3287"/>
                  </a:lnTo>
                  <a:lnTo>
                    <a:pt x="572" y="3287"/>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6083789" y="1849946"/>
              <a:ext cx="105827" cy="35276"/>
            </a:xfrm>
            <a:custGeom>
              <a:avLst/>
              <a:gdLst/>
              <a:ahLst/>
              <a:cxnLst/>
              <a:rect l="l" t="t" r="r" b="b"/>
              <a:pathLst>
                <a:path w="3144" h="1048" extrusionOk="0">
                  <a:moveTo>
                    <a:pt x="0" y="0"/>
                  </a:moveTo>
                  <a:lnTo>
                    <a:pt x="0" y="905"/>
                  </a:lnTo>
                  <a:cubicBezTo>
                    <a:pt x="0" y="977"/>
                    <a:pt x="48" y="1048"/>
                    <a:pt x="143" y="1048"/>
                  </a:cubicBezTo>
                  <a:lnTo>
                    <a:pt x="3001" y="1048"/>
                  </a:lnTo>
                  <a:cubicBezTo>
                    <a:pt x="3072"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6083789" y="1849946"/>
              <a:ext cx="105827" cy="35276"/>
            </a:xfrm>
            <a:custGeom>
              <a:avLst/>
              <a:gdLst/>
              <a:ahLst/>
              <a:cxnLst/>
              <a:rect l="l" t="t" r="r" b="b"/>
              <a:pathLst>
                <a:path w="3144" h="1048" extrusionOk="0">
                  <a:moveTo>
                    <a:pt x="0" y="0"/>
                  </a:moveTo>
                  <a:lnTo>
                    <a:pt x="0" y="476"/>
                  </a:lnTo>
                  <a:lnTo>
                    <a:pt x="2382" y="476"/>
                  </a:lnTo>
                  <a:cubicBezTo>
                    <a:pt x="2501" y="476"/>
                    <a:pt x="2572" y="572"/>
                    <a:pt x="2572" y="691"/>
                  </a:cubicBezTo>
                  <a:lnTo>
                    <a:pt x="2572" y="905"/>
                  </a:lnTo>
                  <a:cubicBezTo>
                    <a:pt x="2572" y="977"/>
                    <a:pt x="2525" y="1048"/>
                    <a:pt x="2453" y="1048"/>
                  </a:cubicBezTo>
                  <a:lnTo>
                    <a:pt x="3001" y="1048"/>
                  </a:lnTo>
                  <a:cubicBezTo>
                    <a:pt x="3072"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6078975" y="1831500"/>
              <a:ext cx="115454" cy="21677"/>
            </a:xfrm>
            <a:custGeom>
              <a:avLst/>
              <a:gdLst/>
              <a:ahLst/>
              <a:cxnLst/>
              <a:rect l="l" t="t" r="r" b="b"/>
              <a:pathLst>
                <a:path w="3430" h="644" extrusionOk="0">
                  <a:moveTo>
                    <a:pt x="143" y="0"/>
                  </a:moveTo>
                  <a:cubicBezTo>
                    <a:pt x="72" y="0"/>
                    <a:pt x="0" y="72"/>
                    <a:pt x="0" y="143"/>
                  </a:cubicBezTo>
                  <a:lnTo>
                    <a:pt x="0" y="524"/>
                  </a:lnTo>
                  <a:cubicBezTo>
                    <a:pt x="0" y="596"/>
                    <a:pt x="72" y="643"/>
                    <a:pt x="143" y="643"/>
                  </a:cubicBezTo>
                  <a:lnTo>
                    <a:pt x="3287" y="643"/>
                  </a:lnTo>
                  <a:cubicBezTo>
                    <a:pt x="3358" y="643"/>
                    <a:pt x="3430" y="596"/>
                    <a:pt x="3430" y="524"/>
                  </a:cubicBezTo>
                  <a:lnTo>
                    <a:pt x="3430" y="143"/>
                  </a:lnTo>
                  <a:cubicBezTo>
                    <a:pt x="3430" y="72"/>
                    <a:pt x="3358" y="0"/>
                    <a:pt x="3287"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6170362" y="1831500"/>
              <a:ext cx="24067" cy="21677"/>
            </a:xfrm>
            <a:custGeom>
              <a:avLst/>
              <a:gdLst/>
              <a:ahLst/>
              <a:cxnLst/>
              <a:rect l="l" t="t" r="r" b="b"/>
              <a:pathLst>
                <a:path w="715" h="644" extrusionOk="0">
                  <a:moveTo>
                    <a:pt x="0" y="0"/>
                  </a:moveTo>
                  <a:cubicBezTo>
                    <a:pt x="96" y="0"/>
                    <a:pt x="143" y="72"/>
                    <a:pt x="143" y="143"/>
                  </a:cubicBezTo>
                  <a:lnTo>
                    <a:pt x="143" y="524"/>
                  </a:lnTo>
                  <a:cubicBezTo>
                    <a:pt x="143" y="596"/>
                    <a:pt x="96" y="643"/>
                    <a:pt x="0" y="643"/>
                  </a:cubicBezTo>
                  <a:lnTo>
                    <a:pt x="572" y="643"/>
                  </a:lnTo>
                  <a:cubicBezTo>
                    <a:pt x="643" y="643"/>
                    <a:pt x="715" y="596"/>
                    <a:pt x="715" y="524"/>
                  </a:cubicBezTo>
                  <a:lnTo>
                    <a:pt x="715" y="143"/>
                  </a:lnTo>
                  <a:cubicBezTo>
                    <a:pt x="715" y="72"/>
                    <a:pt x="643" y="0"/>
                    <a:pt x="572"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6284167" y="1881182"/>
              <a:ext cx="121883" cy="184423"/>
            </a:xfrm>
            <a:custGeom>
              <a:avLst/>
              <a:gdLst/>
              <a:ahLst/>
              <a:cxnLst/>
              <a:rect l="l" t="t" r="r" b="b"/>
              <a:pathLst>
                <a:path w="3621" h="5479" extrusionOk="0">
                  <a:moveTo>
                    <a:pt x="525" y="1"/>
                  </a:moveTo>
                  <a:lnTo>
                    <a:pt x="525" y="572"/>
                  </a:lnTo>
                  <a:cubicBezTo>
                    <a:pt x="525" y="644"/>
                    <a:pt x="477" y="692"/>
                    <a:pt x="430" y="715"/>
                  </a:cubicBezTo>
                  <a:cubicBezTo>
                    <a:pt x="191" y="763"/>
                    <a:pt x="1" y="953"/>
                    <a:pt x="1" y="1215"/>
                  </a:cubicBezTo>
                  <a:lnTo>
                    <a:pt x="1" y="5192"/>
                  </a:lnTo>
                  <a:cubicBezTo>
                    <a:pt x="1" y="5359"/>
                    <a:pt x="120" y="5478"/>
                    <a:pt x="287" y="5478"/>
                  </a:cubicBezTo>
                  <a:lnTo>
                    <a:pt x="3359" y="5478"/>
                  </a:lnTo>
                  <a:cubicBezTo>
                    <a:pt x="3502" y="5478"/>
                    <a:pt x="3621" y="5359"/>
                    <a:pt x="3621" y="5192"/>
                  </a:cubicBezTo>
                  <a:lnTo>
                    <a:pt x="3621" y="1215"/>
                  </a:lnTo>
                  <a:cubicBezTo>
                    <a:pt x="3621" y="953"/>
                    <a:pt x="3454" y="763"/>
                    <a:pt x="3216" y="715"/>
                  </a:cubicBezTo>
                  <a:cubicBezTo>
                    <a:pt x="3144" y="692"/>
                    <a:pt x="3097" y="644"/>
                    <a:pt x="3097" y="572"/>
                  </a:cubicBezTo>
                  <a:lnTo>
                    <a:pt x="30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6301805" y="1881182"/>
              <a:ext cx="104245" cy="184423"/>
            </a:xfrm>
            <a:custGeom>
              <a:avLst/>
              <a:gdLst/>
              <a:ahLst/>
              <a:cxnLst/>
              <a:rect l="l" t="t" r="r" b="b"/>
              <a:pathLst>
                <a:path w="3097" h="5479" extrusionOk="0">
                  <a:moveTo>
                    <a:pt x="1" y="1"/>
                  </a:moveTo>
                  <a:lnTo>
                    <a:pt x="1" y="501"/>
                  </a:lnTo>
                  <a:lnTo>
                    <a:pt x="1835" y="501"/>
                  </a:lnTo>
                  <a:cubicBezTo>
                    <a:pt x="1954" y="501"/>
                    <a:pt x="2025" y="596"/>
                    <a:pt x="2025" y="692"/>
                  </a:cubicBezTo>
                  <a:lnTo>
                    <a:pt x="2025" y="882"/>
                  </a:lnTo>
                  <a:cubicBezTo>
                    <a:pt x="2025" y="953"/>
                    <a:pt x="2073" y="1001"/>
                    <a:pt x="2144" y="1025"/>
                  </a:cubicBezTo>
                  <a:cubicBezTo>
                    <a:pt x="2382" y="1073"/>
                    <a:pt x="2549" y="1263"/>
                    <a:pt x="2549" y="1525"/>
                  </a:cubicBezTo>
                  <a:lnTo>
                    <a:pt x="2549" y="5192"/>
                  </a:lnTo>
                  <a:cubicBezTo>
                    <a:pt x="2549" y="5359"/>
                    <a:pt x="2430" y="5478"/>
                    <a:pt x="2287" y="5478"/>
                  </a:cubicBezTo>
                  <a:lnTo>
                    <a:pt x="2835" y="5478"/>
                  </a:lnTo>
                  <a:cubicBezTo>
                    <a:pt x="2978" y="5478"/>
                    <a:pt x="3097" y="5359"/>
                    <a:pt x="3097" y="5192"/>
                  </a:cubicBezTo>
                  <a:lnTo>
                    <a:pt x="3097" y="1215"/>
                  </a:lnTo>
                  <a:cubicBezTo>
                    <a:pt x="3097" y="953"/>
                    <a:pt x="2930" y="763"/>
                    <a:pt x="2692" y="715"/>
                  </a:cubicBezTo>
                  <a:cubicBezTo>
                    <a:pt x="2620" y="692"/>
                    <a:pt x="2573" y="644"/>
                    <a:pt x="2573" y="572"/>
                  </a:cubicBezTo>
                  <a:lnTo>
                    <a:pt x="2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6284167" y="1929282"/>
              <a:ext cx="121883" cy="110674"/>
            </a:xfrm>
            <a:custGeom>
              <a:avLst/>
              <a:gdLst/>
              <a:ahLst/>
              <a:cxnLst/>
              <a:rect l="l" t="t" r="r" b="b"/>
              <a:pathLst>
                <a:path w="3621" h="3288" extrusionOk="0">
                  <a:moveTo>
                    <a:pt x="1" y="1"/>
                  </a:moveTo>
                  <a:lnTo>
                    <a:pt x="1" y="3287"/>
                  </a:lnTo>
                  <a:lnTo>
                    <a:pt x="3621" y="3287"/>
                  </a:lnTo>
                  <a:lnTo>
                    <a:pt x="3621"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6284167" y="1950926"/>
              <a:ext cx="121883" cy="22485"/>
            </a:xfrm>
            <a:custGeom>
              <a:avLst/>
              <a:gdLst/>
              <a:ahLst/>
              <a:cxnLst/>
              <a:rect l="l" t="t" r="r" b="b"/>
              <a:pathLst>
                <a:path w="3621" h="668" extrusionOk="0">
                  <a:moveTo>
                    <a:pt x="1" y="1"/>
                  </a:moveTo>
                  <a:lnTo>
                    <a:pt x="1" y="668"/>
                  </a:lnTo>
                  <a:lnTo>
                    <a:pt x="3621" y="668"/>
                  </a:lnTo>
                  <a:lnTo>
                    <a:pt x="3621"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6387604" y="1950926"/>
              <a:ext cx="18446" cy="22485"/>
            </a:xfrm>
            <a:custGeom>
              <a:avLst/>
              <a:gdLst/>
              <a:ahLst/>
              <a:cxnLst/>
              <a:rect l="l" t="t" r="r" b="b"/>
              <a:pathLst>
                <a:path w="548" h="668" extrusionOk="0">
                  <a:moveTo>
                    <a:pt x="0" y="1"/>
                  </a:moveTo>
                  <a:lnTo>
                    <a:pt x="0" y="668"/>
                  </a:lnTo>
                  <a:lnTo>
                    <a:pt x="548" y="668"/>
                  </a:lnTo>
                  <a:lnTo>
                    <a:pt x="548"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6292211" y="1849946"/>
              <a:ext cx="105827" cy="35276"/>
            </a:xfrm>
            <a:custGeom>
              <a:avLst/>
              <a:gdLst/>
              <a:ahLst/>
              <a:cxnLst/>
              <a:rect l="l" t="t" r="r" b="b"/>
              <a:pathLst>
                <a:path w="3144" h="1048" extrusionOk="0">
                  <a:moveTo>
                    <a:pt x="0" y="0"/>
                  </a:moveTo>
                  <a:lnTo>
                    <a:pt x="0" y="905"/>
                  </a:lnTo>
                  <a:cubicBezTo>
                    <a:pt x="0" y="977"/>
                    <a:pt x="72" y="1048"/>
                    <a:pt x="143" y="1048"/>
                  </a:cubicBezTo>
                  <a:lnTo>
                    <a:pt x="3001" y="1048"/>
                  </a:lnTo>
                  <a:cubicBezTo>
                    <a:pt x="3096"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6292211" y="1849946"/>
              <a:ext cx="105827" cy="35276"/>
            </a:xfrm>
            <a:custGeom>
              <a:avLst/>
              <a:gdLst/>
              <a:ahLst/>
              <a:cxnLst/>
              <a:rect l="l" t="t" r="r" b="b"/>
              <a:pathLst>
                <a:path w="3144" h="1048" extrusionOk="0">
                  <a:moveTo>
                    <a:pt x="0" y="0"/>
                  </a:moveTo>
                  <a:lnTo>
                    <a:pt x="0" y="476"/>
                  </a:lnTo>
                  <a:lnTo>
                    <a:pt x="2382" y="476"/>
                  </a:lnTo>
                  <a:cubicBezTo>
                    <a:pt x="2501" y="476"/>
                    <a:pt x="2596" y="572"/>
                    <a:pt x="2596" y="691"/>
                  </a:cubicBezTo>
                  <a:lnTo>
                    <a:pt x="2596" y="905"/>
                  </a:lnTo>
                  <a:cubicBezTo>
                    <a:pt x="2596" y="977"/>
                    <a:pt x="2524" y="1048"/>
                    <a:pt x="2453" y="1048"/>
                  </a:cubicBezTo>
                  <a:lnTo>
                    <a:pt x="3001" y="1048"/>
                  </a:lnTo>
                  <a:cubicBezTo>
                    <a:pt x="3096"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6287398" y="1831500"/>
              <a:ext cx="115454" cy="21677"/>
            </a:xfrm>
            <a:custGeom>
              <a:avLst/>
              <a:gdLst/>
              <a:ahLst/>
              <a:cxnLst/>
              <a:rect l="l" t="t" r="r" b="b"/>
              <a:pathLst>
                <a:path w="3430" h="644" extrusionOk="0">
                  <a:moveTo>
                    <a:pt x="143" y="0"/>
                  </a:moveTo>
                  <a:cubicBezTo>
                    <a:pt x="72" y="0"/>
                    <a:pt x="0" y="72"/>
                    <a:pt x="0" y="143"/>
                  </a:cubicBezTo>
                  <a:lnTo>
                    <a:pt x="0" y="524"/>
                  </a:lnTo>
                  <a:cubicBezTo>
                    <a:pt x="0" y="596"/>
                    <a:pt x="72" y="643"/>
                    <a:pt x="143" y="643"/>
                  </a:cubicBezTo>
                  <a:lnTo>
                    <a:pt x="3287" y="643"/>
                  </a:lnTo>
                  <a:cubicBezTo>
                    <a:pt x="3358" y="643"/>
                    <a:pt x="3430" y="596"/>
                    <a:pt x="3430" y="524"/>
                  </a:cubicBezTo>
                  <a:lnTo>
                    <a:pt x="3430" y="143"/>
                  </a:lnTo>
                  <a:cubicBezTo>
                    <a:pt x="3430" y="72"/>
                    <a:pt x="3358" y="0"/>
                    <a:pt x="328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6379559" y="1831500"/>
              <a:ext cx="23293" cy="21677"/>
            </a:xfrm>
            <a:custGeom>
              <a:avLst/>
              <a:gdLst/>
              <a:ahLst/>
              <a:cxnLst/>
              <a:rect l="l" t="t" r="r" b="b"/>
              <a:pathLst>
                <a:path w="692" h="644" extrusionOk="0">
                  <a:moveTo>
                    <a:pt x="1" y="0"/>
                  </a:moveTo>
                  <a:cubicBezTo>
                    <a:pt x="72" y="0"/>
                    <a:pt x="144" y="72"/>
                    <a:pt x="144" y="143"/>
                  </a:cubicBezTo>
                  <a:lnTo>
                    <a:pt x="144" y="524"/>
                  </a:lnTo>
                  <a:cubicBezTo>
                    <a:pt x="144" y="596"/>
                    <a:pt x="72" y="643"/>
                    <a:pt x="1" y="643"/>
                  </a:cubicBezTo>
                  <a:lnTo>
                    <a:pt x="549" y="643"/>
                  </a:lnTo>
                  <a:cubicBezTo>
                    <a:pt x="620" y="643"/>
                    <a:pt x="692" y="596"/>
                    <a:pt x="692" y="524"/>
                  </a:cubicBezTo>
                  <a:lnTo>
                    <a:pt x="692" y="143"/>
                  </a:lnTo>
                  <a:cubicBezTo>
                    <a:pt x="692" y="72"/>
                    <a:pt x="620" y="0"/>
                    <a:pt x="549"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6197593" y="1927801"/>
              <a:ext cx="118685" cy="113670"/>
            </a:xfrm>
            <a:custGeom>
              <a:avLst/>
              <a:gdLst/>
              <a:ahLst/>
              <a:cxnLst/>
              <a:rect l="l" t="t" r="r" b="b"/>
              <a:pathLst>
                <a:path w="3526" h="3377" extrusionOk="0">
                  <a:moveTo>
                    <a:pt x="1819" y="1"/>
                  </a:moveTo>
                  <a:cubicBezTo>
                    <a:pt x="1705" y="1"/>
                    <a:pt x="1597" y="91"/>
                    <a:pt x="1597" y="235"/>
                  </a:cubicBezTo>
                  <a:lnTo>
                    <a:pt x="1597" y="640"/>
                  </a:lnTo>
                  <a:lnTo>
                    <a:pt x="1" y="640"/>
                  </a:lnTo>
                  <a:lnTo>
                    <a:pt x="1" y="2760"/>
                  </a:lnTo>
                  <a:lnTo>
                    <a:pt x="1597" y="2760"/>
                  </a:lnTo>
                  <a:lnTo>
                    <a:pt x="1597" y="3164"/>
                  </a:lnTo>
                  <a:cubicBezTo>
                    <a:pt x="1597" y="3291"/>
                    <a:pt x="1702" y="3376"/>
                    <a:pt x="1815" y="3376"/>
                  </a:cubicBezTo>
                  <a:cubicBezTo>
                    <a:pt x="1872" y="3376"/>
                    <a:pt x="1930" y="3355"/>
                    <a:pt x="1978" y="3307"/>
                  </a:cubicBezTo>
                  <a:lnTo>
                    <a:pt x="3430" y="1855"/>
                  </a:lnTo>
                  <a:cubicBezTo>
                    <a:pt x="3526" y="1759"/>
                    <a:pt x="3526" y="1617"/>
                    <a:pt x="3430" y="1545"/>
                  </a:cubicBezTo>
                  <a:lnTo>
                    <a:pt x="1978" y="69"/>
                  </a:lnTo>
                  <a:cubicBezTo>
                    <a:pt x="1931" y="22"/>
                    <a:pt x="1874" y="1"/>
                    <a:pt x="1819"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6251315" y="1927801"/>
              <a:ext cx="64964" cy="113670"/>
            </a:xfrm>
            <a:custGeom>
              <a:avLst/>
              <a:gdLst/>
              <a:ahLst/>
              <a:cxnLst/>
              <a:rect l="l" t="t" r="r" b="b"/>
              <a:pathLst>
                <a:path w="1930" h="3377" extrusionOk="0">
                  <a:moveTo>
                    <a:pt x="223" y="1"/>
                  </a:moveTo>
                  <a:cubicBezTo>
                    <a:pt x="109" y="1"/>
                    <a:pt x="1" y="91"/>
                    <a:pt x="1" y="235"/>
                  </a:cubicBezTo>
                  <a:lnTo>
                    <a:pt x="1" y="378"/>
                  </a:lnTo>
                  <a:lnTo>
                    <a:pt x="1167" y="1545"/>
                  </a:lnTo>
                  <a:cubicBezTo>
                    <a:pt x="1239" y="1617"/>
                    <a:pt x="1239" y="1759"/>
                    <a:pt x="1167" y="1855"/>
                  </a:cubicBezTo>
                  <a:lnTo>
                    <a:pt x="1" y="3022"/>
                  </a:lnTo>
                  <a:lnTo>
                    <a:pt x="1" y="3164"/>
                  </a:lnTo>
                  <a:cubicBezTo>
                    <a:pt x="1" y="3291"/>
                    <a:pt x="106" y="3376"/>
                    <a:pt x="219" y="3376"/>
                  </a:cubicBezTo>
                  <a:cubicBezTo>
                    <a:pt x="276" y="3376"/>
                    <a:pt x="334" y="3355"/>
                    <a:pt x="382" y="3307"/>
                  </a:cubicBezTo>
                  <a:lnTo>
                    <a:pt x="1834" y="1855"/>
                  </a:lnTo>
                  <a:cubicBezTo>
                    <a:pt x="1930" y="1759"/>
                    <a:pt x="1930" y="1617"/>
                    <a:pt x="1834" y="1545"/>
                  </a:cubicBezTo>
                  <a:lnTo>
                    <a:pt x="382" y="69"/>
                  </a:lnTo>
                  <a:cubicBezTo>
                    <a:pt x="335" y="22"/>
                    <a:pt x="278" y="1"/>
                    <a:pt x="223"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6099003" y="1929282"/>
              <a:ext cx="22485" cy="85799"/>
            </a:xfrm>
            <a:custGeom>
              <a:avLst/>
              <a:gdLst/>
              <a:ahLst/>
              <a:cxnLst/>
              <a:rect l="l" t="t" r="r" b="b"/>
              <a:pathLst>
                <a:path w="668" h="2549" extrusionOk="0">
                  <a:moveTo>
                    <a:pt x="1" y="1"/>
                  </a:moveTo>
                  <a:lnTo>
                    <a:pt x="1" y="2454"/>
                  </a:lnTo>
                  <a:cubicBezTo>
                    <a:pt x="1" y="2501"/>
                    <a:pt x="48" y="2549"/>
                    <a:pt x="120" y="2549"/>
                  </a:cubicBezTo>
                  <a:lnTo>
                    <a:pt x="572" y="2549"/>
                  </a:lnTo>
                  <a:cubicBezTo>
                    <a:pt x="620" y="2549"/>
                    <a:pt x="668" y="2501"/>
                    <a:pt x="668" y="2454"/>
                  </a:cubicBezTo>
                  <a:lnTo>
                    <a:pt x="668"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6070964" y="1826687"/>
              <a:ext cx="340707" cy="243732"/>
            </a:xfrm>
            <a:custGeom>
              <a:avLst/>
              <a:gdLst/>
              <a:ahLst/>
              <a:cxnLst/>
              <a:rect l="l" t="t" r="r" b="b"/>
              <a:pathLst>
                <a:path w="10122" h="7241" extrusionOk="0">
                  <a:moveTo>
                    <a:pt x="3501" y="286"/>
                  </a:moveTo>
                  <a:lnTo>
                    <a:pt x="3501" y="644"/>
                  </a:lnTo>
                  <a:lnTo>
                    <a:pt x="381" y="644"/>
                  </a:lnTo>
                  <a:lnTo>
                    <a:pt x="381" y="286"/>
                  </a:lnTo>
                  <a:close/>
                  <a:moveTo>
                    <a:pt x="9717" y="286"/>
                  </a:moveTo>
                  <a:lnTo>
                    <a:pt x="9717" y="644"/>
                  </a:lnTo>
                  <a:lnTo>
                    <a:pt x="6597" y="644"/>
                  </a:lnTo>
                  <a:lnTo>
                    <a:pt x="6597" y="286"/>
                  </a:lnTo>
                  <a:close/>
                  <a:moveTo>
                    <a:pt x="9574" y="953"/>
                  </a:moveTo>
                  <a:lnTo>
                    <a:pt x="9574" y="1596"/>
                  </a:lnTo>
                  <a:lnTo>
                    <a:pt x="6740" y="1596"/>
                  </a:lnTo>
                  <a:lnTo>
                    <a:pt x="6740" y="953"/>
                  </a:lnTo>
                  <a:close/>
                  <a:moveTo>
                    <a:pt x="3358" y="953"/>
                  </a:moveTo>
                  <a:lnTo>
                    <a:pt x="3358" y="1596"/>
                  </a:lnTo>
                  <a:lnTo>
                    <a:pt x="2572" y="1596"/>
                  </a:lnTo>
                  <a:cubicBezTo>
                    <a:pt x="2477" y="1596"/>
                    <a:pt x="2406" y="1644"/>
                    <a:pt x="2406" y="1739"/>
                  </a:cubicBezTo>
                  <a:cubicBezTo>
                    <a:pt x="2406" y="1810"/>
                    <a:pt x="2477" y="1882"/>
                    <a:pt x="2572" y="1882"/>
                  </a:cubicBezTo>
                  <a:lnTo>
                    <a:pt x="3096" y="1882"/>
                  </a:lnTo>
                  <a:lnTo>
                    <a:pt x="3096" y="2191"/>
                  </a:lnTo>
                  <a:cubicBezTo>
                    <a:pt x="3096" y="2334"/>
                    <a:pt x="3191" y="2453"/>
                    <a:pt x="3311" y="2477"/>
                  </a:cubicBezTo>
                  <a:cubicBezTo>
                    <a:pt x="3477" y="2501"/>
                    <a:pt x="3596" y="2668"/>
                    <a:pt x="3596" y="2834"/>
                  </a:cubicBezTo>
                  <a:lnTo>
                    <a:pt x="3596" y="2906"/>
                  </a:lnTo>
                  <a:lnTo>
                    <a:pt x="286" y="2906"/>
                  </a:lnTo>
                  <a:lnTo>
                    <a:pt x="286" y="2834"/>
                  </a:lnTo>
                  <a:cubicBezTo>
                    <a:pt x="286" y="2668"/>
                    <a:pt x="405" y="2501"/>
                    <a:pt x="572" y="2477"/>
                  </a:cubicBezTo>
                  <a:cubicBezTo>
                    <a:pt x="715" y="2453"/>
                    <a:pt x="810" y="2334"/>
                    <a:pt x="810" y="2191"/>
                  </a:cubicBezTo>
                  <a:lnTo>
                    <a:pt x="810" y="1882"/>
                  </a:lnTo>
                  <a:lnTo>
                    <a:pt x="1905" y="1882"/>
                  </a:lnTo>
                  <a:cubicBezTo>
                    <a:pt x="1977" y="1882"/>
                    <a:pt x="2048" y="1810"/>
                    <a:pt x="2048" y="1739"/>
                  </a:cubicBezTo>
                  <a:cubicBezTo>
                    <a:pt x="2048" y="1644"/>
                    <a:pt x="1977" y="1596"/>
                    <a:pt x="1905" y="1596"/>
                  </a:cubicBezTo>
                  <a:lnTo>
                    <a:pt x="524" y="1596"/>
                  </a:lnTo>
                  <a:lnTo>
                    <a:pt x="524" y="953"/>
                  </a:lnTo>
                  <a:close/>
                  <a:moveTo>
                    <a:pt x="9288" y="1882"/>
                  </a:moveTo>
                  <a:lnTo>
                    <a:pt x="9288" y="2191"/>
                  </a:lnTo>
                  <a:cubicBezTo>
                    <a:pt x="9288" y="2334"/>
                    <a:pt x="9383" y="2453"/>
                    <a:pt x="9526" y="2477"/>
                  </a:cubicBezTo>
                  <a:cubicBezTo>
                    <a:pt x="9693" y="2501"/>
                    <a:pt x="9812" y="2668"/>
                    <a:pt x="9812" y="2834"/>
                  </a:cubicBezTo>
                  <a:lnTo>
                    <a:pt x="9812" y="2906"/>
                  </a:lnTo>
                  <a:lnTo>
                    <a:pt x="6478" y="2906"/>
                  </a:lnTo>
                  <a:lnTo>
                    <a:pt x="6478" y="2834"/>
                  </a:lnTo>
                  <a:cubicBezTo>
                    <a:pt x="6478" y="2668"/>
                    <a:pt x="6621" y="2501"/>
                    <a:pt x="6787" y="2477"/>
                  </a:cubicBezTo>
                  <a:cubicBezTo>
                    <a:pt x="6907" y="2453"/>
                    <a:pt x="7002" y="2334"/>
                    <a:pt x="7002" y="2191"/>
                  </a:cubicBezTo>
                  <a:lnTo>
                    <a:pt x="7002" y="1882"/>
                  </a:lnTo>
                  <a:close/>
                  <a:moveTo>
                    <a:pt x="9812" y="3215"/>
                  </a:moveTo>
                  <a:lnTo>
                    <a:pt x="9812" y="3549"/>
                  </a:lnTo>
                  <a:lnTo>
                    <a:pt x="6478" y="3549"/>
                  </a:lnTo>
                  <a:lnTo>
                    <a:pt x="6478" y="3215"/>
                  </a:lnTo>
                  <a:close/>
                  <a:moveTo>
                    <a:pt x="9812" y="3835"/>
                  </a:moveTo>
                  <a:lnTo>
                    <a:pt x="9812" y="4216"/>
                  </a:lnTo>
                  <a:lnTo>
                    <a:pt x="7073" y="4216"/>
                  </a:lnTo>
                  <a:lnTo>
                    <a:pt x="6716" y="3835"/>
                  </a:lnTo>
                  <a:close/>
                  <a:moveTo>
                    <a:pt x="1358" y="3215"/>
                  </a:moveTo>
                  <a:lnTo>
                    <a:pt x="1358" y="5454"/>
                  </a:lnTo>
                  <a:lnTo>
                    <a:pt x="977" y="5454"/>
                  </a:lnTo>
                  <a:lnTo>
                    <a:pt x="977" y="3215"/>
                  </a:lnTo>
                  <a:close/>
                  <a:moveTo>
                    <a:pt x="9812" y="4501"/>
                  </a:moveTo>
                  <a:lnTo>
                    <a:pt x="9812" y="6192"/>
                  </a:lnTo>
                  <a:lnTo>
                    <a:pt x="6478" y="6192"/>
                  </a:lnTo>
                  <a:lnTo>
                    <a:pt x="6478" y="5787"/>
                  </a:lnTo>
                  <a:lnTo>
                    <a:pt x="7311" y="4954"/>
                  </a:lnTo>
                  <a:cubicBezTo>
                    <a:pt x="7383" y="4882"/>
                    <a:pt x="7407" y="4787"/>
                    <a:pt x="7407" y="4692"/>
                  </a:cubicBezTo>
                  <a:cubicBezTo>
                    <a:pt x="7407" y="4621"/>
                    <a:pt x="7407" y="4573"/>
                    <a:pt x="7359" y="4501"/>
                  </a:cubicBezTo>
                  <a:close/>
                  <a:moveTo>
                    <a:pt x="5585" y="3150"/>
                  </a:moveTo>
                  <a:cubicBezTo>
                    <a:pt x="5597" y="3150"/>
                    <a:pt x="5609" y="3156"/>
                    <a:pt x="5621" y="3168"/>
                  </a:cubicBezTo>
                  <a:lnTo>
                    <a:pt x="7097" y="4644"/>
                  </a:lnTo>
                  <a:cubicBezTo>
                    <a:pt x="7097" y="4644"/>
                    <a:pt x="7121" y="4668"/>
                    <a:pt x="7121" y="4692"/>
                  </a:cubicBezTo>
                  <a:cubicBezTo>
                    <a:pt x="7121" y="4716"/>
                    <a:pt x="7097" y="4740"/>
                    <a:pt x="7097" y="4740"/>
                  </a:cubicBezTo>
                  <a:lnTo>
                    <a:pt x="5621" y="6216"/>
                  </a:lnTo>
                  <a:cubicBezTo>
                    <a:pt x="5597" y="6240"/>
                    <a:pt x="5549" y="6240"/>
                    <a:pt x="5549" y="6240"/>
                  </a:cubicBezTo>
                  <a:cubicBezTo>
                    <a:pt x="5525" y="6216"/>
                    <a:pt x="5501" y="6216"/>
                    <a:pt x="5501" y="6168"/>
                  </a:cubicBezTo>
                  <a:lnTo>
                    <a:pt x="5501" y="5764"/>
                  </a:lnTo>
                  <a:cubicBezTo>
                    <a:pt x="5501" y="5668"/>
                    <a:pt x="5430" y="5597"/>
                    <a:pt x="5359" y="5597"/>
                  </a:cubicBezTo>
                  <a:lnTo>
                    <a:pt x="3906" y="5597"/>
                  </a:lnTo>
                  <a:lnTo>
                    <a:pt x="3906" y="4668"/>
                  </a:lnTo>
                  <a:cubicBezTo>
                    <a:pt x="3906" y="4597"/>
                    <a:pt x="3834" y="4525"/>
                    <a:pt x="3763" y="4525"/>
                  </a:cubicBezTo>
                  <a:cubicBezTo>
                    <a:pt x="3668" y="4525"/>
                    <a:pt x="3620" y="4597"/>
                    <a:pt x="3620" y="4668"/>
                  </a:cubicBezTo>
                  <a:lnTo>
                    <a:pt x="3620" y="6192"/>
                  </a:lnTo>
                  <a:lnTo>
                    <a:pt x="286" y="6192"/>
                  </a:lnTo>
                  <a:lnTo>
                    <a:pt x="286" y="3215"/>
                  </a:lnTo>
                  <a:lnTo>
                    <a:pt x="691" y="3215"/>
                  </a:lnTo>
                  <a:lnTo>
                    <a:pt x="691" y="5502"/>
                  </a:lnTo>
                  <a:cubicBezTo>
                    <a:pt x="691" y="5645"/>
                    <a:pt x="810" y="5740"/>
                    <a:pt x="953" y="5740"/>
                  </a:cubicBezTo>
                  <a:lnTo>
                    <a:pt x="1405" y="5740"/>
                  </a:lnTo>
                  <a:cubicBezTo>
                    <a:pt x="1548" y="5740"/>
                    <a:pt x="1644" y="5645"/>
                    <a:pt x="1644" y="5502"/>
                  </a:cubicBezTo>
                  <a:lnTo>
                    <a:pt x="1644" y="3215"/>
                  </a:lnTo>
                  <a:lnTo>
                    <a:pt x="3620" y="3215"/>
                  </a:lnTo>
                  <a:lnTo>
                    <a:pt x="3620" y="4001"/>
                  </a:lnTo>
                  <a:cubicBezTo>
                    <a:pt x="3620" y="4097"/>
                    <a:pt x="3668" y="4144"/>
                    <a:pt x="3763" y="4144"/>
                  </a:cubicBezTo>
                  <a:cubicBezTo>
                    <a:pt x="3834" y="4144"/>
                    <a:pt x="3906" y="4097"/>
                    <a:pt x="3906" y="4001"/>
                  </a:cubicBezTo>
                  <a:lnTo>
                    <a:pt x="3906" y="3787"/>
                  </a:lnTo>
                  <a:lnTo>
                    <a:pt x="5359" y="3787"/>
                  </a:lnTo>
                  <a:cubicBezTo>
                    <a:pt x="5430" y="3787"/>
                    <a:pt x="5501" y="3716"/>
                    <a:pt x="5501" y="3644"/>
                  </a:cubicBezTo>
                  <a:lnTo>
                    <a:pt x="5501" y="3239"/>
                  </a:lnTo>
                  <a:cubicBezTo>
                    <a:pt x="5501" y="3192"/>
                    <a:pt x="5525" y="3168"/>
                    <a:pt x="5549" y="3168"/>
                  </a:cubicBezTo>
                  <a:cubicBezTo>
                    <a:pt x="5561" y="3156"/>
                    <a:pt x="5573" y="3150"/>
                    <a:pt x="5585" y="3150"/>
                  </a:cubicBezTo>
                  <a:close/>
                  <a:moveTo>
                    <a:pt x="3620" y="6478"/>
                  </a:moveTo>
                  <a:lnTo>
                    <a:pt x="3620" y="6811"/>
                  </a:lnTo>
                  <a:cubicBezTo>
                    <a:pt x="3620" y="6883"/>
                    <a:pt x="3549" y="6954"/>
                    <a:pt x="3477" y="6954"/>
                  </a:cubicBezTo>
                  <a:lnTo>
                    <a:pt x="405" y="6954"/>
                  </a:lnTo>
                  <a:cubicBezTo>
                    <a:pt x="334" y="6954"/>
                    <a:pt x="286" y="6883"/>
                    <a:pt x="286" y="6811"/>
                  </a:cubicBezTo>
                  <a:lnTo>
                    <a:pt x="286" y="6478"/>
                  </a:lnTo>
                  <a:close/>
                  <a:moveTo>
                    <a:pt x="381" y="1"/>
                  </a:moveTo>
                  <a:cubicBezTo>
                    <a:pt x="215" y="1"/>
                    <a:pt x="96" y="120"/>
                    <a:pt x="96" y="286"/>
                  </a:cubicBezTo>
                  <a:lnTo>
                    <a:pt x="96" y="667"/>
                  </a:lnTo>
                  <a:cubicBezTo>
                    <a:pt x="96" y="763"/>
                    <a:pt x="143" y="858"/>
                    <a:pt x="238" y="905"/>
                  </a:cubicBezTo>
                  <a:lnTo>
                    <a:pt x="238" y="1596"/>
                  </a:lnTo>
                  <a:cubicBezTo>
                    <a:pt x="238" y="1763"/>
                    <a:pt x="358" y="1882"/>
                    <a:pt x="500" y="1882"/>
                  </a:cubicBezTo>
                  <a:lnTo>
                    <a:pt x="500" y="2191"/>
                  </a:lnTo>
                  <a:cubicBezTo>
                    <a:pt x="215" y="2263"/>
                    <a:pt x="0" y="2525"/>
                    <a:pt x="0" y="2834"/>
                  </a:cubicBezTo>
                  <a:lnTo>
                    <a:pt x="0" y="6835"/>
                  </a:lnTo>
                  <a:cubicBezTo>
                    <a:pt x="0" y="7050"/>
                    <a:pt x="191" y="7240"/>
                    <a:pt x="405" y="7240"/>
                  </a:cubicBezTo>
                  <a:lnTo>
                    <a:pt x="3477" y="7240"/>
                  </a:lnTo>
                  <a:cubicBezTo>
                    <a:pt x="3715" y="7240"/>
                    <a:pt x="3906" y="7050"/>
                    <a:pt x="3906" y="6835"/>
                  </a:cubicBezTo>
                  <a:lnTo>
                    <a:pt x="3906" y="5906"/>
                  </a:lnTo>
                  <a:lnTo>
                    <a:pt x="5192" y="5906"/>
                  </a:lnTo>
                  <a:lnTo>
                    <a:pt x="5192" y="6168"/>
                  </a:lnTo>
                  <a:cubicBezTo>
                    <a:pt x="5192" y="6311"/>
                    <a:pt x="5287" y="6454"/>
                    <a:pt x="5430" y="6502"/>
                  </a:cubicBezTo>
                  <a:cubicBezTo>
                    <a:pt x="5478" y="6526"/>
                    <a:pt x="5525" y="6549"/>
                    <a:pt x="5573" y="6549"/>
                  </a:cubicBezTo>
                  <a:cubicBezTo>
                    <a:pt x="5668" y="6549"/>
                    <a:pt x="5763" y="6502"/>
                    <a:pt x="5835" y="6430"/>
                  </a:cubicBezTo>
                  <a:lnTo>
                    <a:pt x="6192" y="6073"/>
                  </a:lnTo>
                  <a:lnTo>
                    <a:pt x="6192" y="6835"/>
                  </a:lnTo>
                  <a:cubicBezTo>
                    <a:pt x="6192" y="7050"/>
                    <a:pt x="6383" y="7240"/>
                    <a:pt x="6621" y="7240"/>
                  </a:cubicBezTo>
                  <a:lnTo>
                    <a:pt x="7835" y="7240"/>
                  </a:lnTo>
                  <a:cubicBezTo>
                    <a:pt x="7931" y="7240"/>
                    <a:pt x="7978" y="7192"/>
                    <a:pt x="7978" y="7097"/>
                  </a:cubicBezTo>
                  <a:cubicBezTo>
                    <a:pt x="7978" y="7026"/>
                    <a:pt x="7931" y="6954"/>
                    <a:pt x="7835" y="6954"/>
                  </a:cubicBezTo>
                  <a:lnTo>
                    <a:pt x="6621" y="6954"/>
                  </a:lnTo>
                  <a:cubicBezTo>
                    <a:pt x="6549" y="6954"/>
                    <a:pt x="6478" y="6907"/>
                    <a:pt x="6478" y="6835"/>
                  </a:cubicBezTo>
                  <a:lnTo>
                    <a:pt x="6478" y="6478"/>
                  </a:lnTo>
                  <a:lnTo>
                    <a:pt x="9812" y="6478"/>
                  </a:lnTo>
                  <a:lnTo>
                    <a:pt x="9812" y="6835"/>
                  </a:lnTo>
                  <a:cubicBezTo>
                    <a:pt x="9812" y="6907"/>
                    <a:pt x="9764" y="6954"/>
                    <a:pt x="9693" y="6954"/>
                  </a:cubicBezTo>
                  <a:lnTo>
                    <a:pt x="8502" y="6954"/>
                  </a:lnTo>
                  <a:cubicBezTo>
                    <a:pt x="8431" y="6954"/>
                    <a:pt x="8359" y="7026"/>
                    <a:pt x="8359" y="7097"/>
                  </a:cubicBezTo>
                  <a:cubicBezTo>
                    <a:pt x="8359" y="7192"/>
                    <a:pt x="8431" y="7240"/>
                    <a:pt x="8502" y="7240"/>
                  </a:cubicBezTo>
                  <a:lnTo>
                    <a:pt x="9693" y="7240"/>
                  </a:lnTo>
                  <a:cubicBezTo>
                    <a:pt x="9907" y="7240"/>
                    <a:pt x="10098" y="7050"/>
                    <a:pt x="10098" y="6835"/>
                  </a:cubicBezTo>
                  <a:lnTo>
                    <a:pt x="10098" y="2834"/>
                  </a:lnTo>
                  <a:cubicBezTo>
                    <a:pt x="10121" y="2525"/>
                    <a:pt x="9883" y="2239"/>
                    <a:pt x="9598" y="2191"/>
                  </a:cubicBezTo>
                  <a:lnTo>
                    <a:pt x="9598" y="1882"/>
                  </a:lnTo>
                  <a:cubicBezTo>
                    <a:pt x="9740" y="1882"/>
                    <a:pt x="9860" y="1763"/>
                    <a:pt x="9860" y="1596"/>
                  </a:cubicBezTo>
                  <a:lnTo>
                    <a:pt x="9860" y="905"/>
                  </a:lnTo>
                  <a:cubicBezTo>
                    <a:pt x="9955" y="858"/>
                    <a:pt x="10002" y="763"/>
                    <a:pt x="10002" y="667"/>
                  </a:cubicBezTo>
                  <a:lnTo>
                    <a:pt x="10002" y="286"/>
                  </a:lnTo>
                  <a:cubicBezTo>
                    <a:pt x="10002" y="120"/>
                    <a:pt x="9883" y="1"/>
                    <a:pt x="9717" y="1"/>
                  </a:cubicBezTo>
                  <a:lnTo>
                    <a:pt x="6573" y="1"/>
                  </a:lnTo>
                  <a:cubicBezTo>
                    <a:pt x="6430" y="1"/>
                    <a:pt x="6287" y="120"/>
                    <a:pt x="6287" y="286"/>
                  </a:cubicBezTo>
                  <a:lnTo>
                    <a:pt x="6287" y="667"/>
                  </a:lnTo>
                  <a:cubicBezTo>
                    <a:pt x="6287" y="763"/>
                    <a:pt x="6359" y="858"/>
                    <a:pt x="6430" y="905"/>
                  </a:cubicBezTo>
                  <a:lnTo>
                    <a:pt x="6430" y="1596"/>
                  </a:lnTo>
                  <a:cubicBezTo>
                    <a:pt x="6430" y="1763"/>
                    <a:pt x="6549" y="1882"/>
                    <a:pt x="6716" y="1882"/>
                  </a:cubicBezTo>
                  <a:lnTo>
                    <a:pt x="6716" y="2191"/>
                  </a:lnTo>
                  <a:cubicBezTo>
                    <a:pt x="6406" y="2239"/>
                    <a:pt x="6192" y="2525"/>
                    <a:pt x="6192" y="2834"/>
                  </a:cubicBezTo>
                  <a:lnTo>
                    <a:pt x="6192" y="3311"/>
                  </a:lnTo>
                  <a:lnTo>
                    <a:pt x="5835" y="2977"/>
                  </a:lnTo>
                  <a:cubicBezTo>
                    <a:pt x="5770" y="2896"/>
                    <a:pt x="5671" y="2859"/>
                    <a:pt x="5570" y="2859"/>
                  </a:cubicBezTo>
                  <a:cubicBezTo>
                    <a:pt x="5523" y="2859"/>
                    <a:pt x="5475" y="2867"/>
                    <a:pt x="5430" y="2882"/>
                  </a:cubicBezTo>
                  <a:cubicBezTo>
                    <a:pt x="5287" y="2954"/>
                    <a:pt x="5216" y="3073"/>
                    <a:pt x="5216" y="3239"/>
                  </a:cubicBezTo>
                  <a:lnTo>
                    <a:pt x="5216" y="3501"/>
                  </a:lnTo>
                  <a:lnTo>
                    <a:pt x="3906" y="3501"/>
                  </a:lnTo>
                  <a:lnTo>
                    <a:pt x="3906" y="2834"/>
                  </a:lnTo>
                  <a:cubicBezTo>
                    <a:pt x="3906" y="2525"/>
                    <a:pt x="3692" y="2263"/>
                    <a:pt x="3382" y="2191"/>
                  </a:cubicBezTo>
                  <a:lnTo>
                    <a:pt x="3382" y="1882"/>
                  </a:lnTo>
                  <a:cubicBezTo>
                    <a:pt x="3549" y="1882"/>
                    <a:pt x="3668" y="1763"/>
                    <a:pt x="3668" y="1596"/>
                  </a:cubicBezTo>
                  <a:lnTo>
                    <a:pt x="3668" y="905"/>
                  </a:lnTo>
                  <a:cubicBezTo>
                    <a:pt x="3739" y="858"/>
                    <a:pt x="3811" y="763"/>
                    <a:pt x="3811" y="667"/>
                  </a:cubicBezTo>
                  <a:lnTo>
                    <a:pt x="3811" y="286"/>
                  </a:lnTo>
                  <a:cubicBezTo>
                    <a:pt x="3811" y="120"/>
                    <a:pt x="3668" y="1"/>
                    <a:pt x="35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3"/>
          <p:cNvGrpSpPr/>
          <p:nvPr/>
        </p:nvGrpSpPr>
        <p:grpSpPr>
          <a:xfrm>
            <a:off x="1520569" y="1761330"/>
            <a:ext cx="552263" cy="548640"/>
            <a:chOff x="5381574" y="1778587"/>
            <a:chExt cx="341514" cy="340707"/>
          </a:xfrm>
        </p:grpSpPr>
        <p:sp>
          <p:nvSpPr>
            <p:cNvPr id="1523" name="Google Shape;1523;p43"/>
            <p:cNvSpPr/>
            <p:nvPr/>
          </p:nvSpPr>
          <p:spPr>
            <a:xfrm>
              <a:off x="5452933" y="1856341"/>
              <a:ext cx="137097" cy="210846"/>
            </a:xfrm>
            <a:custGeom>
              <a:avLst/>
              <a:gdLst/>
              <a:ahLst/>
              <a:cxnLst/>
              <a:rect l="l" t="t" r="r" b="b"/>
              <a:pathLst>
                <a:path w="4073" h="6264" extrusionOk="0">
                  <a:moveTo>
                    <a:pt x="620" y="1"/>
                  </a:moveTo>
                  <a:lnTo>
                    <a:pt x="620" y="667"/>
                  </a:lnTo>
                  <a:cubicBezTo>
                    <a:pt x="620" y="739"/>
                    <a:pt x="572" y="810"/>
                    <a:pt x="500" y="834"/>
                  </a:cubicBezTo>
                  <a:cubicBezTo>
                    <a:pt x="215" y="882"/>
                    <a:pt x="0" y="1144"/>
                    <a:pt x="0" y="1430"/>
                  </a:cubicBezTo>
                  <a:lnTo>
                    <a:pt x="0" y="5930"/>
                  </a:lnTo>
                  <a:cubicBezTo>
                    <a:pt x="0" y="6121"/>
                    <a:pt x="143" y="6264"/>
                    <a:pt x="334" y="6264"/>
                  </a:cubicBezTo>
                  <a:lnTo>
                    <a:pt x="3739" y="6264"/>
                  </a:lnTo>
                  <a:cubicBezTo>
                    <a:pt x="3930" y="6264"/>
                    <a:pt x="4073" y="6121"/>
                    <a:pt x="4073" y="5930"/>
                  </a:cubicBezTo>
                  <a:lnTo>
                    <a:pt x="4073" y="1430"/>
                  </a:lnTo>
                  <a:cubicBezTo>
                    <a:pt x="4073" y="1144"/>
                    <a:pt x="3858" y="882"/>
                    <a:pt x="3573" y="834"/>
                  </a:cubicBezTo>
                  <a:cubicBezTo>
                    <a:pt x="3501" y="810"/>
                    <a:pt x="3453" y="739"/>
                    <a:pt x="3453" y="667"/>
                  </a:cubicBezTo>
                  <a:lnTo>
                    <a:pt x="3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5473769" y="1856341"/>
              <a:ext cx="116262" cy="210846"/>
            </a:xfrm>
            <a:custGeom>
              <a:avLst/>
              <a:gdLst/>
              <a:ahLst/>
              <a:cxnLst/>
              <a:rect l="l" t="t" r="r" b="b"/>
              <a:pathLst>
                <a:path w="3454" h="6264" extrusionOk="0">
                  <a:moveTo>
                    <a:pt x="1" y="1"/>
                  </a:moveTo>
                  <a:lnTo>
                    <a:pt x="1" y="596"/>
                  </a:lnTo>
                  <a:lnTo>
                    <a:pt x="1953" y="596"/>
                  </a:lnTo>
                  <a:cubicBezTo>
                    <a:pt x="2072" y="596"/>
                    <a:pt x="2168" y="691"/>
                    <a:pt x="2168" y="810"/>
                  </a:cubicBezTo>
                  <a:lnTo>
                    <a:pt x="2168" y="1025"/>
                  </a:lnTo>
                  <a:cubicBezTo>
                    <a:pt x="2168" y="1120"/>
                    <a:pt x="2239" y="1168"/>
                    <a:pt x="2311" y="1191"/>
                  </a:cubicBezTo>
                  <a:cubicBezTo>
                    <a:pt x="2596" y="1263"/>
                    <a:pt x="2787" y="1501"/>
                    <a:pt x="2787" y="1787"/>
                  </a:cubicBezTo>
                  <a:lnTo>
                    <a:pt x="2787" y="5930"/>
                  </a:lnTo>
                  <a:cubicBezTo>
                    <a:pt x="2787" y="6121"/>
                    <a:pt x="2644" y="6264"/>
                    <a:pt x="2477" y="6264"/>
                  </a:cubicBezTo>
                  <a:lnTo>
                    <a:pt x="3120" y="6264"/>
                  </a:lnTo>
                  <a:cubicBezTo>
                    <a:pt x="3311" y="6264"/>
                    <a:pt x="3454" y="6121"/>
                    <a:pt x="3454" y="5930"/>
                  </a:cubicBezTo>
                  <a:lnTo>
                    <a:pt x="3454" y="1430"/>
                  </a:lnTo>
                  <a:cubicBezTo>
                    <a:pt x="3454" y="1144"/>
                    <a:pt x="3239" y="882"/>
                    <a:pt x="2977" y="834"/>
                  </a:cubicBezTo>
                  <a:cubicBezTo>
                    <a:pt x="2882" y="810"/>
                    <a:pt x="2834" y="739"/>
                    <a:pt x="2834" y="667"/>
                  </a:cubicBezTo>
                  <a:lnTo>
                    <a:pt x="2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5452933" y="1913260"/>
              <a:ext cx="137097" cy="123465"/>
            </a:xfrm>
            <a:custGeom>
              <a:avLst/>
              <a:gdLst/>
              <a:ahLst/>
              <a:cxnLst/>
              <a:rect l="l" t="t" r="r" b="b"/>
              <a:pathLst>
                <a:path w="4073" h="3668" extrusionOk="0">
                  <a:moveTo>
                    <a:pt x="0" y="0"/>
                  </a:moveTo>
                  <a:lnTo>
                    <a:pt x="0" y="3668"/>
                  </a:lnTo>
                  <a:lnTo>
                    <a:pt x="4073" y="3668"/>
                  </a:lnTo>
                  <a:lnTo>
                    <a:pt x="4073"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5482587" y="1914068"/>
              <a:ext cx="24067" cy="90613"/>
            </a:xfrm>
            <a:custGeom>
              <a:avLst/>
              <a:gdLst/>
              <a:ahLst/>
              <a:cxnLst/>
              <a:rect l="l" t="t" r="r" b="b"/>
              <a:pathLst>
                <a:path w="715" h="2692" extrusionOk="0">
                  <a:moveTo>
                    <a:pt x="0" y="0"/>
                  </a:moveTo>
                  <a:lnTo>
                    <a:pt x="0" y="2501"/>
                  </a:lnTo>
                  <a:cubicBezTo>
                    <a:pt x="0" y="2596"/>
                    <a:pt x="96" y="2691"/>
                    <a:pt x="191" y="2691"/>
                  </a:cubicBezTo>
                  <a:lnTo>
                    <a:pt x="524" y="2691"/>
                  </a:lnTo>
                  <a:cubicBezTo>
                    <a:pt x="620" y="2691"/>
                    <a:pt x="715" y="2596"/>
                    <a:pt x="715" y="2501"/>
                  </a:cubicBezTo>
                  <a:lnTo>
                    <a:pt x="715"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5462560" y="1818676"/>
              <a:ext cx="117844" cy="41705"/>
            </a:xfrm>
            <a:custGeom>
              <a:avLst/>
              <a:gdLst/>
              <a:ahLst/>
              <a:cxnLst/>
              <a:rect l="l" t="t" r="r" b="b"/>
              <a:pathLst>
                <a:path w="3501" h="1239" extrusionOk="0">
                  <a:moveTo>
                    <a:pt x="0" y="0"/>
                  </a:moveTo>
                  <a:lnTo>
                    <a:pt x="0" y="1072"/>
                  </a:lnTo>
                  <a:cubicBezTo>
                    <a:pt x="0" y="1167"/>
                    <a:pt x="72" y="1239"/>
                    <a:pt x="167" y="1239"/>
                  </a:cubicBezTo>
                  <a:lnTo>
                    <a:pt x="3334" y="1239"/>
                  </a:lnTo>
                  <a:cubicBezTo>
                    <a:pt x="3429" y="1239"/>
                    <a:pt x="3501" y="1167"/>
                    <a:pt x="3501" y="1072"/>
                  </a:cubicBezTo>
                  <a:lnTo>
                    <a:pt x="35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5462560" y="1818676"/>
              <a:ext cx="117844" cy="41705"/>
            </a:xfrm>
            <a:custGeom>
              <a:avLst/>
              <a:gdLst/>
              <a:ahLst/>
              <a:cxnLst/>
              <a:rect l="l" t="t" r="r" b="b"/>
              <a:pathLst>
                <a:path w="3501" h="1239" extrusionOk="0">
                  <a:moveTo>
                    <a:pt x="0" y="0"/>
                  </a:moveTo>
                  <a:lnTo>
                    <a:pt x="0" y="572"/>
                  </a:lnTo>
                  <a:lnTo>
                    <a:pt x="2596" y="572"/>
                  </a:lnTo>
                  <a:cubicBezTo>
                    <a:pt x="2739" y="572"/>
                    <a:pt x="2834" y="691"/>
                    <a:pt x="2834" y="810"/>
                  </a:cubicBezTo>
                  <a:lnTo>
                    <a:pt x="2834" y="1072"/>
                  </a:lnTo>
                  <a:cubicBezTo>
                    <a:pt x="2834" y="1167"/>
                    <a:pt x="2763" y="1239"/>
                    <a:pt x="2691" y="1239"/>
                  </a:cubicBezTo>
                  <a:lnTo>
                    <a:pt x="3334" y="1239"/>
                  </a:lnTo>
                  <a:cubicBezTo>
                    <a:pt x="3429" y="1239"/>
                    <a:pt x="3501" y="1167"/>
                    <a:pt x="3501" y="1072"/>
                  </a:cubicBezTo>
                  <a:lnTo>
                    <a:pt x="35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5456939" y="1797032"/>
              <a:ext cx="129086" cy="25683"/>
            </a:xfrm>
            <a:custGeom>
              <a:avLst/>
              <a:gdLst/>
              <a:ahLst/>
              <a:cxnLst/>
              <a:rect l="l" t="t" r="r" b="b"/>
              <a:pathLst>
                <a:path w="3835" h="763" extrusionOk="0">
                  <a:moveTo>
                    <a:pt x="167" y="0"/>
                  </a:moveTo>
                  <a:cubicBezTo>
                    <a:pt x="96" y="0"/>
                    <a:pt x="0" y="72"/>
                    <a:pt x="0" y="167"/>
                  </a:cubicBezTo>
                  <a:lnTo>
                    <a:pt x="0" y="620"/>
                  </a:lnTo>
                  <a:cubicBezTo>
                    <a:pt x="0" y="691"/>
                    <a:pt x="96" y="762"/>
                    <a:pt x="167" y="762"/>
                  </a:cubicBezTo>
                  <a:lnTo>
                    <a:pt x="3668" y="762"/>
                  </a:lnTo>
                  <a:cubicBezTo>
                    <a:pt x="3763" y="762"/>
                    <a:pt x="3835" y="691"/>
                    <a:pt x="3835" y="620"/>
                  </a:cubicBezTo>
                  <a:lnTo>
                    <a:pt x="3835" y="167"/>
                  </a:lnTo>
                  <a:cubicBezTo>
                    <a:pt x="3835" y="72"/>
                    <a:pt x="3763" y="0"/>
                    <a:pt x="3668"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5557952" y="1797032"/>
              <a:ext cx="28072" cy="25683"/>
            </a:xfrm>
            <a:custGeom>
              <a:avLst/>
              <a:gdLst/>
              <a:ahLst/>
              <a:cxnLst/>
              <a:rect l="l" t="t" r="r" b="b"/>
              <a:pathLst>
                <a:path w="834" h="763" extrusionOk="0">
                  <a:moveTo>
                    <a:pt x="0" y="0"/>
                  </a:moveTo>
                  <a:cubicBezTo>
                    <a:pt x="95" y="0"/>
                    <a:pt x="167" y="72"/>
                    <a:pt x="167" y="167"/>
                  </a:cubicBezTo>
                  <a:lnTo>
                    <a:pt x="167" y="596"/>
                  </a:lnTo>
                  <a:cubicBezTo>
                    <a:pt x="167" y="691"/>
                    <a:pt x="95" y="762"/>
                    <a:pt x="0" y="762"/>
                  </a:cubicBezTo>
                  <a:lnTo>
                    <a:pt x="667" y="762"/>
                  </a:lnTo>
                  <a:cubicBezTo>
                    <a:pt x="762" y="762"/>
                    <a:pt x="834" y="691"/>
                    <a:pt x="834" y="596"/>
                  </a:cubicBezTo>
                  <a:lnTo>
                    <a:pt x="834" y="167"/>
                  </a:lnTo>
                  <a:cubicBezTo>
                    <a:pt x="834" y="72"/>
                    <a:pt x="762" y="0"/>
                    <a:pt x="66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87195" y="1783198"/>
              <a:ext cx="331080" cy="330508"/>
            </a:xfrm>
            <a:custGeom>
              <a:avLst/>
              <a:gdLst/>
              <a:ahLst/>
              <a:cxnLst/>
              <a:rect l="l" t="t" r="r" b="b"/>
              <a:pathLst>
                <a:path w="9836" h="9819" extrusionOk="0">
                  <a:moveTo>
                    <a:pt x="8169" y="1"/>
                  </a:moveTo>
                  <a:cubicBezTo>
                    <a:pt x="8109" y="1"/>
                    <a:pt x="8050" y="18"/>
                    <a:pt x="8002" y="54"/>
                  </a:cubicBezTo>
                  <a:lnTo>
                    <a:pt x="6669" y="1412"/>
                  </a:lnTo>
                  <a:cubicBezTo>
                    <a:pt x="6573" y="1507"/>
                    <a:pt x="6573" y="1626"/>
                    <a:pt x="6645" y="1721"/>
                  </a:cubicBezTo>
                  <a:cubicBezTo>
                    <a:pt x="7812" y="3102"/>
                    <a:pt x="7740" y="5150"/>
                    <a:pt x="6454" y="6436"/>
                  </a:cubicBezTo>
                  <a:cubicBezTo>
                    <a:pt x="5777" y="7114"/>
                    <a:pt x="4888" y="7454"/>
                    <a:pt x="3997" y="7454"/>
                  </a:cubicBezTo>
                  <a:cubicBezTo>
                    <a:pt x="3196" y="7454"/>
                    <a:pt x="2393" y="7179"/>
                    <a:pt x="1739" y="6627"/>
                  </a:cubicBezTo>
                  <a:cubicBezTo>
                    <a:pt x="1695" y="6594"/>
                    <a:pt x="1645" y="6576"/>
                    <a:pt x="1596" y="6576"/>
                  </a:cubicBezTo>
                  <a:cubicBezTo>
                    <a:pt x="1538" y="6576"/>
                    <a:pt x="1480" y="6600"/>
                    <a:pt x="1429" y="6651"/>
                  </a:cubicBezTo>
                  <a:lnTo>
                    <a:pt x="72" y="7984"/>
                  </a:lnTo>
                  <a:cubicBezTo>
                    <a:pt x="1" y="8080"/>
                    <a:pt x="1" y="8246"/>
                    <a:pt x="72" y="8318"/>
                  </a:cubicBezTo>
                  <a:lnTo>
                    <a:pt x="739" y="8985"/>
                  </a:lnTo>
                  <a:cubicBezTo>
                    <a:pt x="786" y="9032"/>
                    <a:pt x="846" y="9056"/>
                    <a:pt x="906" y="9056"/>
                  </a:cubicBezTo>
                  <a:cubicBezTo>
                    <a:pt x="965" y="9056"/>
                    <a:pt x="1025" y="9032"/>
                    <a:pt x="1072" y="8985"/>
                  </a:cubicBezTo>
                  <a:lnTo>
                    <a:pt x="1644" y="8413"/>
                  </a:lnTo>
                  <a:cubicBezTo>
                    <a:pt x="1930" y="8556"/>
                    <a:pt x="2215" y="8675"/>
                    <a:pt x="2525" y="8770"/>
                  </a:cubicBezTo>
                  <a:lnTo>
                    <a:pt x="2525" y="9580"/>
                  </a:lnTo>
                  <a:cubicBezTo>
                    <a:pt x="2525" y="9723"/>
                    <a:pt x="2644" y="9818"/>
                    <a:pt x="2763" y="9818"/>
                  </a:cubicBezTo>
                  <a:lnTo>
                    <a:pt x="5216" y="9818"/>
                  </a:lnTo>
                  <a:cubicBezTo>
                    <a:pt x="5359" y="9818"/>
                    <a:pt x="5454" y="9723"/>
                    <a:pt x="5454" y="9580"/>
                  </a:cubicBezTo>
                  <a:lnTo>
                    <a:pt x="5454" y="8794"/>
                  </a:lnTo>
                  <a:cubicBezTo>
                    <a:pt x="5764" y="8699"/>
                    <a:pt x="6073" y="8556"/>
                    <a:pt x="6359" y="8413"/>
                  </a:cubicBezTo>
                  <a:lnTo>
                    <a:pt x="6931" y="8985"/>
                  </a:lnTo>
                  <a:cubicBezTo>
                    <a:pt x="6966" y="9032"/>
                    <a:pt x="7026" y="9056"/>
                    <a:pt x="7088" y="9056"/>
                  </a:cubicBezTo>
                  <a:cubicBezTo>
                    <a:pt x="7151" y="9056"/>
                    <a:pt x="7216" y="9032"/>
                    <a:pt x="7264" y="8985"/>
                  </a:cubicBezTo>
                  <a:lnTo>
                    <a:pt x="9002" y="7246"/>
                  </a:lnTo>
                  <a:cubicBezTo>
                    <a:pt x="9098" y="7151"/>
                    <a:pt x="9098" y="7008"/>
                    <a:pt x="9002" y="6913"/>
                  </a:cubicBezTo>
                  <a:lnTo>
                    <a:pt x="8431" y="6341"/>
                  </a:lnTo>
                  <a:cubicBezTo>
                    <a:pt x="8574" y="6055"/>
                    <a:pt x="8693" y="5746"/>
                    <a:pt x="8788" y="5436"/>
                  </a:cubicBezTo>
                  <a:lnTo>
                    <a:pt x="9598" y="5436"/>
                  </a:lnTo>
                  <a:cubicBezTo>
                    <a:pt x="9741" y="5436"/>
                    <a:pt x="9836" y="5341"/>
                    <a:pt x="9836" y="5222"/>
                  </a:cubicBezTo>
                  <a:lnTo>
                    <a:pt x="9836" y="2745"/>
                  </a:lnTo>
                  <a:cubicBezTo>
                    <a:pt x="9836" y="2626"/>
                    <a:pt x="9741" y="2507"/>
                    <a:pt x="9598" y="2507"/>
                  </a:cubicBezTo>
                  <a:lnTo>
                    <a:pt x="8788" y="2507"/>
                  </a:lnTo>
                  <a:cubicBezTo>
                    <a:pt x="8693" y="2197"/>
                    <a:pt x="8574" y="1912"/>
                    <a:pt x="8431" y="1626"/>
                  </a:cubicBezTo>
                  <a:lnTo>
                    <a:pt x="9002" y="1054"/>
                  </a:lnTo>
                  <a:cubicBezTo>
                    <a:pt x="9098" y="959"/>
                    <a:pt x="9098" y="816"/>
                    <a:pt x="9002" y="721"/>
                  </a:cubicBezTo>
                  <a:lnTo>
                    <a:pt x="8336" y="54"/>
                  </a:lnTo>
                  <a:cubicBezTo>
                    <a:pt x="8288" y="18"/>
                    <a:pt x="8228" y="1"/>
                    <a:pt x="8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424086" y="1819484"/>
              <a:ext cx="251709" cy="238313"/>
            </a:xfrm>
            <a:custGeom>
              <a:avLst/>
              <a:gdLst/>
              <a:ahLst/>
              <a:cxnLst/>
              <a:rect l="l" t="t" r="r" b="b"/>
              <a:pathLst>
                <a:path w="7478" h="7080" extrusionOk="0">
                  <a:moveTo>
                    <a:pt x="5906" y="0"/>
                  </a:moveTo>
                  <a:lnTo>
                    <a:pt x="5573" y="334"/>
                  </a:lnTo>
                  <a:cubicBezTo>
                    <a:pt x="5477" y="429"/>
                    <a:pt x="5477" y="572"/>
                    <a:pt x="5549" y="667"/>
                  </a:cubicBezTo>
                  <a:cubicBezTo>
                    <a:pt x="6716" y="2024"/>
                    <a:pt x="6644" y="4072"/>
                    <a:pt x="5358" y="5358"/>
                  </a:cubicBezTo>
                  <a:cubicBezTo>
                    <a:pt x="4681" y="6036"/>
                    <a:pt x="3792" y="6376"/>
                    <a:pt x="2901" y="6376"/>
                  </a:cubicBezTo>
                  <a:cubicBezTo>
                    <a:pt x="2100" y="6376"/>
                    <a:pt x="1297" y="6101"/>
                    <a:pt x="643" y="5549"/>
                  </a:cubicBezTo>
                  <a:cubicBezTo>
                    <a:pt x="599" y="5516"/>
                    <a:pt x="544" y="5498"/>
                    <a:pt x="492" y="5498"/>
                  </a:cubicBezTo>
                  <a:cubicBezTo>
                    <a:pt x="431" y="5498"/>
                    <a:pt x="372" y="5522"/>
                    <a:pt x="333" y="5573"/>
                  </a:cubicBezTo>
                  <a:lnTo>
                    <a:pt x="0" y="5906"/>
                  </a:lnTo>
                  <a:cubicBezTo>
                    <a:pt x="804" y="6686"/>
                    <a:pt x="1854" y="7079"/>
                    <a:pt x="2905" y="7079"/>
                  </a:cubicBezTo>
                  <a:cubicBezTo>
                    <a:pt x="3973" y="7079"/>
                    <a:pt x="5043" y="6674"/>
                    <a:pt x="5858" y="5859"/>
                  </a:cubicBezTo>
                  <a:cubicBezTo>
                    <a:pt x="7454" y="4239"/>
                    <a:pt x="7478" y="1643"/>
                    <a:pt x="5906"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5381574" y="1778587"/>
              <a:ext cx="341514" cy="340707"/>
            </a:xfrm>
            <a:custGeom>
              <a:avLst/>
              <a:gdLst/>
              <a:ahLst/>
              <a:cxnLst/>
              <a:rect l="l" t="t" r="r" b="b"/>
              <a:pathLst>
                <a:path w="10146" h="10122" extrusionOk="0">
                  <a:moveTo>
                    <a:pt x="5907" y="691"/>
                  </a:moveTo>
                  <a:cubicBezTo>
                    <a:pt x="5907" y="691"/>
                    <a:pt x="5931" y="691"/>
                    <a:pt x="5931" y="715"/>
                  </a:cubicBezTo>
                  <a:lnTo>
                    <a:pt x="5931" y="1144"/>
                  </a:lnTo>
                  <a:cubicBezTo>
                    <a:pt x="5931" y="1168"/>
                    <a:pt x="5907" y="1168"/>
                    <a:pt x="5907" y="1168"/>
                  </a:cubicBezTo>
                  <a:lnTo>
                    <a:pt x="2406" y="1168"/>
                  </a:lnTo>
                  <a:cubicBezTo>
                    <a:pt x="2406" y="1168"/>
                    <a:pt x="2406" y="1168"/>
                    <a:pt x="2406" y="1144"/>
                  </a:cubicBezTo>
                  <a:lnTo>
                    <a:pt x="2406" y="715"/>
                  </a:lnTo>
                  <a:cubicBezTo>
                    <a:pt x="2406" y="691"/>
                    <a:pt x="2406" y="691"/>
                    <a:pt x="2406" y="691"/>
                  </a:cubicBezTo>
                  <a:close/>
                  <a:moveTo>
                    <a:pt x="5764" y="1477"/>
                  </a:moveTo>
                  <a:lnTo>
                    <a:pt x="5764" y="2263"/>
                  </a:lnTo>
                  <a:cubicBezTo>
                    <a:pt x="5764" y="2287"/>
                    <a:pt x="5764" y="2287"/>
                    <a:pt x="5740" y="2287"/>
                  </a:cubicBezTo>
                  <a:lnTo>
                    <a:pt x="4930" y="2287"/>
                  </a:lnTo>
                  <a:cubicBezTo>
                    <a:pt x="4835" y="2287"/>
                    <a:pt x="4764" y="2358"/>
                    <a:pt x="4764" y="2430"/>
                  </a:cubicBezTo>
                  <a:cubicBezTo>
                    <a:pt x="4764" y="2525"/>
                    <a:pt x="4835" y="2573"/>
                    <a:pt x="4930" y="2573"/>
                  </a:cubicBezTo>
                  <a:lnTo>
                    <a:pt x="5431" y="2573"/>
                  </a:lnTo>
                  <a:lnTo>
                    <a:pt x="5431" y="2977"/>
                  </a:lnTo>
                  <a:cubicBezTo>
                    <a:pt x="5431" y="3120"/>
                    <a:pt x="5526" y="3239"/>
                    <a:pt x="5669" y="3287"/>
                  </a:cubicBezTo>
                  <a:cubicBezTo>
                    <a:pt x="5883" y="3335"/>
                    <a:pt x="6050" y="3525"/>
                    <a:pt x="6050" y="3740"/>
                  </a:cubicBezTo>
                  <a:lnTo>
                    <a:pt x="6050" y="3859"/>
                  </a:lnTo>
                  <a:lnTo>
                    <a:pt x="2287" y="3859"/>
                  </a:lnTo>
                  <a:lnTo>
                    <a:pt x="2287" y="3740"/>
                  </a:lnTo>
                  <a:cubicBezTo>
                    <a:pt x="2287" y="3525"/>
                    <a:pt x="2430" y="3335"/>
                    <a:pt x="2644" y="3287"/>
                  </a:cubicBezTo>
                  <a:cubicBezTo>
                    <a:pt x="2787" y="3239"/>
                    <a:pt x="2906" y="3120"/>
                    <a:pt x="2906" y="2977"/>
                  </a:cubicBezTo>
                  <a:lnTo>
                    <a:pt x="2906" y="2573"/>
                  </a:lnTo>
                  <a:lnTo>
                    <a:pt x="4240" y="2573"/>
                  </a:lnTo>
                  <a:cubicBezTo>
                    <a:pt x="4335" y="2573"/>
                    <a:pt x="4407" y="2525"/>
                    <a:pt x="4407" y="2430"/>
                  </a:cubicBezTo>
                  <a:cubicBezTo>
                    <a:pt x="4407" y="2358"/>
                    <a:pt x="4335" y="2287"/>
                    <a:pt x="4240" y="2287"/>
                  </a:cubicBezTo>
                  <a:lnTo>
                    <a:pt x="2573" y="2287"/>
                  </a:lnTo>
                  <a:cubicBezTo>
                    <a:pt x="2573" y="2287"/>
                    <a:pt x="2573" y="2287"/>
                    <a:pt x="2573" y="2263"/>
                  </a:cubicBezTo>
                  <a:lnTo>
                    <a:pt x="2573" y="1477"/>
                  </a:lnTo>
                  <a:close/>
                  <a:moveTo>
                    <a:pt x="3573" y="4168"/>
                  </a:moveTo>
                  <a:lnTo>
                    <a:pt x="3573" y="6526"/>
                  </a:lnTo>
                  <a:cubicBezTo>
                    <a:pt x="3573" y="6550"/>
                    <a:pt x="3549" y="6573"/>
                    <a:pt x="3525" y="6573"/>
                  </a:cubicBezTo>
                  <a:lnTo>
                    <a:pt x="3192" y="6573"/>
                  </a:lnTo>
                  <a:cubicBezTo>
                    <a:pt x="3168" y="6573"/>
                    <a:pt x="3144" y="6550"/>
                    <a:pt x="3144" y="6526"/>
                  </a:cubicBezTo>
                  <a:lnTo>
                    <a:pt x="3144" y="4168"/>
                  </a:lnTo>
                  <a:close/>
                  <a:moveTo>
                    <a:pt x="7169" y="1430"/>
                  </a:moveTo>
                  <a:cubicBezTo>
                    <a:pt x="8598" y="3025"/>
                    <a:pt x="8526" y="5430"/>
                    <a:pt x="7002" y="6954"/>
                  </a:cubicBezTo>
                  <a:cubicBezTo>
                    <a:pt x="6216" y="7764"/>
                    <a:pt x="5192" y="8145"/>
                    <a:pt x="4145" y="8145"/>
                  </a:cubicBezTo>
                  <a:cubicBezTo>
                    <a:pt x="3192" y="8145"/>
                    <a:pt x="2239" y="7812"/>
                    <a:pt x="1477" y="7121"/>
                  </a:cubicBezTo>
                  <a:lnTo>
                    <a:pt x="1692" y="6883"/>
                  </a:lnTo>
                  <a:cubicBezTo>
                    <a:pt x="1715" y="6871"/>
                    <a:pt x="1739" y="6865"/>
                    <a:pt x="1760" y="6865"/>
                  </a:cubicBezTo>
                  <a:cubicBezTo>
                    <a:pt x="1781" y="6865"/>
                    <a:pt x="1799" y="6871"/>
                    <a:pt x="1811" y="6883"/>
                  </a:cubicBezTo>
                  <a:cubicBezTo>
                    <a:pt x="2382" y="7359"/>
                    <a:pt x="3049" y="7645"/>
                    <a:pt x="3787" y="7740"/>
                  </a:cubicBezTo>
                  <a:cubicBezTo>
                    <a:pt x="3859" y="7740"/>
                    <a:pt x="3930" y="7669"/>
                    <a:pt x="3954" y="7597"/>
                  </a:cubicBezTo>
                  <a:cubicBezTo>
                    <a:pt x="3954" y="7526"/>
                    <a:pt x="3906" y="7455"/>
                    <a:pt x="3811" y="7431"/>
                  </a:cubicBezTo>
                  <a:cubicBezTo>
                    <a:pt x="3263" y="7383"/>
                    <a:pt x="2740" y="7193"/>
                    <a:pt x="2287" y="6859"/>
                  </a:cubicBezTo>
                  <a:lnTo>
                    <a:pt x="2287" y="4168"/>
                  </a:lnTo>
                  <a:lnTo>
                    <a:pt x="2859" y="4168"/>
                  </a:lnTo>
                  <a:lnTo>
                    <a:pt x="2859" y="6526"/>
                  </a:lnTo>
                  <a:cubicBezTo>
                    <a:pt x="2859" y="6716"/>
                    <a:pt x="3001" y="6859"/>
                    <a:pt x="3192" y="6859"/>
                  </a:cubicBezTo>
                  <a:lnTo>
                    <a:pt x="3525" y="6859"/>
                  </a:lnTo>
                  <a:cubicBezTo>
                    <a:pt x="3716" y="6859"/>
                    <a:pt x="3859" y="6716"/>
                    <a:pt x="3859" y="6526"/>
                  </a:cubicBezTo>
                  <a:lnTo>
                    <a:pt x="3859" y="4168"/>
                  </a:lnTo>
                  <a:lnTo>
                    <a:pt x="6050" y="4168"/>
                  </a:lnTo>
                  <a:lnTo>
                    <a:pt x="6050" y="6859"/>
                  </a:lnTo>
                  <a:cubicBezTo>
                    <a:pt x="5573" y="7193"/>
                    <a:pt x="5026" y="7383"/>
                    <a:pt x="4454" y="7431"/>
                  </a:cubicBezTo>
                  <a:cubicBezTo>
                    <a:pt x="4383" y="7455"/>
                    <a:pt x="4311" y="7526"/>
                    <a:pt x="4335" y="7597"/>
                  </a:cubicBezTo>
                  <a:cubicBezTo>
                    <a:pt x="4335" y="7669"/>
                    <a:pt x="4407" y="7740"/>
                    <a:pt x="4478" y="7740"/>
                  </a:cubicBezTo>
                  <a:cubicBezTo>
                    <a:pt x="5335" y="7669"/>
                    <a:pt x="6121" y="7288"/>
                    <a:pt x="6717" y="6693"/>
                  </a:cubicBezTo>
                  <a:cubicBezTo>
                    <a:pt x="7383" y="6026"/>
                    <a:pt x="7741" y="5168"/>
                    <a:pt x="7788" y="4263"/>
                  </a:cubicBezTo>
                  <a:cubicBezTo>
                    <a:pt x="7812" y="3358"/>
                    <a:pt x="7526" y="2477"/>
                    <a:pt x="6931" y="1787"/>
                  </a:cubicBezTo>
                  <a:cubicBezTo>
                    <a:pt x="6907" y="1739"/>
                    <a:pt x="6907" y="1691"/>
                    <a:pt x="6931" y="1668"/>
                  </a:cubicBezTo>
                  <a:lnTo>
                    <a:pt x="7169" y="1430"/>
                  </a:lnTo>
                  <a:close/>
                  <a:moveTo>
                    <a:pt x="8336" y="1"/>
                  </a:moveTo>
                  <a:cubicBezTo>
                    <a:pt x="8241" y="1"/>
                    <a:pt x="8145" y="24"/>
                    <a:pt x="8074" y="96"/>
                  </a:cubicBezTo>
                  <a:lnTo>
                    <a:pt x="6717" y="1453"/>
                  </a:lnTo>
                  <a:cubicBezTo>
                    <a:pt x="6574" y="1596"/>
                    <a:pt x="6574" y="1811"/>
                    <a:pt x="6693" y="1977"/>
                  </a:cubicBezTo>
                  <a:cubicBezTo>
                    <a:pt x="7812" y="3287"/>
                    <a:pt x="7741" y="5264"/>
                    <a:pt x="6526" y="6478"/>
                  </a:cubicBezTo>
                  <a:cubicBezTo>
                    <a:pt x="6455" y="6526"/>
                    <a:pt x="6407" y="6597"/>
                    <a:pt x="6336" y="6645"/>
                  </a:cubicBezTo>
                  <a:lnTo>
                    <a:pt x="6336" y="3740"/>
                  </a:lnTo>
                  <a:cubicBezTo>
                    <a:pt x="6336" y="3382"/>
                    <a:pt x="6097" y="3073"/>
                    <a:pt x="5740" y="3001"/>
                  </a:cubicBezTo>
                  <a:cubicBezTo>
                    <a:pt x="5740" y="3001"/>
                    <a:pt x="5716" y="2977"/>
                    <a:pt x="5716" y="2977"/>
                  </a:cubicBezTo>
                  <a:lnTo>
                    <a:pt x="5716" y="2596"/>
                  </a:lnTo>
                  <a:lnTo>
                    <a:pt x="5740" y="2596"/>
                  </a:lnTo>
                  <a:cubicBezTo>
                    <a:pt x="5931" y="2596"/>
                    <a:pt x="6050" y="2454"/>
                    <a:pt x="6050" y="2263"/>
                  </a:cubicBezTo>
                  <a:lnTo>
                    <a:pt x="6050" y="1430"/>
                  </a:lnTo>
                  <a:cubicBezTo>
                    <a:pt x="6169" y="1382"/>
                    <a:pt x="6216" y="1287"/>
                    <a:pt x="6216" y="1168"/>
                  </a:cubicBezTo>
                  <a:lnTo>
                    <a:pt x="6216" y="715"/>
                  </a:lnTo>
                  <a:cubicBezTo>
                    <a:pt x="6216" y="548"/>
                    <a:pt x="6074" y="406"/>
                    <a:pt x="5907" y="406"/>
                  </a:cubicBezTo>
                  <a:lnTo>
                    <a:pt x="2406" y="406"/>
                  </a:lnTo>
                  <a:cubicBezTo>
                    <a:pt x="2239" y="406"/>
                    <a:pt x="2097" y="548"/>
                    <a:pt x="2097" y="715"/>
                  </a:cubicBezTo>
                  <a:lnTo>
                    <a:pt x="2097" y="1168"/>
                  </a:lnTo>
                  <a:cubicBezTo>
                    <a:pt x="2097" y="1287"/>
                    <a:pt x="2168" y="1382"/>
                    <a:pt x="2263" y="1430"/>
                  </a:cubicBezTo>
                  <a:lnTo>
                    <a:pt x="2263" y="2263"/>
                  </a:lnTo>
                  <a:cubicBezTo>
                    <a:pt x="2263" y="2454"/>
                    <a:pt x="2406" y="2596"/>
                    <a:pt x="2573" y="2596"/>
                  </a:cubicBezTo>
                  <a:lnTo>
                    <a:pt x="2597" y="2596"/>
                  </a:lnTo>
                  <a:lnTo>
                    <a:pt x="2597" y="2977"/>
                  </a:lnTo>
                  <a:cubicBezTo>
                    <a:pt x="2597" y="2977"/>
                    <a:pt x="2597" y="3001"/>
                    <a:pt x="2573" y="3001"/>
                  </a:cubicBezTo>
                  <a:cubicBezTo>
                    <a:pt x="2239" y="3073"/>
                    <a:pt x="1977" y="3382"/>
                    <a:pt x="1977" y="3740"/>
                  </a:cubicBezTo>
                  <a:lnTo>
                    <a:pt x="1977" y="6645"/>
                  </a:lnTo>
                  <a:cubicBezTo>
                    <a:pt x="1916" y="6593"/>
                    <a:pt x="1841" y="6569"/>
                    <a:pt x="1764" y="6569"/>
                  </a:cubicBezTo>
                  <a:cubicBezTo>
                    <a:pt x="1663" y="6569"/>
                    <a:pt x="1558" y="6611"/>
                    <a:pt x="1477" y="6693"/>
                  </a:cubicBezTo>
                  <a:lnTo>
                    <a:pt x="144" y="8026"/>
                  </a:lnTo>
                  <a:cubicBezTo>
                    <a:pt x="1" y="8169"/>
                    <a:pt x="1" y="8431"/>
                    <a:pt x="144" y="8574"/>
                  </a:cubicBezTo>
                  <a:lnTo>
                    <a:pt x="787" y="9217"/>
                  </a:lnTo>
                  <a:cubicBezTo>
                    <a:pt x="870" y="9300"/>
                    <a:pt x="971" y="9342"/>
                    <a:pt x="1070" y="9342"/>
                  </a:cubicBezTo>
                  <a:cubicBezTo>
                    <a:pt x="1168" y="9342"/>
                    <a:pt x="1263" y="9300"/>
                    <a:pt x="1334" y="9217"/>
                  </a:cubicBezTo>
                  <a:lnTo>
                    <a:pt x="1835" y="8741"/>
                  </a:lnTo>
                  <a:cubicBezTo>
                    <a:pt x="2073" y="8836"/>
                    <a:pt x="2311" y="8955"/>
                    <a:pt x="2549" y="9026"/>
                  </a:cubicBezTo>
                  <a:lnTo>
                    <a:pt x="2549" y="9717"/>
                  </a:lnTo>
                  <a:cubicBezTo>
                    <a:pt x="2549" y="9931"/>
                    <a:pt x="2716" y="10122"/>
                    <a:pt x="2930" y="10122"/>
                  </a:cubicBezTo>
                  <a:lnTo>
                    <a:pt x="5383" y="10122"/>
                  </a:lnTo>
                  <a:cubicBezTo>
                    <a:pt x="5597" y="10122"/>
                    <a:pt x="5788" y="9931"/>
                    <a:pt x="5788" y="9717"/>
                  </a:cubicBezTo>
                  <a:lnTo>
                    <a:pt x="5788" y="9026"/>
                  </a:lnTo>
                  <a:cubicBezTo>
                    <a:pt x="6026" y="8955"/>
                    <a:pt x="6264" y="8836"/>
                    <a:pt x="6478" y="8741"/>
                  </a:cubicBezTo>
                  <a:lnTo>
                    <a:pt x="6978" y="9217"/>
                  </a:lnTo>
                  <a:cubicBezTo>
                    <a:pt x="7050" y="9300"/>
                    <a:pt x="7151" y="9342"/>
                    <a:pt x="7252" y="9342"/>
                  </a:cubicBezTo>
                  <a:cubicBezTo>
                    <a:pt x="7354" y="9342"/>
                    <a:pt x="7455" y="9300"/>
                    <a:pt x="7526" y="9217"/>
                  </a:cubicBezTo>
                  <a:lnTo>
                    <a:pt x="9265" y="7478"/>
                  </a:lnTo>
                  <a:cubicBezTo>
                    <a:pt x="9336" y="7407"/>
                    <a:pt x="9384" y="7312"/>
                    <a:pt x="9384" y="7216"/>
                  </a:cubicBezTo>
                  <a:cubicBezTo>
                    <a:pt x="9384" y="7097"/>
                    <a:pt x="9336" y="7002"/>
                    <a:pt x="9265" y="6931"/>
                  </a:cubicBezTo>
                  <a:lnTo>
                    <a:pt x="8765" y="6454"/>
                  </a:lnTo>
                  <a:cubicBezTo>
                    <a:pt x="8884" y="6216"/>
                    <a:pt x="8979" y="5978"/>
                    <a:pt x="9074" y="5740"/>
                  </a:cubicBezTo>
                  <a:lnTo>
                    <a:pt x="9765" y="5740"/>
                  </a:lnTo>
                  <a:cubicBezTo>
                    <a:pt x="9979" y="5740"/>
                    <a:pt x="10146" y="5549"/>
                    <a:pt x="10146" y="5359"/>
                  </a:cubicBezTo>
                  <a:lnTo>
                    <a:pt x="10146" y="4168"/>
                  </a:lnTo>
                  <a:cubicBezTo>
                    <a:pt x="10146" y="4097"/>
                    <a:pt x="10098" y="4025"/>
                    <a:pt x="10003" y="4025"/>
                  </a:cubicBezTo>
                  <a:cubicBezTo>
                    <a:pt x="9931" y="4025"/>
                    <a:pt x="9860" y="4097"/>
                    <a:pt x="9860" y="4168"/>
                  </a:cubicBezTo>
                  <a:lnTo>
                    <a:pt x="9860" y="5359"/>
                  </a:lnTo>
                  <a:cubicBezTo>
                    <a:pt x="9860" y="5407"/>
                    <a:pt x="9812" y="5430"/>
                    <a:pt x="9765" y="5430"/>
                  </a:cubicBezTo>
                  <a:lnTo>
                    <a:pt x="8955" y="5430"/>
                  </a:lnTo>
                  <a:cubicBezTo>
                    <a:pt x="8907" y="5430"/>
                    <a:pt x="8836" y="5478"/>
                    <a:pt x="8812" y="5549"/>
                  </a:cubicBezTo>
                  <a:cubicBezTo>
                    <a:pt x="8741" y="5835"/>
                    <a:pt x="8598" y="6121"/>
                    <a:pt x="8455" y="6407"/>
                  </a:cubicBezTo>
                  <a:cubicBezTo>
                    <a:pt x="8431" y="6454"/>
                    <a:pt x="8431" y="6526"/>
                    <a:pt x="8479" y="6573"/>
                  </a:cubicBezTo>
                  <a:lnTo>
                    <a:pt x="9050" y="7145"/>
                  </a:lnTo>
                  <a:cubicBezTo>
                    <a:pt x="9074" y="7169"/>
                    <a:pt x="9098" y="7193"/>
                    <a:pt x="9098" y="7216"/>
                  </a:cubicBezTo>
                  <a:cubicBezTo>
                    <a:pt x="9098" y="7240"/>
                    <a:pt x="9074" y="7264"/>
                    <a:pt x="9050" y="7264"/>
                  </a:cubicBezTo>
                  <a:lnTo>
                    <a:pt x="7312" y="9026"/>
                  </a:lnTo>
                  <a:cubicBezTo>
                    <a:pt x="7300" y="9038"/>
                    <a:pt x="7276" y="9044"/>
                    <a:pt x="7252" y="9044"/>
                  </a:cubicBezTo>
                  <a:cubicBezTo>
                    <a:pt x="7229" y="9044"/>
                    <a:pt x="7205" y="9038"/>
                    <a:pt x="7193" y="9026"/>
                  </a:cubicBezTo>
                  <a:lnTo>
                    <a:pt x="6621" y="8455"/>
                  </a:lnTo>
                  <a:cubicBezTo>
                    <a:pt x="6586" y="8420"/>
                    <a:pt x="6539" y="8398"/>
                    <a:pt x="6497" y="8398"/>
                  </a:cubicBezTo>
                  <a:cubicBezTo>
                    <a:pt x="6482" y="8398"/>
                    <a:pt x="6467" y="8401"/>
                    <a:pt x="6455" y="8407"/>
                  </a:cubicBezTo>
                  <a:cubicBezTo>
                    <a:pt x="6169" y="8574"/>
                    <a:pt x="5883" y="8693"/>
                    <a:pt x="5597" y="8764"/>
                  </a:cubicBezTo>
                  <a:cubicBezTo>
                    <a:pt x="5526" y="8788"/>
                    <a:pt x="5478" y="8860"/>
                    <a:pt x="5478" y="8907"/>
                  </a:cubicBezTo>
                  <a:lnTo>
                    <a:pt x="5478" y="9717"/>
                  </a:lnTo>
                  <a:cubicBezTo>
                    <a:pt x="5478" y="9765"/>
                    <a:pt x="5454" y="9812"/>
                    <a:pt x="5407" y="9812"/>
                  </a:cubicBezTo>
                  <a:lnTo>
                    <a:pt x="2930" y="9812"/>
                  </a:lnTo>
                  <a:cubicBezTo>
                    <a:pt x="2882" y="9812"/>
                    <a:pt x="2835" y="9765"/>
                    <a:pt x="2835" y="9717"/>
                  </a:cubicBezTo>
                  <a:lnTo>
                    <a:pt x="2835" y="8931"/>
                  </a:lnTo>
                  <a:cubicBezTo>
                    <a:pt x="2835" y="8860"/>
                    <a:pt x="2811" y="8788"/>
                    <a:pt x="2740" y="8788"/>
                  </a:cubicBezTo>
                  <a:cubicBezTo>
                    <a:pt x="2454" y="8693"/>
                    <a:pt x="2144" y="8574"/>
                    <a:pt x="1882" y="8431"/>
                  </a:cubicBezTo>
                  <a:cubicBezTo>
                    <a:pt x="1864" y="8413"/>
                    <a:pt x="1842" y="8405"/>
                    <a:pt x="1820" y="8405"/>
                  </a:cubicBezTo>
                  <a:cubicBezTo>
                    <a:pt x="1783" y="8405"/>
                    <a:pt x="1745" y="8425"/>
                    <a:pt x="1715" y="8455"/>
                  </a:cubicBezTo>
                  <a:lnTo>
                    <a:pt x="1144" y="9026"/>
                  </a:lnTo>
                  <a:cubicBezTo>
                    <a:pt x="1120" y="9038"/>
                    <a:pt x="1096" y="9044"/>
                    <a:pt x="1073" y="9044"/>
                  </a:cubicBezTo>
                  <a:cubicBezTo>
                    <a:pt x="1049" y="9044"/>
                    <a:pt x="1025" y="9038"/>
                    <a:pt x="1001" y="9026"/>
                  </a:cubicBezTo>
                  <a:lnTo>
                    <a:pt x="358" y="8360"/>
                  </a:lnTo>
                  <a:cubicBezTo>
                    <a:pt x="334" y="8336"/>
                    <a:pt x="334" y="8264"/>
                    <a:pt x="358" y="8240"/>
                  </a:cubicBezTo>
                  <a:lnTo>
                    <a:pt x="1263" y="7335"/>
                  </a:lnTo>
                  <a:cubicBezTo>
                    <a:pt x="2049" y="8050"/>
                    <a:pt x="3073" y="8455"/>
                    <a:pt x="4145" y="8455"/>
                  </a:cubicBezTo>
                  <a:lnTo>
                    <a:pt x="4216" y="8455"/>
                  </a:lnTo>
                  <a:cubicBezTo>
                    <a:pt x="5359" y="8431"/>
                    <a:pt x="6431" y="7978"/>
                    <a:pt x="7217" y="7169"/>
                  </a:cubicBezTo>
                  <a:cubicBezTo>
                    <a:pt x="8026" y="6383"/>
                    <a:pt x="8479" y="5311"/>
                    <a:pt x="8479" y="4168"/>
                  </a:cubicBezTo>
                  <a:cubicBezTo>
                    <a:pt x="8503" y="3073"/>
                    <a:pt x="8122" y="2025"/>
                    <a:pt x="7383" y="1215"/>
                  </a:cubicBezTo>
                  <a:lnTo>
                    <a:pt x="8288" y="310"/>
                  </a:lnTo>
                  <a:cubicBezTo>
                    <a:pt x="8312" y="286"/>
                    <a:pt x="8336" y="286"/>
                    <a:pt x="8360" y="286"/>
                  </a:cubicBezTo>
                  <a:cubicBezTo>
                    <a:pt x="8384" y="286"/>
                    <a:pt x="8384" y="286"/>
                    <a:pt x="8407" y="310"/>
                  </a:cubicBezTo>
                  <a:lnTo>
                    <a:pt x="9074" y="977"/>
                  </a:lnTo>
                  <a:cubicBezTo>
                    <a:pt x="9074" y="977"/>
                    <a:pt x="9098" y="1001"/>
                    <a:pt x="9098" y="1025"/>
                  </a:cubicBezTo>
                  <a:cubicBezTo>
                    <a:pt x="9098" y="1049"/>
                    <a:pt x="9074" y="1072"/>
                    <a:pt x="9074" y="1096"/>
                  </a:cubicBezTo>
                  <a:lnTo>
                    <a:pt x="8503" y="1668"/>
                  </a:lnTo>
                  <a:cubicBezTo>
                    <a:pt x="8455" y="1715"/>
                    <a:pt x="8431" y="1787"/>
                    <a:pt x="8479" y="1834"/>
                  </a:cubicBezTo>
                  <a:cubicBezTo>
                    <a:pt x="8622" y="2120"/>
                    <a:pt x="8741" y="2406"/>
                    <a:pt x="8836" y="2692"/>
                  </a:cubicBezTo>
                  <a:cubicBezTo>
                    <a:pt x="8836" y="2763"/>
                    <a:pt x="8907" y="2811"/>
                    <a:pt x="8979" y="2811"/>
                  </a:cubicBezTo>
                  <a:lnTo>
                    <a:pt x="9765" y="2811"/>
                  </a:lnTo>
                  <a:cubicBezTo>
                    <a:pt x="9812" y="2811"/>
                    <a:pt x="9860" y="2835"/>
                    <a:pt x="9860" y="2882"/>
                  </a:cubicBezTo>
                  <a:lnTo>
                    <a:pt x="9860" y="3525"/>
                  </a:lnTo>
                  <a:cubicBezTo>
                    <a:pt x="9860" y="3597"/>
                    <a:pt x="9931" y="3668"/>
                    <a:pt x="10003" y="3668"/>
                  </a:cubicBezTo>
                  <a:cubicBezTo>
                    <a:pt x="10074" y="3668"/>
                    <a:pt x="10146" y="3597"/>
                    <a:pt x="10146" y="3525"/>
                  </a:cubicBezTo>
                  <a:lnTo>
                    <a:pt x="10146" y="2882"/>
                  </a:lnTo>
                  <a:cubicBezTo>
                    <a:pt x="10146" y="2668"/>
                    <a:pt x="9979" y="2501"/>
                    <a:pt x="9765" y="2501"/>
                  </a:cubicBezTo>
                  <a:lnTo>
                    <a:pt x="9074" y="2501"/>
                  </a:lnTo>
                  <a:cubicBezTo>
                    <a:pt x="8979" y="2263"/>
                    <a:pt x="8884" y="2025"/>
                    <a:pt x="8765" y="1787"/>
                  </a:cubicBezTo>
                  <a:lnTo>
                    <a:pt x="9265" y="1310"/>
                  </a:lnTo>
                  <a:cubicBezTo>
                    <a:pt x="9336" y="1239"/>
                    <a:pt x="9384" y="1120"/>
                    <a:pt x="9384" y="1025"/>
                  </a:cubicBezTo>
                  <a:cubicBezTo>
                    <a:pt x="9384" y="929"/>
                    <a:pt x="9336" y="834"/>
                    <a:pt x="9265" y="763"/>
                  </a:cubicBezTo>
                  <a:lnTo>
                    <a:pt x="8622" y="96"/>
                  </a:lnTo>
                  <a:cubicBezTo>
                    <a:pt x="8550" y="24"/>
                    <a:pt x="8431" y="1"/>
                    <a:pt x="8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481935" y="2207841"/>
            <a:ext cx="6698855" cy="135625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5400" dirty="0"/>
              <a:t>Text Preprocessing</a:t>
            </a:r>
            <a:endParaRPr sz="5400" dirty="0"/>
          </a:p>
        </p:txBody>
      </p:sp>
      <p:sp>
        <p:nvSpPr>
          <p:cNvPr id="1127" name="Google Shape;1127;p40"/>
          <p:cNvSpPr txBox="1">
            <a:spLocks noGrp="1"/>
          </p:cNvSpPr>
          <p:nvPr>
            <p:ph type="title" idx="2"/>
          </p:nvPr>
        </p:nvSpPr>
        <p:spPr>
          <a:xfrm>
            <a:off x="3898790" y="1214585"/>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967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46"/>
        <p:cNvGrpSpPr/>
        <p:nvPr/>
      </p:nvGrpSpPr>
      <p:grpSpPr>
        <a:xfrm>
          <a:off x="0" y="0"/>
          <a:ext cx="0" cy="0"/>
          <a:chOff x="0" y="0"/>
          <a:chExt cx="0" cy="0"/>
        </a:xfrm>
      </p:grpSpPr>
      <p:sp>
        <p:nvSpPr>
          <p:cNvPr id="747" name="Google Shape;747;p3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Text Preprocessing</a:t>
            </a:r>
            <a:endParaRPr b="1" dirty="0"/>
          </a:p>
        </p:txBody>
      </p:sp>
      <p:sp>
        <p:nvSpPr>
          <p:cNvPr id="748" name="Google Shape;748;p36"/>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latin typeface="+mn-lt"/>
              </a:rPr>
              <a:t>       To generate the dataset to find the answers to the question we perform the following tasks:</a:t>
            </a:r>
            <a:endParaRPr sz="1200" dirty="0">
              <a:latin typeface="+mn-lt"/>
            </a:endParaRPr>
          </a:p>
          <a:p>
            <a:pPr marL="457200" lvl="0" indent="-187325" algn="l" rtl="0">
              <a:spcBef>
                <a:spcPts val="1200"/>
              </a:spcBef>
              <a:spcAft>
                <a:spcPts val="0"/>
              </a:spcAft>
              <a:buClr>
                <a:schemeClr val="dk1"/>
              </a:buClr>
              <a:buSzPts val="1150"/>
              <a:buAutoNum type="arabicPeriod"/>
            </a:pPr>
            <a:r>
              <a:rPr lang="en" sz="1200" dirty="0">
                <a:latin typeface="+mn-lt"/>
              </a:rPr>
              <a:t>Load metadata into pandas dataframe and select only useful columns.</a:t>
            </a:r>
            <a:endParaRPr sz="1200" dirty="0">
              <a:latin typeface="+mn-lt"/>
            </a:endParaRPr>
          </a:p>
          <a:p>
            <a:pPr marL="457200" lvl="0" indent="-187325" algn="l" rtl="0">
              <a:spcBef>
                <a:spcPts val="0"/>
              </a:spcBef>
              <a:spcAft>
                <a:spcPts val="0"/>
              </a:spcAft>
              <a:buClr>
                <a:schemeClr val="dk1"/>
              </a:buClr>
              <a:buSzPts val="1150"/>
              <a:buAutoNum type="arabicPeriod"/>
            </a:pPr>
            <a:r>
              <a:rPr lang="en" sz="1200" dirty="0">
                <a:latin typeface="+mn-lt"/>
              </a:rPr>
              <a:t>Create a new column for the body text and run an iterator.</a:t>
            </a:r>
            <a:endParaRPr sz="1200" dirty="0">
              <a:latin typeface="+mn-lt"/>
            </a:endParaRPr>
          </a:p>
          <a:p>
            <a:pPr marL="457200" lvl="0" indent="-187325" algn="l" rtl="0">
              <a:spcBef>
                <a:spcPts val="0"/>
              </a:spcBef>
              <a:spcAft>
                <a:spcPts val="0"/>
              </a:spcAft>
              <a:buClr>
                <a:schemeClr val="dk1"/>
              </a:buClr>
              <a:buSzPts val="1150"/>
              <a:buAutoNum type="arabicPeriod"/>
            </a:pPr>
            <a:r>
              <a:rPr lang="en" sz="1200" dirty="0">
                <a:latin typeface="+mn-lt"/>
              </a:rPr>
              <a:t>While run</a:t>
            </a:r>
            <a:r>
              <a:rPr lang="en-GB" sz="1200" dirty="0" err="1">
                <a:latin typeface="+mn-lt"/>
              </a:rPr>
              <a:t>i</a:t>
            </a:r>
            <a:r>
              <a:rPr lang="en" sz="1200" dirty="0">
                <a:latin typeface="+mn-lt"/>
              </a:rPr>
              <a:t>ng the iterator, get the URL for each row, use beautiful soup to escape the html text and append the final body text to the body text column.</a:t>
            </a:r>
          </a:p>
          <a:p>
            <a:pPr marL="269875" lvl="0" indent="0" algn="l" rtl="0">
              <a:spcBef>
                <a:spcPts val="0"/>
              </a:spcBef>
              <a:spcAft>
                <a:spcPts val="0"/>
              </a:spcAft>
              <a:buClr>
                <a:schemeClr val="dk1"/>
              </a:buClr>
              <a:buSzPts val="1150"/>
              <a:buNone/>
            </a:pPr>
            <a:endParaRPr lang="en" sz="1200" dirty="0">
              <a:latin typeface="+mn-lt"/>
            </a:endParaRPr>
          </a:p>
          <a:p>
            <a:pPr marL="269875" lvl="0" indent="0" algn="l" rtl="0">
              <a:spcBef>
                <a:spcPts val="0"/>
              </a:spcBef>
              <a:spcAft>
                <a:spcPts val="0"/>
              </a:spcAft>
              <a:buClr>
                <a:schemeClr val="dk1"/>
              </a:buClr>
              <a:buSzPts val="1150"/>
              <a:buNone/>
            </a:pPr>
            <a:r>
              <a:rPr lang="en" sz="1200" dirty="0">
                <a:latin typeface="+mn-lt"/>
              </a:rPr>
              <a:t>When a user asks a question, there are two types of inputs, the text input and speech input. To preprocess the input, we perform the following tasks:</a:t>
            </a:r>
          </a:p>
          <a:p>
            <a:pPr marL="269875" lvl="0" indent="0" algn="l" rtl="0">
              <a:spcBef>
                <a:spcPts val="0"/>
              </a:spcBef>
              <a:spcAft>
                <a:spcPts val="0"/>
              </a:spcAft>
              <a:buClr>
                <a:schemeClr val="dk1"/>
              </a:buClr>
              <a:buSzPts val="1150"/>
              <a:buNone/>
            </a:pPr>
            <a:endParaRPr lang="en" sz="1200" dirty="0">
              <a:latin typeface="+mn-lt"/>
            </a:endParaRPr>
          </a:p>
          <a:p>
            <a:pPr marL="457200" lvl="0" indent="-187325" algn="l" rtl="0">
              <a:spcBef>
                <a:spcPts val="0"/>
              </a:spcBef>
              <a:spcAft>
                <a:spcPts val="0"/>
              </a:spcAft>
              <a:buClr>
                <a:schemeClr val="dk1"/>
              </a:buClr>
              <a:buSzPts val="1150"/>
              <a:buAutoNum type="arabicPeriod"/>
            </a:pPr>
            <a:r>
              <a:rPr lang="en" sz="1200" dirty="0">
                <a:latin typeface="+mn-lt"/>
              </a:rPr>
              <a:t>If the user selects the text input, the text is simply passed to the model.</a:t>
            </a:r>
          </a:p>
          <a:p>
            <a:pPr marL="457200" lvl="0" indent="-187325" algn="l" rtl="0">
              <a:spcBef>
                <a:spcPts val="0"/>
              </a:spcBef>
              <a:spcAft>
                <a:spcPts val="0"/>
              </a:spcAft>
              <a:buClr>
                <a:schemeClr val="dk1"/>
              </a:buClr>
              <a:buSzPts val="1150"/>
              <a:buAutoNum type="arabicPeriod"/>
            </a:pPr>
            <a:r>
              <a:rPr lang="en" sz="1200" dirty="0">
                <a:latin typeface="+mn-lt"/>
              </a:rPr>
              <a:t> If the user selects the speech input, the program uses the sound device package to activate the device default microphone and collects the speech with 10 seconds timeout. </a:t>
            </a:r>
          </a:p>
          <a:p>
            <a:pPr marL="457200" lvl="0" indent="-187325" algn="l" rtl="0">
              <a:spcBef>
                <a:spcPts val="0"/>
              </a:spcBef>
              <a:spcAft>
                <a:spcPts val="0"/>
              </a:spcAft>
              <a:buClr>
                <a:schemeClr val="dk1"/>
              </a:buClr>
              <a:buSzPts val="1150"/>
              <a:buAutoNum type="arabicPeriod"/>
            </a:pPr>
            <a:r>
              <a:rPr lang="en" sz="1200" dirty="0">
                <a:latin typeface="+mn-lt"/>
              </a:rPr>
              <a:t>The speech is written to memory as audio chunks wh</a:t>
            </a:r>
            <a:r>
              <a:rPr lang="en-GB" sz="1200" dirty="0">
                <a:latin typeface="+mn-lt"/>
              </a:rPr>
              <a:t>ic</a:t>
            </a:r>
            <a:r>
              <a:rPr lang="en" sz="1200" dirty="0">
                <a:latin typeface="+mn-lt"/>
              </a:rPr>
              <a:t>h is now converted to a  WAV file. The WAV file is passed to a google speech-to-text trans</a:t>
            </a:r>
            <a:r>
              <a:rPr lang="en-GB" sz="1200" dirty="0">
                <a:latin typeface="+mn-lt"/>
              </a:rPr>
              <a:t>la</a:t>
            </a:r>
            <a:r>
              <a:rPr lang="en" sz="1200" dirty="0">
                <a:latin typeface="+mn-lt"/>
              </a:rPr>
              <a:t>tor and the speech is generated.</a:t>
            </a:r>
            <a:endParaRPr lang="en-GB" sz="1200" b="1" dirty="0">
              <a:latin typeface="+mn-lt"/>
            </a:endParaRPr>
          </a:p>
        </p:txBody>
      </p:sp>
      <p:sp>
        <p:nvSpPr>
          <p:cNvPr id="749" name="Google Shape;749;p36"/>
          <p:cNvSpPr/>
          <p:nvPr/>
        </p:nvSpPr>
        <p:spPr>
          <a:xfrm>
            <a:off x="6610992" y="111173"/>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6"/>
          <p:cNvGrpSpPr/>
          <p:nvPr/>
        </p:nvGrpSpPr>
        <p:grpSpPr>
          <a:xfrm>
            <a:off x="6696664" y="184513"/>
            <a:ext cx="775916" cy="767964"/>
            <a:chOff x="1368075" y="1017775"/>
            <a:chExt cx="487875" cy="487875"/>
          </a:xfrm>
        </p:grpSpPr>
        <p:sp>
          <p:nvSpPr>
            <p:cNvPr id="751" name="Google Shape;751;p36"/>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6"/>
          <p:cNvGrpSpPr/>
          <p:nvPr/>
        </p:nvGrpSpPr>
        <p:grpSpPr>
          <a:xfrm rot="6118663">
            <a:off x="7858497" y="539307"/>
            <a:ext cx="1774006" cy="2286068"/>
            <a:chOff x="6657355" y="221675"/>
            <a:chExt cx="2059068" cy="2644025"/>
          </a:xfrm>
        </p:grpSpPr>
        <p:sp>
          <p:nvSpPr>
            <p:cNvPr id="794" name="Google Shape;794;p36"/>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6"/>
            <p:cNvGrpSpPr/>
            <p:nvPr/>
          </p:nvGrpSpPr>
          <p:grpSpPr>
            <a:xfrm>
              <a:off x="6773261" y="340218"/>
              <a:ext cx="1827180" cy="2431077"/>
              <a:chOff x="591475" y="580850"/>
              <a:chExt cx="879975" cy="1170250"/>
            </a:xfrm>
          </p:grpSpPr>
          <p:sp>
            <p:nvSpPr>
              <p:cNvPr id="796" name="Google Shape;796;p36"/>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365116" y="2036195"/>
            <a:ext cx="6800376" cy="195076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Transformer Model (Bert Cased)</a:t>
            </a:r>
            <a:endParaRPr sz="4800"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36663995"/>
      </p:ext>
    </p:extLst>
  </p:cSld>
  <p:clrMapOvr>
    <a:masterClrMapping/>
  </p:clrMapOvr>
</p:sld>
</file>

<file path=ppt/theme/theme1.xml><?xml version="1.0" encoding="utf-8"?>
<a:theme xmlns:a="http://schemas.openxmlformats.org/drawingml/2006/main" name="COVID-19 Vaccine Breakthrough: Case Investigation and Reporting by Slidesgo">
  <a:themeElements>
    <a:clrScheme name="Simple Light">
      <a:dk1>
        <a:srgbClr val="000000"/>
      </a:dk1>
      <a:lt1>
        <a:srgbClr val="FFFFFF"/>
      </a:lt1>
      <a:dk2>
        <a:srgbClr val="185ADB"/>
      </a:dk2>
      <a:lt2>
        <a:srgbClr val="409FF4"/>
      </a:lt2>
      <a:accent1>
        <a:srgbClr val="54BCFC"/>
      </a:accent1>
      <a:accent2>
        <a:srgbClr val="FFC947"/>
      </a:accent2>
      <a:accent3>
        <a:srgbClr val="FFE05C"/>
      </a:accent3>
      <a:accent4>
        <a:srgbClr val="FEDDB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TotalTime>
  <Words>1408</Words>
  <Application>Microsoft Macintosh PowerPoint</Application>
  <PresentationFormat>On-screen Show (16:9)</PresentationFormat>
  <Paragraphs>143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Helvetica Neue</vt:lpstr>
      <vt:lpstr>Poppins</vt:lpstr>
      <vt:lpstr>Roboto</vt:lpstr>
      <vt:lpstr>COVID-19 Vaccine Breakthrough: Case Investigation and Reporting by Slidesgo</vt:lpstr>
      <vt:lpstr>COVID-19 QA:  Question Answering Using a Transformer Models</vt:lpstr>
      <vt:lpstr>Table of contents</vt:lpstr>
      <vt:lpstr>Introduction &amp; Problem Statement</vt:lpstr>
      <vt:lpstr>Introduction &amp; Problem</vt:lpstr>
      <vt:lpstr>Dataset</vt:lpstr>
      <vt:lpstr>Dataset Description</vt:lpstr>
      <vt:lpstr>Text Preprocessing</vt:lpstr>
      <vt:lpstr>Text Preprocessing</vt:lpstr>
      <vt:lpstr>Transformer Model (Bert Cased)</vt:lpstr>
      <vt:lpstr>Transformer Model</vt:lpstr>
      <vt:lpstr>Bert Cased Model</vt:lpstr>
      <vt:lpstr>Experimental Setup &amp; Results</vt:lpstr>
      <vt:lpstr>Experimental Setup</vt:lpstr>
      <vt:lpstr>Results</vt:lpstr>
      <vt:lpstr>Conclusion &amp; Citations</vt:lpstr>
      <vt:lpstr>PowerPoint Presentation</vt:lpstr>
      <vt:lpstr>Citations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QA: Using a Transformer Models</dc:title>
  <cp:lastModifiedBy>SALX HARUNA</cp:lastModifiedBy>
  <cp:revision>95</cp:revision>
  <dcterms:modified xsi:type="dcterms:W3CDTF">2022-04-29T19:27:54Z</dcterms:modified>
</cp:coreProperties>
</file>