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8033-F5CE-4AE9-B35A-757E998D4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AC892-DDB5-4F54-995F-08D2B9153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10E7-731B-4798-A41D-E38682F8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E186-0641-47D4-A5CA-A5B01483CB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F637-EF79-4018-A07D-65957F7A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F7B46-EE22-4795-891B-ADEA7789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9B-9A99-4D8E-B5AF-F160DB5A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6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59DE-EAA4-4B07-84CD-AD304C2E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CD54C-F957-4E34-A60E-0CDD8AB16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CB3B-732F-41B6-9545-53A0EFA5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E186-0641-47D4-A5CA-A5B01483CB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DF84-E149-4465-80F3-C09B1D15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E46D-6FCD-4D5A-B61B-6DFEB5D3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9B-9A99-4D8E-B5AF-F160DB5A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CA7EC-CFD6-40BA-9351-9A32C9C1A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9467E-4D27-4295-96B4-536E98186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253B-19F3-40AA-9D4D-B53FE06C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E186-0641-47D4-A5CA-A5B01483CB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7C03-AF94-4E44-88B8-0B99565D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F9DB-203B-49F2-9C9E-C774888B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9B-9A99-4D8E-B5AF-F160DB5A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6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0363-30E1-47FC-B540-E3BBC98E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E59D-303B-4094-B05C-2F743AFC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6648-63D1-4BD8-A78D-BFA984C5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E186-0641-47D4-A5CA-A5B01483CB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73C5D-E910-477D-B60F-FD3D1E74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BE7DD-220F-4AB8-A758-F6629D2F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9B-9A99-4D8E-B5AF-F160DB5A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826E-5BB0-48B7-ADA1-AD87E61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2DCDF-CDA1-4626-984A-128DF449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08095-1B71-4509-A0D6-D7CBAA69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E186-0641-47D4-A5CA-A5B01483CB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C6949-DEC0-4DFC-A6C6-B6896FD2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D4C8-D60B-4BB5-937A-B2B8BEEF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9B-9A99-4D8E-B5AF-F160DB5A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6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6F63-780C-4C3F-A407-27AC1BA1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8A31-EE2F-4977-901A-EAF0DF080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0B481-76BC-4778-A531-37973F6FA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4E5B7-CFD3-4A87-B64A-7FE2452D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E186-0641-47D4-A5CA-A5B01483CB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00C43-BBB3-4127-BA0D-56302525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7949C-656B-4CFA-BB57-00094B78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9B-9A99-4D8E-B5AF-F160DB5A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1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472D-9CE3-49D7-B59D-43E2F763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A85E-5661-4D6F-B6A1-527AD825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AE06F-536B-47EC-B234-ED299E6EA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0FDFD-612C-49FA-A8C7-BA0E298F9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2E9BA-6990-4998-854C-DA2699692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203D7-A287-42CD-AAC1-338873E7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E186-0641-47D4-A5CA-A5B01483CB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A7E09-2AFB-4734-BAE0-634A7793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20C0D-5867-4A1B-A6C2-A23E1F66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9B-9A99-4D8E-B5AF-F160DB5A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5EE7-63CC-4FF9-A7E5-506CAFC7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F36A8-0600-4794-9B4A-107A5F50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E186-0641-47D4-A5CA-A5B01483CB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C2619-E3F4-4109-930F-4EB4203B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E309E-F4E2-4D03-8FC6-41728B64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9B-9A99-4D8E-B5AF-F160DB5A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5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EE95B-3382-4791-9F25-547AE26D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E186-0641-47D4-A5CA-A5B01483CB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E8613-967F-4B98-938B-7A9A88F8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4933C-54CA-41ED-BB73-E0CE5743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9B-9A99-4D8E-B5AF-F160DB5A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6093-3AB2-47D8-840C-EE0308D7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1979-B843-4E5B-BA0A-66A97F87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8F56E-CE8F-4FF0-805C-AE34FDA15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4297A-0B44-4C6B-80F4-B44F7E27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E186-0641-47D4-A5CA-A5B01483CB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7817-FBA0-4068-BE67-0EF0531B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332A1-5F65-44EE-9425-2DE7B653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9B-9A99-4D8E-B5AF-F160DB5A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7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69DA-9213-4B10-A30E-59A8EF4B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113F8-BA59-46B5-B66F-B5CE0A6D8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50882-414F-4320-BA88-1937153E1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A71D0-F2BF-4B65-92A5-1B562080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E186-0641-47D4-A5CA-A5B01483CB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DAB54-D3ED-4C8B-88A8-80232ACB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2EBC-72D4-43AB-9430-E7FBC24E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1F9B-9A99-4D8E-B5AF-F160DB5A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327C6-C857-47FB-BB53-A5F7D41F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DCBF5-08CA-40B8-8CA0-1D0637EB2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E4DC-523A-458A-BEF9-CF7E534AE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6E186-0641-47D4-A5CA-A5B01483CB3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CB7A-B292-4C92-99A0-CF0EF03A3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AA41-ED61-414F-9E8F-248775243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1F9B-9A99-4D8E-B5AF-F160DB5A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EC267D-3C57-479F-AC6C-5B0B68683576}"/>
              </a:ext>
            </a:extLst>
          </p:cNvPr>
          <p:cNvSpPr/>
          <p:nvPr/>
        </p:nvSpPr>
        <p:spPr>
          <a:xfrm>
            <a:off x="2331798" y="3429000"/>
            <a:ext cx="8061649" cy="2417056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42BD29-0CA4-41EA-9249-8026A2E0EF19}"/>
              </a:ext>
            </a:extLst>
          </p:cNvPr>
          <p:cNvCxnSpPr/>
          <p:nvPr/>
        </p:nvCxnSpPr>
        <p:spPr>
          <a:xfrm flipV="1">
            <a:off x="3540154" y="3162650"/>
            <a:ext cx="0" cy="37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4C7DB2-C845-40D6-B866-CE0F7FF71BB2}"/>
              </a:ext>
            </a:extLst>
          </p:cNvPr>
          <p:cNvCxnSpPr/>
          <p:nvPr/>
        </p:nvCxnSpPr>
        <p:spPr>
          <a:xfrm flipV="1">
            <a:off x="9278224" y="2894202"/>
            <a:ext cx="0" cy="74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2B159C-0949-4F0E-A033-2F665E0DA1E8}"/>
              </a:ext>
            </a:extLst>
          </p:cNvPr>
          <p:cNvCxnSpPr/>
          <p:nvPr/>
        </p:nvCxnSpPr>
        <p:spPr>
          <a:xfrm flipV="1">
            <a:off x="5402510" y="3212984"/>
            <a:ext cx="0" cy="37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E053BA-05CF-4038-A4D9-B771213B2AB6}"/>
              </a:ext>
            </a:extLst>
          </p:cNvPr>
          <p:cNvCxnSpPr/>
          <p:nvPr/>
        </p:nvCxnSpPr>
        <p:spPr>
          <a:xfrm flipV="1">
            <a:off x="7248088" y="3162650"/>
            <a:ext cx="0" cy="47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8F8ED1-F04C-4AB8-811C-330CE5A199C8}"/>
              </a:ext>
            </a:extLst>
          </p:cNvPr>
          <p:cNvSpPr txBox="1"/>
          <p:nvPr/>
        </p:nvSpPr>
        <p:spPr>
          <a:xfrm>
            <a:off x="2738839" y="2982287"/>
            <a:ext cx="1367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0mm, 500ms dwell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F57C3-95D6-419A-9D55-BE55FC841922}"/>
              </a:ext>
            </a:extLst>
          </p:cNvPr>
          <p:cNvSpPr txBox="1"/>
          <p:nvPr/>
        </p:nvSpPr>
        <p:spPr>
          <a:xfrm>
            <a:off x="4924339" y="2474456"/>
            <a:ext cx="1199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500mm, gentile acceleration till here, then constant 1000mm/s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98BC5-66C2-474B-83B1-824AB461E976}"/>
              </a:ext>
            </a:extLst>
          </p:cNvPr>
          <p:cNvSpPr txBox="1"/>
          <p:nvPr/>
        </p:nvSpPr>
        <p:spPr>
          <a:xfrm>
            <a:off x="6555827" y="2574702"/>
            <a:ext cx="1409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1000mm, mover accelerates to full speed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5263D-A4F3-4C28-8EE7-2A1B27EF748A}"/>
              </a:ext>
            </a:extLst>
          </p:cNvPr>
          <p:cNvSpPr txBox="1"/>
          <p:nvPr/>
        </p:nvSpPr>
        <p:spPr>
          <a:xfrm>
            <a:off x="8632272" y="2155971"/>
            <a:ext cx="13170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1500mm, Odd numbered movers stop here as hard as possible. Once velocity = 0 they re accelerate as hard as possible. </a:t>
            </a:r>
          </a:p>
        </p:txBody>
      </p:sp>
    </p:spTree>
    <p:extLst>
      <p:ext uri="{BB962C8B-B14F-4D97-AF65-F5344CB8AC3E}">
        <p14:creationId xmlns:p14="http://schemas.microsoft.com/office/powerpoint/2010/main" val="53551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703B7-2E14-41DB-8644-0DC13E69747D}"/>
              </a:ext>
            </a:extLst>
          </p:cNvPr>
          <p:cNvSpPr txBox="1"/>
          <p:nvPr/>
        </p:nvSpPr>
        <p:spPr>
          <a:xfrm>
            <a:off x="0" y="198819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we have functionality to calculate acceleration given a starting point and speed and a goal point to achieve the next speed? </a:t>
            </a:r>
          </a:p>
          <a:p>
            <a:r>
              <a:rPr lang="en-US" dirty="0"/>
              <a:t>Should there be a stopping function?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Matz</dc:creator>
  <cp:lastModifiedBy>Jacob Matz</cp:lastModifiedBy>
  <cp:revision>1</cp:revision>
  <dcterms:created xsi:type="dcterms:W3CDTF">2021-11-05T16:41:05Z</dcterms:created>
  <dcterms:modified xsi:type="dcterms:W3CDTF">2021-11-05T17:02:15Z</dcterms:modified>
</cp:coreProperties>
</file>