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Cole" userId="456a152d7e6afd1a" providerId="LiveId" clId="{6F7EEC73-FFE1-4AE4-A24E-57BA2A2AAE02}"/>
    <pc:docChg chg="custSel addSld modSld sldOrd">
      <pc:chgData name="Ben Cole" userId="456a152d7e6afd1a" providerId="LiveId" clId="{6F7EEC73-FFE1-4AE4-A24E-57BA2A2AAE02}" dt="2024-05-23T19:44:37.119" v="876" actId="27614"/>
      <pc:docMkLst>
        <pc:docMk/>
      </pc:docMkLst>
      <pc:sldChg chg="modSp mod">
        <pc:chgData name="Ben Cole" userId="456a152d7e6afd1a" providerId="LiveId" clId="{6F7EEC73-FFE1-4AE4-A24E-57BA2A2AAE02}" dt="2024-05-23T19:34:24.153" v="853" actId="255"/>
        <pc:sldMkLst>
          <pc:docMk/>
          <pc:sldMk cId="3993121945" sldId="257"/>
        </pc:sldMkLst>
        <pc:spChg chg="mod">
          <ac:chgData name="Ben Cole" userId="456a152d7e6afd1a" providerId="LiveId" clId="{6F7EEC73-FFE1-4AE4-A24E-57BA2A2AAE02}" dt="2024-05-23T19:34:24.153" v="853" actId="255"/>
          <ac:spMkLst>
            <pc:docMk/>
            <pc:sldMk cId="3993121945" sldId="257"/>
            <ac:spMk id="3" creationId="{26822957-62B6-8E55-F31B-6797A8665E01}"/>
          </ac:spMkLst>
        </pc:spChg>
      </pc:sldChg>
      <pc:sldChg chg="modSp new mod">
        <pc:chgData name="Ben Cole" userId="456a152d7e6afd1a" providerId="LiveId" clId="{6F7EEC73-FFE1-4AE4-A24E-57BA2A2AAE02}" dt="2024-05-23T19:33:51.722" v="850" actId="255"/>
        <pc:sldMkLst>
          <pc:docMk/>
          <pc:sldMk cId="2790518483" sldId="258"/>
        </pc:sldMkLst>
        <pc:spChg chg="mod">
          <ac:chgData name="Ben Cole" userId="456a152d7e6afd1a" providerId="LiveId" clId="{6F7EEC73-FFE1-4AE4-A24E-57BA2A2AAE02}" dt="2024-05-23T19:21:45.330" v="25" actId="20577"/>
          <ac:spMkLst>
            <pc:docMk/>
            <pc:sldMk cId="2790518483" sldId="258"/>
            <ac:spMk id="2" creationId="{87459BCF-0FA6-7A55-2D79-FE1020377162}"/>
          </ac:spMkLst>
        </pc:spChg>
        <pc:spChg chg="mod">
          <ac:chgData name="Ben Cole" userId="456a152d7e6afd1a" providerId="LiveId" clId="{6F7EEC73-FFE1-4AE4-A24E-57BA2A2AAE02}" dt="2024-05-23T19:33:51.722" v="850" actId="255"/>
          <ac:spMkLst>
            <pc:docMk/>
            <pc:sldMk cId="2790518483" sldId="258"/>
            <ac:spMk id="3" creationId="{98C1430F-EBB6-AEAC-4436-DB2464BB33B1}"/>
          </ac:spMkLst>
        </pc:spChg>
      </pc:sldChg>
      <pc:sldChg chg="modSp new mod">
        <pc:chgData name="Ben Cole" userId="456a152d7e6afd1a" providerId="LiveId" clId="{6F7EEC73-FFE1-4AE4-A24E-57BA2A2AAE02}" dt="2024-05-23T19:33:39.542" v="848" actId="20577"/>
        <pc:sldMkLst>
          <pc:docMk/>
          <pc:sldMk cId="2077860528" sldId="259"/>
        </pc:sldMkLst>
        <pc:spChg chg="mod">
          <ac:chgData name="Ben Cole" userId="456a152d7e6afd1a" providerId="LiveId" clId="{6F7EEC73-FFE1-4AE4-A24E-57BA2A2AAE02}" dt="2024-05-23T19:28:29.418" v="414" actId="20577"/>
          <ac:spMkLst>
            <pc:docMk/>
            <pc:sldMk cId="2077860528" sldId="259"/>
            <ac:spMk id="2" creationId="{DF19176E-62C4-7049-61EC-16CD0F930AFC}"/>
          </ac:spMkLst>
        </pc:spChg>
        <pc:spChg chg="mod">
          <ac:chgData name="Ben Cole" userId="456a152d7e6afd1a" providerId="LiveId" clId="{6F7EEC73-FFE1-4AE4-A24E-57BA2A2AAE02}" dt="2024-05-23T19:33:39.542" v="848" actId="20577"/>
          <ac:spMkLst>
            <pc:docMk/>
            <pc:sldMk cId="2077860528" sldId="259"/>
            <ac:spMk id="3" creationId="{01E61102-49CD-7844-A462-C59E96E2872C}"/>
          </ac:spMkLst>
        </pc:spChg>
      </pc:sldChg>
      <pc:sldChg chg="addSp delSp modSp new mod ord">
        <pc:chgData name="Ben Cole" userId="456a152d7e6afd1a" providerId="LiveId" clId="{6F7EEC73-FFE1-4AE4-A24E-57BA2A2AAE02}" dt="2024-05-23T19:41:43.487" v="861"/>
        <pc:sldMkLst>
          <pc:docMk/>
          <pc:sldMk cId="2293675000" sldId="260"/>
        </pc:sldMkLst>
        <pc:spChg chg="del">
          <ac:chgData name="Ben Cole" userId="456a152d7e6afd1a" providerId="LiveId" clId="{6F7EEC73-FFE1-4AE4-A24E-57BA2A2AAE02}" dt="2024-05-23T19:40:25.702" v="855" actId="22"/>
          <ac:spMkLst>
            <pc:docMk/>
            <pc:sldMk cId="2293675000" sldId="260"/>
            <ac:spMk id="3" creationId="{3E728017-452D-9977-428E-A0F824BDC4F7}"/>
          </ac:spMkLst>
        </pc:spChg>
        <pc:picChg chg="add mod ord">
          <ac:chgData name="Ben Cole" userId="456a152d7e6afd1a" providerId="LiveId" clId="{6F7EEC73-FFE1-4AE4-A24E-57BA2A2AAE02}" dt="2024-05-23T19:40:51.918" v="859" actId="14100"/>
          <ac:picMkLst>
            <pc:docMk/>
            <pc:sldMk cId="2293675000" sldId="260"/>
            <ac:picMk id="5" creationId="{DCCEF6D2-F065-E45A-8CE3-1E2A87942BC5}"/>
          </ac:picMkLst>
        </pc:picChg>
      </pc:sldChg>
      <pc:sldChg chg="addSp delSp modSp new mod ord setBg">
        <pc:chgData name="Ben Cole" userId="456a152d7e6afd1a" providerId="LiveId" clId="{6F7EEC73-FFE1-4AE4-A24E-57BA2A2AAE02}" dt="2024-05-23T19:43:44.939" v="870"/>
        <pc:sldMkLst>
          <pc:docMk/>
          <pc:sldMk cId="2536701541" sldId="261"/>
        </pc:sldMkLst>
        <pc:spChg chg="del">
          <ac:chgData name="Ben Cole" userId="456a152d7e6afd1a" providerId="LiveId" clId="{6F7EEC73-FFE1-4AE4-A24E-57BA2A2AAE02}" dt="2024-05-23T19:42:37.942" v="864" actId="26606"/>
          <ac:spMkLst>
            <pc:docMk/>
            <pc:sldMk cId="2536701541" sldId="261"/>
            <ac:spMk id="2" creationId="{F4F58632-D8E3-EDBA-4C34-0E5DEBE21630}"/>
          </ac:spMkLst>
        </pc:spChg>
        <pc:spChg chg="del">
          <ac:chgData name="Ben Cole" userId="456a152d7e6afd1a" providerId="LiveId" clId="{6F7EEC73-FFE1-4AE4-A24E-57BA2A2AAE02}" dt="2024-05-23T19:42:28.955" v="863" actId="22"/>
          <ac:spMkLst>
            <pc:docMk/>
            <pc:sldMk cId="2536701541" sldId="261"/>
            <ac:spMk id="3" creationId="{2A90B427-DC81-22B7-07A0-FA050D9269AE}"/>
          </ac:spMkLst>
        </pc:spChg>
        <pc:spChg chg="add del">
          <ac:chgData name="Ben Cole" userId="456a152d7e6afd1a" providerId="LiveId" clId="{6F7EEC73-FFE1-4AE4-A24E-57BA2A2AAE02}" dt="2024-05-23T19:43:37.091" v="868" actId="478"/>
          <ac:spMkLst>
            <pc:docMk/>
            <pc:sldMk cId="2536701541" sldId="261"/>
            <ac:spMk id="7" creationId="{628F4F13-6A06-5264-DD91-AD6E8D71E113}"/>
          </ac:spMkLst>
        </pc:spChg>
        <pc:spChg chg="add del">
          <ac:chgData name="Ben Cole" userId="456a152d7e6afd1a" providerId="LiveId" clId="{6F7EEC73-FFE1-4AE4-A24E-57BA2A2AAE02}" dt="2024-05-23T19:43:01.199" v="865" actId="26606"/>
          <ac:spMkLst>
            <pc:docMk/>
            <pc:sldMk cId="2536701541" sldId="261"/>
            <ac:spMk id="10" creationId="{42A4FC2C-047E-45A5-965D-8E1E3BF09BC6}"/>
          </ac:spMkLst>
        </pc:spChg>
        <pc:spChg chg="add">
          <ac:chgData name="Ben Cole" userId="456a152d7e6afd1a" providerId="LiveId" clId="{6F7EEC73-FFE1-4AE4-A24E-57BA2A2AAE02}" dt="2024-05-23T19:43:01.199" v="865" actId="26606"/>
          <ac:spMkLst>
            <pc:docMk/>
            <pc:sldMk cId="2536701541" sldId="261"/>
            <ac:spMk id="15" creationId="{01D0AF59-99C3-4251-AB9A-C966C6AD4400}"/>
          </ac:spMkLst>
        </pc:spChg>
        <pc:spChg chg="add">
          <ac:chgData name="Ben Cole" userId="456a152d7e6afd1a" providerId="LiveId" clId="{6F7EEC73-FFE1-4AE4-A24E-57BA2A2AAE02}" dt="2024-05-23T19:43:01.199" v="865" actId="26606"/>
          <ac:spMkLst>
            <pc:docMk/>
            <pc:sldMk cId="2536701541" sldId="261"/>
            <ac:spMk id="17" creationId="{1855405F-37A2-4869-9154-F8BE3BECE6C3}"/>
          </ac:spMkLst>
        </pc:spChg>
        <pc:picChg chg="add mod ord">
          <ac:chgData name="Ben Cole" userId="456a152d7e6afd1a" providerId="LiveId" clId="{6F7EEC73-FFE1-4AE4-A24E-57BA2A2AAE02}" dt="2024-05-23T19:43:16.175" v="866" actId="14100"/>
          <ac:picMkLst>
            <pc:docMk/>
            <pc:sldMk cId="2536701541" sldId="261"/>
            <ac:picMk id="5" creationId="{D2090212-7FBE-7446-7EC1-A3EE7CA409C7}"/>
          </ac:picMkLst>
        </pc:picChg>
      </pc:sldChg>
      <pc:sldChg chg="addSp delSp modSp new mod ord setBg">
        <pc:chgData name="Ben Cole" userId="456a152d7e6afd1a" providerId="LiveId" clId="{6F7EEC73-FFE1-4AE4-A24E-57BA2A2AAE02}" dt="2024-05-23T19:44:37.119" v="876" actId="27614"/>
        <pc:sldMkLst>
          <pc:docMk/>
          <pc:sldMk cId="2053942627" sldId="262"/>
        </pc:sldMkLst>
        <pc:spChg chg="del">
          <ac:chgData name="Ben Cole" userId="456a152d7e6afd1a" providerId="LiveId" clId="{6F7EEC73-FFE1-4AE4-A24E-57BA2A2AAE02}" dt="2024-05-23T19:44:24.629" v="873" actId="26606"/>
          <ac:spMkLst>
            <pc:docMk/>
            <pc:sldMk cId="2053942627" sldId="262"/>
            <ac:spMk id="2" creationId="{00A73C6D-925A-5D3C-4F07-8143390F6692}"/>
          </ac:spMkLst>
        </pc:spChg>
        <pc:spChg chg="del">
          <ac:chgData name="Ben Cole" userId="456a152d7e6afd1a" providerId="LiveId" clId="{6F7EEC73-FFE1-4AE4-A24E-57BA2A2AAE02}" dt="2024-05-23T19:44:14.532" v="872" actId="22"/>
          <ac:spMkLst>
            <pc:docMk/>
            <pc:sldMk cId="2053942627" sldId="262"/>
            <ac:spMk id="3" creationId="{CE00813B-0794-36B5-9F4A-1C0195A1BB9A}"/>
          </ac:spMkLst>
        </pc:spChg>
        <pc:spChg chg="add">
          <ac:chgData name="Ben Cole" userId="456a152d7e6afd1a" providerId="LiveId" clId="{6F7EEC73-FFE1-4AE4-A24E-57BA2A2AAE02}" dt="2024-05-23T19:44:24.629" v="873" actId="26606"/>
          <ac:spMkLst>
            <pc:docMk/>
            <pc:sldMk cId="2053942627" sldId="262"/>
            <ac:spMk id="10" creationId="{01D0AF59-99C3-4251-AB9A-C966C6AD4400}"/>
          </ac:spMkLst>
        </pc:spChg>
        <pc:spChg chg="add">
          <ac:chgData name="Ben Cole" userId="456a152d7e6afd1a" providerId="LiveId" clId="{6F7EEC73-FFE1-4AE4-A24E-57BA2A2AAE02}" dt="2024-05-23T19:44:24.629" v="873" actId="26606"/>
          <ac:spMkLst>
            <pc:docMk/>
            <pc:sldMk cId="2053942627" sldId="262"/>
            <ac:spMk id="12" creationId="{1855405F-37A2-4869-9154-F8BE3BECE6C3}"/>
          </ac:spMkLst>
        </pc:spChg>
        <pc:picChg chg="add mod ord">
          <ac:chgData name="Ben Cole" userId="456a152d7e6afd1a" providerId="LiveId" clId="{6F7EEC73-FFE1-4AE4-A24E-57BA2A2AAE02}" dt="2024-05-23T19:44:37.119" v="876" actId="27614"/>
          <ac:picMkLst>
            <pc:docMk/>
            <pc:sldMk cId="2053942627" sldId="262"/>
            <ac:picMk id="5" creationId="{F13C9A01-D988-BF6C-0F47-B53D234809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2389-D84B-C346-0B68-887F0E331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D0E5D-B1DF-207F-719C-70FC9901B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6B10E-A839-2DDA-7A70-77A16A43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85F1-2B45-44C8-A7EC-10DE3C4586DA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8EFC-86F6-E2EE-861A-EBFE2B2C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3C00B-4213-4659-19EF-D93C3F6B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92-CB8B-4A81-AC09-3BB058A80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5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C34A-3D28-41D7-6F11-B701BBD9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AE912-4FE9-F461-22D1-5B7AF6F47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E8979-AF66-0AB4-B9F9-7B08C5B7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85F1-2B45-44C8-A7EC-10DE3C4586DA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0E4B-F4E1-3D0D-59D7-A29F70CA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59BA9-EF36-94BF-7243-41EBCB19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92-CB8B-4A81-AC09-3BB058A80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99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7668E-2D85-6108-C0A8-468382E37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F64A2-52DC-B73A-5B25-A96DBD0FC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5736E-FB5C-E251-47AD-F1CD1725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85F1-2B45-44C8-A7EC-10DE3C4586DA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85A8D-F012-09ED-E079-757890A6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F8B94-7060-09AF-BC8F-A0F31B61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92-CB8B-4A81-AC09-3BB058A80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8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74A1-E182-4923-1212-B401B0D7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7802-AF26-B6D0-2623-D4236F213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2AFD-7BFD-0019-2C27-81442245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85F1-2B45-44C8-A7EC-10DE3C4586DA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22BF-AA4A-07B7-1178-D677065E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C75E7-7924-28B9-3F3F-B9C92EEB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92-CB8B-4A81-AC09-3BB058A80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3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FF1F-FFCC-54AC-42CE-EBFEB6B2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7706D-EF05-8C5F-19A3-63A2A4B2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B82AA-1801-6FC3-9EF1-0843593B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85F1-2B45-44C8-A7EC-10DE3C4586DA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5181E-161C-CB45-52F3-4D85815C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D4A43-9605-415B-BAEC-2CE670B0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92-CB8B-4A81-AC09-3BB058A80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5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9279-1C98-A9DA-77EC-8A8B2E86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0CF3-9E9B-2DE3-F875-877A20B9A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F5B95-0829-CAB7-A4EA-3A767AD07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4AD37-E869-AAE9-3265-40740AAE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85F1-2B45-44C8-A7EC-10DE3C4586DA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09021-A460-3839-35E5-6A230A36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1AB7B-BC27-2ABD-E258-6A8C6729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92-CB8B-4A81-AC09-3BB058A80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47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70DC-F09E-D4BA-5744-7751569E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89F77-A043-7588-7F46-BDF9F4C41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C95B9-E357-E5BD-6B3B-33AC9EB38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94240-D8F1-101A-6C76-787DD6B06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8F842-435E-7D16-D0A3-2F6D8966F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538B-ED89-EFE8-4985-3A4565E0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85F1-2B45-44C8-A7EC-10DE3C4586DA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36B85-E274-39DB-3D71-B1C572E6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9FD18-127F-3146-62A5-1981FFAB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92-CB8B-4A81-AC09-3BB058A80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30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9CEA-1E6C-660F-EF42-DAF164C8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746BF-456F-D1FC-D916-C4761C7F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85F1-2B45-44C8-A7EC-10DE3C4586DA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7CC2B-00D8-1373-36B0-BFD0DFC6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A7250-9625-6954-8DB5-BCBEE230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92-CB8B-4A81-AC09-3BB058A80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7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CC29D-7651-1659-3451-0FBDF0E2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85F1-2B45-44C8-A7EC-10DE3C4586DA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24D7F-BDBB-E349-85DE-A53EA095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E66E1-FF3F-26BB-140A-6E830E85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92-CB8B-4A81-AC09-3BB058A80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47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E8B1-D570-903B-AC93-21900AFF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C9842-5FF9-7E44-F684-BCED28C1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FD4B7-495E-C231-0729-BCD6D34F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81758-3FDB-11A7-F873-27A3B76D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85F1-2B45-44C8-A7EC-10DE3C4586DA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B3BF3-ACCE-CCE6-2841-D9E230FA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651FE-E169-B7DF-A005-D5D8CE9C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92-CB8B-4A81-AC09-3BB058A80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00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8ABE-BDA7-C294-D1CE-17084487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F54DB-9B23-BB3B-F1F9-AEB87C066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AD371-7797-1217-65A1-091B1FD7B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8FF71-643D-A5CA-ED1D-F736C814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85F1-2B45-44C8-A7EC-10DE3C4586DA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8E6D8-7357-EA26-CE23-610AB3FC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B48E2-35F4-D1A7-CA07-3E34FCC1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92-CB8B-4A81-AC09-3BB058A80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64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88661-4ABA-04DB-74E6-5A858A99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40387-C9D9-3EA1-761E-064926F9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C984-1E3A-B3D4-341E-F66ED19C3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1185F1-2B45-44C8-A7EC-10DE3C4586DA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D64D2-479B-F4FA-BD9C-F2156D3CC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AEC1F-06C3-E174-4D13-89CAF3EEC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8E2992-CB8B-4A81-AC09-3BB058A80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07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2FE4-F47A-B7AD-E701-E2430E1C0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National Parks Service Biodiversity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4C644-33F9-4B7A-E9D0-1190EEF6F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Ben Cole </a:t>
            </a:r>
          </a:p>
          <a:p>
            <a:r>
              <a:rPr lang="en-US" dirty="0"/>
              <a:t>(Future Data Scientist)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80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8289-0EB9-9650-6583-56B9FA4D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22957-62B6-8E55-F31B-6797A866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data in species_info.csv includes the following columns:</a:t>
            </a:r>
          </a:p>
          <a:p>
            <a:r>
              <a:rPr lang="en-US" sz="2400" dirty="0"/>
              <a:t>category: The category of the species (e.g. Mammal, Bird etc.)</a:t>
            </a:r>
          </a:p>
          <a:p>
            <a:r>
              <a:rPr lang="en-US" sz="2400" dirty="0" err="1"/>
              <a:t>scientific_name</a:t>
            </a:r>
            <a:r>
              <a:rPr lang="en-US" sz="2400" dirty="0"/>
              <a:t>: The scientific name of the species.</a:t>
            </a:r>
          </a:p>
          <a:p>
            <a:r>
              <a:rPr lang="en-US" sz="2400" dirty="0" err="1"/>
              <a:t>common_names</a:t>
            </a:r>
            <a:r>
              <a:rPr lang="en-US" sz="2400" dirty="0"/>
              <a:t>: Common names for the species.</a:t>
            </a:r>
          </a:p>
          <a:p>
            <a:r>
              <a:rPr lang="en-US" sz="2400" dirty="0" err="1"/>
              <a:t>conservation_status</a:t>
            </a:r>
            <a:r>
              <a:rPr lang="en-US" sz="2400" dirty="0"/>
              <a:t>: The conservation status of the species.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/>
              <a:t>Observations:</a:t>
            </a:r>
          </a:p>
          <a:p>
            <a:r>
              <a:rPr lang="en-US" sz="2400" dirty="0"/>
              <a:t>Majority of species are under ‘No Intervention’.</a:t>
            </a:r>
          </a:p>
          <a:p>
            <a:r>
              <a:rPr lang="en-US" sz="2400" dirty="0"/>
              <a:t>Significant number of species are classified as ‘Species of Concern’.</a:t>
            </a:r>
          </a:p>
        </p:txBody>
      </p:sp>
    </p:spTree>
    <p:extLst>
      <p:ext uri="{BB962C8B-B14F-4D97-AF65-F5344CB8AC3E}">
        <p14:creationId xmlns:p14="http://schemas.microsoft.com/office/powerpoint/2010/main" val="399312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090212-7FBE-7446-7EC1-A3EE7CA40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291"/>
          <a:stretch/>
        </p:blipFill>
        <p:spPr>
          <a:xfrm>
            <a:off x="1143023" y="643466"/>
            <a:ext cx="9905953" cy="57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0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11C0-FE7F-A906-0EC6-BC481AAD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EF6D2-F065-E45A-8CE3-1E2A87942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600" cy="6327504"/>
          </a:xfrm>
        </p:spPr>
      </p:pic>
    </p:spTree>
    <p:extLst>
      <p:ext uri="{BB962C8B-B14F-4D97-AF65-F5344CB8AC3E}">
        <p14:creationId xmlns:p14="http://schemas.microsoft.com/office/powerpoint/2010/main" val="229367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BCF-0FA6-7A55-2D79-FE102037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Calculations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430F-EBB6-AEAC-4436-DB2464BB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Significance calculations were performed to determine if there are significant differences between species and their conservation status.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Chi – squared test results:</a:t>
            </a:r>
          </a:p>
          <a:p>
            <a:r>
              <a:rPr lang="en-US" sz="2400" dirty="0"/>
              <a:t>Chi-squared test static: 628.58</a:t>
            </a:r>
          </a:p>
          <a:p>
            <a:r>
              <a:rPr lang="en-US" sz="2400" dirty="0"/>
              <a:t>P-value: 2.45e-117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extremely low p-value indicates a highly significant relationship between species categories and their conservation status.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9051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13C9A01-D988-BF6C-0F47-B53D23480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850" y="643467"/>
            <a:ext cx="78742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4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176E-62C4-7049-61EC-16CD0F93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Conservationists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1102-49CD-7844-A462-C59E96E2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Based on the significance calculations, it is recommended that conversationists focus on the following: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Prioritize categories with higher numbers of endangered species.</a:t>
            </a:r>
          </a:p>
          <a:p>
            <a:r>
              <a:rPr lang="en-US" sz="2400" dirty="0"/>
              <a:t>Implement targeted conservation strategies for ‘Bird’ and ‘Mammal’ categories, which show higher numbers of species with various conservation statuses.</a:t>
            </a:r>
          </a:p>
          <a:p>
            <a:r>
              <a:rPr lang="en-US" sz="2400" dirty="0"/>
              <a:t>Continually monitor species under ‘No Intervention’ to ensure their populations remain stable.</a:t>
            </a:r>
          </a:p>
        </p:txBody>
      </p:sp>
    </p:spTree>
    <p:extLst>
      <p:ext uri="{BB962C8B-B14F-4D97-AF65-F5344CB8AC3E}">
        <p14:creationId xmlns:p14="http://schemas.microsoft.com/office/powerpoint/2010/main" val="207786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217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National Parks Service Biodiversity</vt:lpstr>
      <vt:lpstr>Introduction</vt:lpstr>
      <vt:lpstr>PowerPoint Presentation</vt:lpstr>
      <vt:lpstr>PowerPoint Presentation</vt:lpstr>
      <vt:lpstr>Significance Calculations</vt:lpstr>
      <vt:lpstr>PowerPoint Presentation</vt:lpstr>
      <vt:lpstr>Recommendations for Conservationists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Cole</dc:creator>
  <cp:lastModifiedBy>Ben Cole</cp:lastModifiedBy>
  <cp:revision>1</cp:revision>
  <dcterms:created xsi:type="dcterms:W3CDTF">2024-05-23T17:51:11Z</dcterms:created>
  <dcterms:modified xsi:type="dcterms:W3CDTF">2024-05-23T19:44:39Z</dcterms:modified>
</cp:coreProperties>
</file>