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68" r:id="rId6"/>
    <p:sldId id="272" r:id="rId7"/>
    <p:sldId id="273" r:id="rId8"/>
    <p:sldId id="274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190"/>
  </p:normalViewPr>
  <p:slideViewPr>
    <p:cSldViewPr>
      <p:cViewPr varScale="1">
        <p:scale>
          <a:sx n="95" d="100"/>
          <a:sy n="95" d="100"/>
        </p:scale>
        <p:origin x="200" y="7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-8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11/4/15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11/4/15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output</a:t>
            </a:r>
            <a:r>
              <a:rPr lang="en-US" baseline="0" dirty="0" smtClean="0"/>
              <a:t> of the high pass filter is the input to the rectifier. The rectifier is used to eliminate the negative signal so that the </a:t>
            </a:r>
            <a:r>
              <a:rPr lang="en-US" baseline="0" dirty="0" err="1" smtClean="0"/>
              <a:t>arduino</a:t>
            </a:r>
            <a:r>
              <a:rPr lang="en-US" baseline="0" dirty="0" smtClean="0"/>
              <a:t> can read the signal. We used a half wave rectifier which was the model of the </a:t>
            </a:r>
            <a:r>
              <a:rPr lang="en-US" baseline="0" dirty="0" err="1" smtClean="0"/>
              <a:t>superdiode</a:t>
            </a:r>
            <a:r>
              <a:rPr lang="en-US" baseline="0" dirty="0" smtClean="0"/>
              <a:t> circuit. Then the output of the rectifier is fed into </a:t>
            </a:r>
            <a:r>
              <a:rPr lang="en-US" baseline="0" smtClean="0"/>
              <a:t>the integrator.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9515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11/4/15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11/4/15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Scenario W: EMG Sensor with Audiovisual output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5" y="2996952"/>
            <a:ext cx="8735325" cy="2613000"/>
          </a:xfrm>
        </p:spPr>
        <p:txBody>
          <a:bodyPr>
            <a:normAutofit/>
          </a:bodyPr>
          <a:lstStyle/>
          <a:p>
            <a:r>
              <a:rPr lang="en-US" dirty="0" smtClean="0"/>
              <a:t>Group 9: </a:t>
            </a:r>
          </a:p>
          <a:p>
            <a:r>
              <a:rPr lang="en-US" dirty="0" err="1" smtClean="0"/>
              <a:t>Franky</a:t>
            </a:r>
            <a:r>
              <a:rPr lang="en-US" dirty="0" smtClean="0"/>
              <a:t> </a:t>
            </a:r>
            <a:r>
              <a:rPr lang="en-US" dirty="0" err="1" smtClean="0"/>
              <a:t>saxena</a:t>
            </a:r>
            <a:endParaRPr lang="en-US" dirty="0" smtClean="0"/>
          </a:p>
          <a:p>
            <a:r>
              <a:rPr lang="en-US" dirty="0" smtClean="0"/>
              <a:t>Bruno </a:t>
            </a:r>
            <a:r>
              <a:rPr lang="en-US" dirty="0" err="1" smtClean="0"/>
              <a:t>calogero</a:t>
            </a:r>
            <a:endParaRPr lang="en-US" dirty="0" smtClean="0"/>
          </a:p>
          <a:p>
            <a:r>
              <a:rPr lang="en-US" dirty="0" smtClean="0"/>
              <a:t>Daniel </a:t>
            </a:r>
            <a:r>
              <a:rPr lang="en-US" dirty="0" err="1" smtClean="0"/>
              <a:t>saul</a:t>
            </a:r>
            <a:endParaRPr lang="en-US" dirty="0" smtClean="0"/>
          </a:p>
          <a:p>
            <a:r>
              <a:rPr lang="en-US" dirty="0" smtClean="0"/>
              <a:t>Theo </a:t>
            </a:r>
            <a:r>
              <a:rPr lang="en-US" dirty="0" err="1" smtClean="0"/>
              <a:t>Velon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02524" y="3717032"/>
            <a:ext cx="2808312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800" b="1" smtClean="0">
                <a:ln/>
                <a:solidFill>
                  <a:schemeClr val="accent4"/>
                </a:solidFill>
              </a:rPr>
              <a:t>PLACE FINAL DESIGN HERE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Amplification/Gain stage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6369" y="1772816"/>
            <a:ext cx="10360501" cy="4462272"/>
          </a:xfrm>
        </p:spPr>
        <p:txBody>
          <a:bodyPr/>
          <a:lstStyle/>
          <a:p>
            <a:r>
              <a:rPr lang="en-US" dirty="0" smtClean="0"/>
              <a:t>Add your first bullet point here</a:t>
            </a:r>
          </a:p>
          <a:p>
            <a:r>
              <a:rPr lang="en-US" dirty="0" smtClean="0"/>
              <a:t>Add your second bullet point here</a:t>
            </a:r>
          </a:p>
          <a:p>
            <a:r>
              <a:rPr lang="en-US" dirty="0" smtClean="0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Stage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6369" y="1772816"/>
            <a:ext cx="10360501" cy="4462272"/>
          </a:xfrm>
        </p:spPr>
        <p:txBody>
          <a:bodyPr/>
          <a:lstStyle/>
          <a:p>
            <a:r>
              <a:rPr lang="en-US" dirty="0" smtClean="0"/>
              <a:t>Add your first bullet point here</a:t>
            </a:r>
          </a:p>
          <a:p>
            <a:r>
              <a:rPr lang="en-US" dirty="0" smtClean="0"/>
              <a:t>Add your second bullet point here</a:t>
            </a:r>
          </a:p>
          <a:p>
            <a:r>
              <a:rPr lang="en-US" dirty="0" smtClean="0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4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Rectifier/Integrator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6369" y="1772816"/>
            <a:ext cx="10360501" cy="446227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" t="4851" r="583" b="17450"/>
          <a:stretch/>
        </p:blipFill>
        <p:spPr>
          <a:xfrm>
            <a:off x="5590356" y="1498600"/>
            <a:ext cx="6120680" cy="4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6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ADC/Microcontroller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6369" y="1772816"/>
            <a:ext cx="10360501" cy="4462272"/>
          </a:xfrm>
        </p:spPr>
        <p:txBody>
          <a:bodyPr/>
          <a:lstStyle/>
          <a:p>
            <a:r>
              <a:rPr lang="en-US" dirty="0" smtClean="0"/>
              <a:t>Add your first bullet point here</a:t>
            </a:r>
          </a:p>
          <a:p>
            <a:r>
              <a:rPr lang="en-US" dirty="0" smtClean="0"/>
              <a:t>Add your second bullet point here</a:t>
            </a:r>
          </a:p>
          <a:p>
            <a:r>
              <a:rPr lang="en-US" dirty="0" smtClean="0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143</Words>
  <Application>Microsoft Macintosh PowerPoint</Application>
  <PresentationFormat>Custom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Arial</vt:lpstr>
      <vt:lpstr>Tech 16x9</vt:lpstr>
      <vt:lpstr>Scenario W: EMG Sensor with Audiovisual output</vt:lpstr>
      <vt:lpstr>Amplification/Gain stage</vt:lpstr>
      <vt:lpstr>Filtering Stage</vt:lpstr>
      <vt:lpstr>Rectifier/Integrator</vt:lpstr>
      <vt:lpstr>ADC/Microcontroller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Franky Saxena</dc:creator>
  <cp:lastModifiedBy/>
  <cp:revision>1</cp:revision>
  <dcterms:created xsi:type="dcterms:W3CDTF">2015-11-04T16:00:36Z</dcterms:created>
  <dcterms:modified xsi:type="dcterms:W3CDTF">2015-11-04T16:33:46Z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