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1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7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2C11-7C9D-493A-9579-C8730B459FBD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57AF-4DEF-4D04-A236-EB054B99D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673" y="280553"/>
            <a:ext cx="7609609" cy="353291"/>
          </a:xfrm>
        </p:spPr>
        <p:txBody>
          <a:bodyPr>
            <a:normAutofit fontScale="92500" lnSpcReduction="20000"/>
          </a:bodyPr>
          <a:lstStyle/>
          <a:p>
            <a:r>
              <a:rPr lang="en-GB" u="sng" dirty="0" smtClean="0"/>
              <a:t>Performance table </a:t>
            </a:r>
            <a:endParaRPr lang="en-GB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54985"/>
              </p:ext>
            </p:extLst>
          </p:nvPr>
        </p:nvGraphicFramePr>
        <p:xfrm>
          <a:off x="2032000" y="719666"/>
          <a:ext cx="8128000" cy="187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2365">
                <a:tc>
                  <a:txBody>
                    <a:bodyPr/>
                    <a:lstStyle/>
                    <a:p>
                      <a:r>
                        <a:rPr lang="en-GB" dirty="0" smtClean="0"/>
                        <a:t>Overall gain (amplification) latest</a:t>
                      </a:r>
                      <a:r>
                        <a:rPr lang="en-GB" baseline="0" dirty="0" smtClean="0"/>
                        <a:t> practical modification (w/o Multisim)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Approx.</a:t>
                      </a:r>
                      <a:r>
                        <a:rPr lang="en-GB" baseline="0" dirty="0" smtClean="0"/>
                        <a:t> 130 (with slight variations)</a:t>
                      </a:r>
                      <a:endParaRPr lang="en-GB" dirty="0"/>
                    </a:p>
                  </a:txBody>
                  <a:tcPr/>
                </a:tc>
              </a:tr>
              <a:tr h="412365">
                <a:tc>
                  <a:txBody>
                    <a:bodyPr/>
                    <a:lstStyle/>
                    <a:p>
                      <a:r>
                        <a:rPr lang="en-GB" dirty="0" smtClean="0"/>
                        <a:t>Optimal input voltage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Approx. 5-7mV</a:t>
                      </a:r>
                      <a:r>
                        <a:rPr lang="en-GB" baseline="0" dirty="0" smtClean="0"/>
                        <a:t>  (Ideally) </a:t>
                      </a:r>
                      <a:endParaRPr lang="en-GB" dirty="0"/>
                    </a:p>
                  </a:txBody>
                  <a:tcPr/>
                </a:tc>
              </a:tr>
              <a:tr h="412365">
                <a:tc>
                  <a:txBody>
                    <a:bodyPr/>
                    <a:lstStyle/>
                    <a:p>
                      <a:r>
                        <a:rPr lang="en-GB" dirty="0" smtClean="0"/>
                        <a:t>Operational</a:t>
                      </a:r>
                      <a:r>
                        <a:rPr lang="en-GB" baseline="0" dirty="0" smtClean="0"/>
                        <a:t> frequency 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50Hz-1Khz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12365">
                <a:tc>
                  <a:txBody>
                    <a:bodyPr/>
                    <a:lstStyle/>
                    <a:p>
                      <a:r>
                        <a:rPr lang="en-GB" dirty="0" smtClean="0"/>
                        <a:t>Output sound frequency range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42310"/>
              </p:ext>
            </p:extLst>
          </p:nvPr>
        </p:nvGraphicFramePr>
        <p:xfrm>
          <a:off x="2178627" y="3252354"/>
          <a:ext cx="7834746" cy="1548246"/>
        </p:xfrm>
        <a:graphic>
          <a:graphicData uri="http://schemas.openxmlformats.org/drawingml/2006/table">
            <a:tbl>
              <a:tblPr/>
              <a:tblGrid>
                <a:gridCol w="3917373"/>
                <a:gridCol w="3917373"/>
              </a:tblGrid>
              <a:tr h="774123">
                <a:tc>
                  <a:txBody>
                    <a:bodyPr/>
                    <a:lstStyle/>
                    <a:p>
                      <a:r>
                        <a:rPr lang="en-GB" dirty="0" smtClean="0"/>
                        <a:t>Resting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400mV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123">
                <a:tc>
                  <a:txBody>
                    <a:bodyPr/>
                    <a:lstStyle/>
                    <a:p>
                      <a:r>
                        <a:rPr lang="en-GB" dirty="0" smtClean="0"/>
                        <a:t>Max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9V (very</a:t>
                      </a:r>
                      <a:r>
                        <a:rPr lang="en-GB" baseline="0" dirty="0" smtClean="0"/>
                        <a:t> strong flexing added with the high gain of our overall system)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Notched Right Arrow 9"/>
          <p:cNvSpPr/>
          <p:nvPr/>
        </p:nvSpPr>
        <p:spPr>
          <a:xfrm>
            <a:off x="2805545" y="5174673"/>
            <a:ext cx="1413164" cy="3117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53835" y="5007370"/>
            <a:ext cx="394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Thus the use of a quick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divider </a:t>
            </a:r>
            <a:r>
              <a:rPr lang="en-GB" dirty="0" smtClean="0"/>
              <a:t>to make sure our output is adapted </a:t>
            </a:r>
          </a:p>
          <a:p>
            <a:r>
              <a:rPr lang="en-GB" dirty="0" smtClean="0"/>
              <a:t>to the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5V input of the Arduino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40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</dc:creator>
  <cp:lastModifiedBy>Bruno</cp:lastModifiedBy>
  <cp:revision>3</cp:revision>
  <dcterms:created xsi:type="dcterms:W3CDTF">2015-11-06T13:05:35Z</dcterms:created>
  <dcterms:modified xsi:type="dcterms:W3CDTF">2015-11-06T13:18:47Z</dcterms:modified>
</cp:coreProperties>
</file>