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59" r:id="rId12"/>
    <p:sldId id="261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90"/>
  </p:normalViewPr>
  <p:slideViewPr>
    <p:cSldViewPr>
      <p:cViewPr varScale="1">
        <p:scale>
          <a:sx n="121" d="100"/>
          <a:sy n="121" d="100"/>
        </p:scale>
        <p:origin x="200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04233760"/>
        <c:axId val="2104210768"/>
      </c:barChart>
      <c:catAx>
        <c:axId val="2104233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210768"/>
        <c:crosses val="autoZero"/>
        <c:auto val="1"/>
        <c:lblAlgn val="ctr"/>
        <c:lblOffset val="100"/>
        <c:noMultiLvlLbl val="0"/>
      </c:catAx>
      <c:valAx>
        <c:axId val="210421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23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1</a:t>
          </a:r>
          <a:endParaRPr lang="en-US" sz="5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2</a:t>
          </a:r>
          <a:endParaRPr lang="en-US" sz="5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Task 3</a:t>
          </a:r>
          <a:endParaRPr lang="en-US" sz="5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W: EMG Sensor with Audiovisual output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2996952"/>
            <a:ext cx="8735325" cy="2613000"/>
          </a:xfrm>
        </p:spPr>
        <p:txBody>
          <a:bodyPr>
            <a:normAutofit/>
          </a:bodyPr>
          <a:lstStyle/>
          <a:p>
            <a:r>
              <a:rPr lang="en-US" dirty="0" smtClean="0"/>
              <a:t>Group 9: </a:t>
            </a:r>
          </a:p>
          <a:p>
            <a:r>
              <a:rPr lang="en-US" dirty="0" err="1" smtClean="0"/>
              <a:t>Franky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 smtClean="0"/>
              <a:t>Bruno </a:t>
            </a:r>
            <a:r>
              <a:rPr lang="en-US" dirty="0" err="1" smtClean="0"/>
              <a:t>calogero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saul</a:t>
            </a:r>
            <a:endParaRPr lang="en-US" dirty="0" smtClean="0"/>
          </a:p>
          <a:p>
            <a:r>
              <a:rPr lang="en-US" dirty="0" smtClean="0"/>
              <a:t>Theo </a:t>
            </a:r>
            <a:r>
              <a:rPr lang="en-US" dirty="0" err="1" smtClean="0"/>
              <a:t>Velon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2524" y="371703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smtClean="0">
                <a:ln/>
                <a:solidFill>
                  <a:schemeClr val="accent4"/>
                </a:solidFill>
              </a:rPr>
              <a:t>PLACE FINAL DESIGN HERE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Amplification/Gain stage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Stage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Rectifier/Integrator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6369" y="1772816"/>
            <a:ext cx="10360501" cy="4462272"/>
          </a:xfrm>
        </p:spPr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8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4313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680365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/>
                <a:gridCol w="1692804"/>
                <a:gridCol w="1692804"/>
              </a:tblGrid>
              <a:tr h="563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5" name="Content Placeholder 4" descr="Stagger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73216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145</Words>
  <Application>Microsoft Macintosh PowerPoint</Application>
  <PresentationFormat>Custom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Scenario W: EMG Sensor with Audiovisual output</vt:lpstr>
      <vt:lpstr>Amplification/Gain stage</vt:lpstr>
      <vt:lpstr>Filtering Stage</vt:lpstr>
      <vt:lpstr>Rectifier/Integrator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Franky Saxena</dc:creator>
  <cp:lastModifiedBy/>
  <cp:revision>1</cp:revision>
  <dcterms:created xsi:type="dcterms:W3CDTF">2015-11-04T16:00:36Z</dcterms:created>
  <dcterms:modified xsi:type="dcterms:W3CDTF">2015-11-04T16:09:47Z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