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3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9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9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DFAB-A612-4809-ACBD-35B42111ECBE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9CF1-7CB8-4085-BFF0-7B014328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hilips toothbrush for kids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11903"/>
          <a:stretch/>
        </p:blipFill>
        <p:spPr bwMode="auto">
          <a:xfrm>
            <a:off x="3733800" y="0"/>
            <a:ext cx="845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1822" y="3760236"/>
            <a:ext cx="5667721" cy="1782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3735" y="4117084"/>
            <a:ext cx="5323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영유아의 양치질 습관 개선을 위한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6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개발 프로젝트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1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3413" y="382385"/>
            <a:ext cx="5267184" cy="606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8023" y="501134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영유아의 양치질 습관 개선을 위한 </a:t>
            </a:r>
            <a:r>
              <a:rPr lang="en-US" altLang="ko-KR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개발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413" y="123730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목적 및 제품의 특징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3677" y="1219396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동작 프로세스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13" y="1742556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영유아기 아이들이 부모의 도움이 없어도 올바른 양치질 습관을 가질 수 있도록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유도하고 칫솔에 센서 부착을 통해 아이의 양치 습관을 부모가 파악할 수 있게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Add-on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형태의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IoT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및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568" y="6292735"/>
            <a:ext cx="554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※ </a:t>
            </a:r>
            <a:r>
              <a:rPr lang="ko-KR" altLang="en-US" sz="1200" dirty="0" smtClean="0">
                <a:solidFill>
                  <a:srgbClr val="C00000"/>
                </a:solidFill>
              </a:rPr>
              <a:t>제품과 관련된 이미지는 회사의 저작권으로 인하여 첨부하지 못하였습니다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5"/>
          <a:stretch/>
        </p:blipFill>
        <p:spPr>
          <a:xfrm>
            <a:off x="7606326" y="3157107"/>
            <a:ext cx="866852" cy="6630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>
          <a:xfrm rot="16200000">
            <a:off x="9706147" y="2654727"/>
            <a:ext cx="1399469" cy="1186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7"/>
          <a:stretch/>
        </p:blipFill>
        <p:spPr>
          <a:xfrm>
            <a:off x="8556307" y="4512767"/>
            <a:ext cx="1149840" cy="10034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6"/>
          <a:stretch/>
        </p:blipFill>
        <p:spPr>
          <a:xfrm>
            <a:off x="6989841" y="2654727"/>
            <a:ext cx="958888" cy="8338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9"/>
          <a:stretch/>
        </p:blipFill>
        <p:spPr>
          <a:xfrm rot="5400000">
            <a:off x="8640051" y="2895005"/>
            <a:ext cx="899223" cy="73692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7565156" y="1821510"/>
            <a:ext cx="3049011" cy="706730"/>
          </a:xfrm>
          <a:prstGeom prst="roundRect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아이가 앱을 보며 양치를 따라하게 되고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칫솔에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부착된 센서에서 블루투스를 통하여 아이의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칫솔질에 대한 정보를 실시간으로 전송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9"/>
          <a:stretch/>
        </p:blipFill>
        <p:spPr>
          <a:xfrm rot="13500000">
            <a:off x="9586091" y="4016040"/>
            <a:ext cx="899223" cy="736922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 rot="8100000">
            <a:off x="7899636" y="4082524"/>
            <a:ext cx="423949" cy="855897"/>
          </a:xfrm>
          <a:prstGeom prst="downArrow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65156" y="5669697"/>
            <a:ext cx="3049011" cy="7067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등록된 부모의 핸드폰으로 아이의 날짜 별 양치 정보를 전송하여 부모가 아이의 양치 습관을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파악하고 아이에게 물리적 피드백 전달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5"/>
          <a:stretch/>
        </p:blipFill>
        <p:spPr>
          <a:xfrm rot="922218">
            <a:off x="882030" y="3985812"/>
            <a:ext cx="1885446" cy="144208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>
          <a:xfrm rot="16200000">
            <a:off x="3683365" y="2924472"/>
            <a:ext cx="2068462" cy="2267012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3287131" y="2941172"/>
            <a:ext cx="0" cy="2421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14557" r="25147" b="28980"/>
          <a:stretch/>
        </p:blipFill>
        <p:spPr>
          <a:xfrm>
            <a:off x="1428094" y="2713077"/>
            <a:ext cx="927115" cy="1053155"/>
          </a:xfrm>
          <a:prstGeom prst="rect">
            <a:avLst/>
          </a:prstGeom>
        </p:spPr>
      </p:pic>
      <p:sp>
        <p:nvSpPr>
          <p:cNvPr id="28" name="덧셈 기호 27"/>
          <p:cNvSpPr/>
          <p:nvPr/>
        </p:nvSpPr>
        <p:spPr>
          <a:xfrm>
            <a:off x="1689054" y="3834671"/>
            <a:ext cx="405194" cy="405194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0959" y="542114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Blueth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자이로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기능이 탑재된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센서를 칫솔에 부착하여 이용하는 제품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96975" y="5421145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아이가 올바른 양치질을 할 수 있도록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태블릿에 양치 애니메이션 및 캐릭터 등장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40" y="3509565"/>
            <a:ext cx="1466746" cy="109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3413" y="382385"/>
            <a:ext cx="5267184" cy="606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8023" y="501134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영유아의 양치질 습관 개선을 위한 </a:t>
            </a:r>
            <a:r>
              <a:rPr lang="en-US" altLang="ko-KR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개발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68" y="6292735"/>
            <a:ext cx="554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※ </a:t>
            </a:r>
            <a:r>
              <a:rPr lang="ko-KR" altLang="en-US" sz="1200" dirty="0" smtClean="0">
                <a:solidFill>
                  <a:srgbClr val="C00000"/>
                </a:solidFill>
              </a:rPr>
              <a:t>제품과 관련된 이미지는 회사의 저작권으로 인하여 첨부하지 못하였습니다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3" y="1608930"/>
            <a:ext cx="3214732" cy="44686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413" y="123730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 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0097" y="1237309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Prototype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27" y="1914998"/>
            <a:ext cx="5762625" cy="23584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89285" y="4464342"/>
            <a:ext cx="6027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MPU-6050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센서와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연결하고 센서에서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x,y,z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(yaw, pitch, roll)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가져오는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프로토타입을 통해 아이가 칫솔질 과정에서 오류를 판별할 수 있도록 하는 방안을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연구할 수 있었고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오류 판정 방법을 향후 센서와 앱 연동 간에 실제로 적용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7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3413" y="382385"/>
            <a:ext cx="5267184" cy="606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8023" y="501134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영유아의 양치질 습관 개선을 위한 </a:t>
            </a:r>
            <a:r>
              <a:rPr lang="en-US" altLang="ko-KR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개발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68" y="6292735"/>
            <a:ext cx="554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※ </a:t>
            </a:r>
            <a:r>
              <a:rPr lang="ko-KR" altLang="en-US" sz="1200" dirty="0" smtClean="0">
                <a:solidFill>
                  <a:srgbClr val="C00000"/>
                </a:solidFill>
              </a:rPr>
              <a:t>제품과 관련된 이미지는 회사의 저작권으로 인하여 첨부하지 못하였습니다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413" y="1237309"/>
            <a:ext cx="341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판정 알고리즘 작성 및 범위 설정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2" y="1823957"/>
            <a:ext cx="4671445" cy="376338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29835" y="2171090"/>
            <a:ext cx="2819292" cy="2169816"/>
            <a:chOff x="5946115" y="1047517"/>
            <a:chExt cx="2283486" cy="175744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6" r="17246"/>
            <a:stretch/>
          </p:blipFill>
          <p:spPr>
            <a:xfrm>
              <a:off x="5946115" y="1047517"/>
              <a:ext cx="2283486" cy="1757443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6257260" y="1229645"/>
              <a:ext cx="1661195" cy="1526711"/>
              <a:chOff x="6257260" y="1229645"/>
              <a:chExt cx="1661195" cy="152671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257260" y="1392540"/>
                <a:ext cx="446616" cy="389721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71839" y="1392540"/>
                <a:ext cx="446616" cy="389721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257260" y="2065404"/>
                <a:ext cx="446616" cy="389721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471839" y="2065404"/>
                <a:ext cx="446616" cy="389721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64549" y="2199619"/>
                <a:ext cx="446616" cy="21892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817251" y="1229645"/>
                <a:ext cx="541214" cy="28314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817251" y="2484743"/>
                <a:ext cx="541214" cy="271613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125522" y="4565769"/>
            <a:ext cx="5410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양치의 범위를 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구역으로 나누고 해당 구역마다 시간과 구역 및 칫솔의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판정 범위를 설정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부분과 관련된 애니메이션을 보며 아이가 따라하고 설정한 각도를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벗어나면 오류 메시지를 띄워 줌으로써 아이가 양치질을 올바르게 하도록 유도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749125" y="2171090"/>
            <a:ext cx="2786852" cy="2169816"/>
            <a:chOff x="8550015" y="3018703"/>
            <a:chExt cx="2786852" cy="21292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9" r="13189"/>
            <a:stretch/>
          </p:blipFill>
          <p:spPr>
            <a:xfrm>
              <a:off x="8550015" y="3018703"/>
              <a:ext cx="2786852" cy="2129281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8887129" y="3778766"/>
              <a:ext cx="2175548" cy="6091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/>
                <a:t>양치를 제대로 하지 않고 있어요</a:t>
              </a:r>
              <a:r>
                <a:rPr lang="en-US" altLang="ko-KR" sz="800" dirty="0" smtClean="0"/>
                <a:t>!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칫솔의 모양을 잘 따라 해 보세요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!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46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3413" y="382385"/>
            <a:ext cx="5267184" cy="606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8023" y="501134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영유아의 양치질 습관 개선을 위한 </a:t>
            </a:r>
            <a:r>
              <a:rPr lang="en-US" altLang="ko-KR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개발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68" y="6292735"/>
            <a:ext cx="554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※ </a:t>
            </a:r>
            <a:r>
              <a:rPr lang="ko-KR" altLang="en-US" sz="1200" dirty="0" smtClean="0">
                <a:solidFill>
                  <a:srgbClr val="C00000"/>
                </a:solidFill>
              </a:rPr>
              <a:t>제품과 관련된 이미지는 회사의 저작권으로 인하여 첨부하지 못하였습니다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413" y="1237309"/>
            <a:ext cx="399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블루투스 통신 오류 방안 대처 시나리오 작성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08045" y="5210239"/>
            <a:ext cx="536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기준을 설정하고 해당 기준에 맞게 테스트를 진행하면서 센서의 정확도와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 판정의 발생 빈도 수를 조정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2" y="1940379"/>
            <a:ext cx="4944145" cy="37064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98" y="1790750"/>
            <a:ext cx="2639233" cy="32013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96882" y="1237309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정량 평가 기준 설정 및 평가 시행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930" y="1790750"/>
            <a:ext cx="2336963" cy="32013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7381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241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14</cp:revision>
  <dcterms:created xsi:type="dcterms:W3CDTF">2017-03-12T11:31:33Z</dcterms:created>
  <dcterms:modified xsi:type="dcterms:W3CDTF">2017-03-12T13:57:17Z</dcterms:modified>
</cp:coreProperties>
</file>