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61" r:id="rId8"/>
    <p:sldId id="275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0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0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5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1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1E42-1021-4D4C-9736-BE60ED1D57D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687A-9818-46F4-8CFC-AE34453B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0"/>
          <a:stretch/>
        </p:blipFill>
        <p:spPr>
          <a:xfrm>
            <a:off x="4429258" y="1288474"/>
            <a:ext cx="3333485" cy="290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0845" y="4189616"/>
            <a:ext cx="27703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비즈니스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뉴미디어 기획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329" y="5045662"/>
            <a:ext cx="1401346" cy="6632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 승 찬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0777" y="2787161"/>
            <a:ext cx="59891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KT 5G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미디어데이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행사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제작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4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65890" y="2787161"/>
            <a:ext cx="11789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WHY?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1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6290" y="2787161"/>
            <a:ext cx="43781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새로움으로 가득 찬 프로젝트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1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7588" y="2831122"/>
            <a:ext cx="6351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5G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275" y="2831122"/>
            <a:ext cx="6399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9426" y="2831122"/>
            <a:ext cx="1705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Optitrack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0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6450" y="3086099"/>
            <a:ext cx="363432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기획부터 개발 운영까지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9463" y="1811214"/>
            <a:ext cx="14927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동선기획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4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4060" y="1811214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체험공간 모델링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2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1110" y="1512275"/>
            <a:ext cx="44678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이펙트 제작 및 콘텐츠 최적화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2343" y="1301259"/>
            <a:ext cx="29803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현장에서 작업 진행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6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0965" y="3167390"/>
            <a:ext cx="30700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것을 밝히는 남자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8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50"/>
          <a:stretch/>
        </p:blipFill>
        <p:spPr bwMode="auto">
          <a:xfrm>
            <a:off x="918557" y="2129029"/>
            <a:ext cx="10354886" cy="4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3947" y="1867419"/>
            <a:ext cx="586410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수능을 마치고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 자신과 약속했습니다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50"/>
          <a:stretch/>
        </p:blipFill>
        <p:spPr bwMode="auto">
          <a:xfrm>
            <a:off x="918557" y="2129029"/>
            <a:ext cx="10354886" cy="4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88809" y="1867419"/>
            <a:ext cx="581441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것을 많이 배우고 경험해보자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D1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3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8870" y="4387493"/>
            <a:ext cx="158889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컴퓨터공학과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0514" y="4387493"/>
            <a:ext cx="205697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글로벌미디어학부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5608" y="4862429"/>
            <a:ext cx="29354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입학 장학금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노트북 증정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광운대 ci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41" y="2002113"/>
            <a:ext cx="2055755" cy="20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769034" y="2192814"/>
            <a:ext cx="2699932" cy="1674353"/>
            <a:chOff x="6984396" y="1544039"/>
            <a:chExt cx="2699932" cy="16743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96" y="1544039"/>
              <a:ext cx="2699932" cy="115113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221" y="2830088"/>
              <a:ext cx="1970282" cy="388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68292" y="0"/>
            <a:ext cx="61237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514" y="4387493"/>
            <a:ext cx="205697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글로벌미디어학부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69034" y="2192814"/>
            <a:ext cx="2699932" cy="1674353"/>
            <a:chOff x="6984396" y="1544039"/>
            <a:chExt cx="2699932" cy="16743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96" y="1544039"/>
              <a:ext cx="2699932" cy="115113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221" y="2830088"/>
              <a:ext cx="1970282" cy="3883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106611" y="3072850"/>
            <a:ext cx="404707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Technologies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Humanities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D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융합전공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D1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8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2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5061" y="3235569"/>
            <a:ext cx="15488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Big Data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428" y="3235569"/>
            <a:ext cx="18371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Marketing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529" y="3235569"/>
            <a:ext cx="6399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1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9025" y="2787161"/>
            <a:ext cx="657263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 Solution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스타트업에서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년간 근무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80</Words>
  <Application>Microsoft Office PowerPoint</Application>
  <PresentationFormat>와이드스크린</PresentationFormat>
  <Paragraphs>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 ExtraBold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18</cp:revision>
  <dcterms:created xsi:type="dcterms:W3CDTF">2017-10-23T02:02:10Z</dcterms:created>
  <dcterms:modified xsi:type="dcterms:W3CDTF">2017-10-24T03:34:45Z</dcterms:modified>
</cp:coreProperties>
</file>