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153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2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5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7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3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2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0E90-88D7-4101-9D33-F08441634E4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D314-87EE-43E9-9BD6-9E48F883B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4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866597"/>
            <a:ext cx="84969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PDF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제출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30MB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 포함 총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이내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이미지 변경 가능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폰트는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나눔글꼴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 권장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나눔고딕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나눔스퀘어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나눔명조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프로토타이핑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포함 가능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또는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GIF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전환하여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삽입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기재 가능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파일명은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생년월일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(ex.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_19900101)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37467"/>
              </p:ext>
            </p:extLst>
          </p:nvPr>
        </p:nvGraphicFramePr>
        <p:xfrm>
          <a:off x="794766" y="5805264"/>
          <a:ext cx="7545410" cy="741680"/>
        </p:xfrm>
        <a:graphic>
          <a:graphicData uri="http://schemas.openxmlformats.org/drawingml/2006/table">
            <a:tbl>
              <a:tblPr firstRow="1" bandRow="1"/>
              <a:tblGrid>
                <a:gridCol w="977251"/>
                <a:gridCol w="1008112"/>
                <a:gridCol w="1152128"/>
                <a:gridCol w="1368152"/>
                <a:gridCol w="999783"/>
                <a:gridCol w="2039984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생년 월일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0000.00.00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학교명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졸업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0000.00.00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 번호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000-0000-0000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E-mail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75629" y="465306"/>
            <a:ext cx="710468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4000" b="1" dirty="0" smtClean="0">
                <a:solidFill>
                  <a:srgbClr val="389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여기에 제목을 </a:t>
            </a:r>
            <a:r>
              <a:rPr lang="ko-KR" altLang="en-US" sz="4000" b="1" dirty="0">
                <a:solidFill>
                  <a:srgbClr val="3898B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적어주세요</a:t>
            </a:r>
            <a:endParaRPr lang="en-US" altLang="ko-KR" sz="4000" b="1" dirty="0">
              <a:solidFill>
                <a:srgbClr val="3898B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32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8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0472" y="6597352"/>
            <a:ext cx="32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46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0472" y="6597352"/>
            <a:ext cx="32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0472" y="6597352"/>
            <a:ext cx="32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04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0472" y="6597352"/>
            <a:ext cx="32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06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0472" y="6597352"/>
            <a:ext cx="32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12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2017-04-25T05:58:23Z</dcterms:created>
  <dcterms:modified xsi:type="dcterms:W3CDTF">2017-04-25T06:12:27Z</dcterms:modified>
</cp:coreProperties>
</file>