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3"/>
  </p:handout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-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B3E8B-E649-4C14-B83E-9B1CA3901113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6AA0A-4371-4381-978E-111F86E64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54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6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5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5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1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5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8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9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21B7-5DC3-4B6E-8F96-501F1571063D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34D3-E7E8-434F-9F4A-E047134BF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2425" y="1247775"/>
            <a:ext cx="6181725" cy="834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498" y="3198457"/>
            <a:ext cx="2638051" cy="1483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2902" y="320753"/>
            <a:ext cx="296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넘어라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–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캐릭터 설정 기획서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5" y="846951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▶ 메인 캐릭터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2424" y="2085974"/>
            <a:ext cx="6181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72329" y="13392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262" y="154145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098" y="13392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0410" y="133925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출생년도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8779" y="1339258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근무 부서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4590" y="173263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백승찬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1218" y="173263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남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9645" y="173263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1991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0382" y="17326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게임기획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8515" y="216650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27752" y="2166504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능력치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분포도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52424" y="2457504"/>
            <a:ext cx="6181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321357" y="1247774"/>
            <a:ext cx="1" cy="83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321357" y="1656574"/>
            <a:ext cx="5212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오각형 38"/>
          <p:cNvSpPr/>
          <p:nvPr/>
        </p:nvSpPr>
        <p:spPr>
          <a:xfrm>
            <a:off x="3690707" y="3016373"/>
            <a:ext cx="1819276" cy="1732644"/>
          </a:xfrm>
          <a:prstGeom prst="pentagon">
            <a:avLst/>
          </a:prstGeom>
          <a:noFill/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정오각형 39"/>
          <p:cNvSpPr/>
          <p:nvPr/>
        </p:nvSpPr>
        <p:spPr>
          <a:xfrm>
            <a:off x="3870730" y="3187823"/>
            <a:ext cx="1459230" cy="1389744"/>
          </a:xfrm>
          <a:prstGeom prst="pentagon">
            <a:avLst/>
          </a:prstGeom>
          <a:noFill/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1" name="정오각형 40"/>
          <p:cNvSpPr/>
          <p:nvPr/>
        </p:nvSpPr>
        <p:spPr>
          <a:xfrm>
            <a:off x="4010748" y="3321173"/>
            <a:ext cx="1179194" cy="1123044"/>
          </a:xfrm>
          <a:prstGeom prst="pentagon">
            <a:avLst/>
          </a:prstGeom>
          <a:noFill/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정오각형 42"/>
          <p:cNvSpPr/>
          <p:nvPr/>
        </p:nvSpPr>
        <p:spPr>
          <a:xfrm>
            <a:off x="4164805" y="3467894"/>
            <a:ext cx="871080" cy="829602"/>
          </a:xfrm>
          <a:prstGeom prst="pentagon">
            <a:avLst/>
          </a:prstGeom>
          <a:noFill/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620517" y="3441049"/>
            <a:ext cx="497209" cy="410066"/>
            <a:chOff x="5587378" y="3448465"/>
            <a:chExt cx="497209" cy="41006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5587378" y="3448465"/>
              <a:ext cx="497209" cy="41006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3823" y="352269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체력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49" name="직선 연결선 48"/>
          <p:cNvCxnSpPr/>
          <p:nvPr/>
        </p:nvCxnSpPr>
        <p:spPr>
          <a:xfrm>
            <a:off x="352424" y="5409492"/>
            <a:ext cx="6181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0671" y="79639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성격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76170" y="7818715"/>
            <a:ext cx="43027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사람들과 어울리기를 좋아하는 성격의 소유자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다만 겉으로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 들어내지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않아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사람들에게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시크한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사람이라고 오해를 받기도 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이외에도 매사에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호불호가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명확하여 빠르게 결정을 내린다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70" y="5983412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 고유 스킬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84570" y="5527939"/>
            <a:ext cx="46842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업무수행능력이 극대화되는 스킬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동시에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가지 업무를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완벽하게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수행해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낸다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다만 이 스킬을 쓰게 되면 일정시간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동안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수면양의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감소로 업무 중 더 자주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지게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눈치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100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눈치를 채는 능력 극대화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사람들의 심정을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재빠르게 눈치챈다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다만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스킬을 쓴 다음에는 일정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동안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눈치력이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감소하여 정말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눈치 없는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놈이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0828" y="9026265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특징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9029" y="8839279"/>
            <a:ext cx="4737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사교성이 좋아 다양한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대외활동을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통하였고 때문에 나름의 배경지식이 풍부하다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어렸을 적부터 운동하는 것을 좋아해 평소에도 운동을 즐긴다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근래에는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클라이밍을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도전하려고 하고 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평소에 꿈을 이루고 싶은 욕구가 강하다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이번에 인턴을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통하여 정사원 전환되기를 간절히 바라는 눈치이다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3082" y="8471130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특기 및 취미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86670" y="847113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수영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전시 감상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8686" y="715496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58537" y="6918986"/>
            <a:ext cx="4812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정지권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인턴 동기이자 라이벌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정직원이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되기위해서라면 뭐든지 하려한다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58537" y="7175530"/>
            <a:ext cx="3970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천사임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사원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–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백승찬의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사수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백승찬의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큰 조력자로 많은 도움을 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8537" y="7416766"/>
            <a:ext cx="4448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제갈궁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팀장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담당 부서의 팀장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인턴들 갈구는 맛에 사는지 인턴들만 괴롭힌다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2435315" y="1247774"/>
            <a:ext cx="1" cy="4161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3560027" y="1247774"/>
            <a:ext cx="1" cy="83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5047087" y="1247774"/>
            <a:ext cx="1" cy="83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129531" y="2572094"/>
            <a:ext cx="917556" cy="410066"/>
            <a:chOff x="4129531" y="2638733"/>
            <a:chExt cx="917556" cy="410066"/>
          </a:xfrm>
        </p:grpSpPr>
        <p:sp>
          <p:nvSpPr>
            <p:cNvPr id="44" name="TextBox 43"/>
            <p:cNvSpPr txBox="1"/>
            <p:nvPr/>
          </p:nvSpPr>
          <p:spPr>
            <a:xfrm>
              <a:off x="4147336" y="2712961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업무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수행력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129531" y="2638733"/>
              <a:ext cx="917556" cy="41006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28379" y="3419915"/>
            <a:ext cx="1003040" cy="410066"/>
            <a:chOff x="2757156" y="3344357"/>
            <a:chExt cx="1003040" cy="410066"/>
          </a:xfrm>
        </p:grpSpPr>
        <p:sp>
          <p:nvSpPr>
            <p:cNvPr id="46" name="TextBox 45"/>
            <p:cNvSpPr txBox="1"/>
            <p:nvPr/>
          </p:nvSpPr>
          <p:spPr>
            <a:xfrm>
              <a:off x="2777235" y="3435430"/>
              <a:ext cx="982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커뮤니케이션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757156" y="3344357"/>
              <a:ext cx="973556" cy="41006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548233" y="4820164"/>
            <a:ext cx="515452" cy="410066"/>
            <a:chOff x="3601032" y="4753752"/>
            <a:chExt cx="515452" cy="410066"/>
          </a:xfrm>
        </p:grpSpPr>
        <p:sp>
          <p:nvSpPr>
            <p:cNvPr id="45" name="TextBox 44"/>
            <p:cNvSpPr txBox="1"/>
            <p:nvPr/>
          </p:nvSpPr>
          <p:spPr>
            <a:xfrm>
              <a:off x="3633376" y="4817295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눈치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601032" y="4753752"/>
              <a:ext cx="515452" cy="41006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950789" y="4820164"/>
            <a:ext cx="716864" cy="410066"/>
            <a:chOff x="4950789" y="4820164"/>
            <a:chExt cx="716864" cy="410066"/>
          </a:xfrm>
        </p:grpSpPr>
        <p:sp>
          <p:nvSpPr>
            <p:cNvPr id="48" name="TextBox 47"/>
            <p:cNvSpPr txBox="1"/>
            <p:nvPr/>
          </p:nvSpPr>
          <p:spPr>
            <a:xfrm>
              <a:off x="4950790" y="4883707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수면시간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950789" y="4820164"/>
              <a:ext cx="716864" cy="41006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 flipH="1">
            <a:off x="1709976" y="5419017"/>
            <a:ext cx="1" cy="4161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52424" y="6783379"/>
            <a:ext cx="6181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52424" y="7773979"/>
            <a:ext cx="6181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52424" y="8400122"/>
            <a:ext cx="6181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52424" y="8788358"/>
            <a:ext cx="6181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9" idx="0"/>
          </p:cNvCxnSpPr>
          <p:nvPr/>
        </p:nvCxnSpPr>
        <p:spPr>
          <a:xfrm flipH="1">
            <a:off x="4588309" y="3016373"/>
            <a:ext cx="12036" cy="897474"/>
          </a:xfrm>
          <a:prstGeom prst="line">
            <a:avLst/>
          </a:prstGeom>
          <a:ln w="12700">
            <a:solidFill>
              <a:schemeClr val="tx1">
                <a:alpha val="1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39" idx="5"/>
          </p:cNvCxnSpPr>
          <p:nvPr/>
        </p:nvCxnSpPr>
        <p:spPr>
          <a:xfrm flipV="1">
            <a:off x="4588309" y="3678182"/>
            <a:ext cx="921672" cy="235665"/>
          </a:xfrm>
          <a:prstGeom prst="line">
            <a:avLst/>
          </a:prstGeom>
          <a:ln w="12700">
            <a:solidFill>
              <a:schemeClr val="tx1">
                <a:alpha val="1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39" idx="4"/>
          </p:cNvCxnSpPr>
          <p:nvPr/>
        </p:nvCxnSpPr>
        <p:spPr>
          <a:xfrm>
            <a:off x="4589817" y="3913851"/>
            <a:ext cx="572714" cy="835162"/>
          </a:xfrm>
          <a:prstGeom prst="line">
            <a:avLst/>
          </a:prstGeom>
          <a:ln w="12700">
            <a:solidFill>
              <a:schemeClr val="tx1">
                <a:alpha val="1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39" idx="2"/>
          </p:cNvCxnSpPr>
          <p:nvPr/>
        </p:nvCxnSpPr>
        <p:spPr>
          <a:xfrm flipH="1">
            <a:off x="4038159" y="3937004"/>
            <a:ext cx="550150" cy="812009"/>
          </a:xfrm>
          <a:prstGeom prst="line">
            <a:avLst/>
          </a:prstGeom>
          <a:ln w="12700">
            <a:solidFill>
              <a:schemeClr val="tx1">
                <a:alpha val="1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endCxn id="39" idx="1"/>
          </p:cNvCxnSpPr>
          <p:nvPr/>
        </p:nvCxnSpPr>
        <p:spPr>
          <a:xfrm flipH="1" flipV="1">
            <a:off x="3690709" y="3678182"/>
            <a:ext cx="886004" cy="236476"/>
          </a:xfrm>
          <a:prstGeom prst="line">
            <a:avLst/>
          </a:prstGeom>
          <a:ln w="12700">
            <a:solidFill>
              <a:schemeClr val="tx1">
                <a:alpha val="1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40" idx="0"/>
            <a:endCxn id="39" idx="1"/>
          </p:cNvCxnSpPr>
          <p:nvPr/>
        </p:nvCxnSpPr>
        <p:spPr>
          <a:xfrm flipH="1">
            <a:off x="3690709" y="3187823"/>
            <a:ext cx="909636" cy="490359"/>
          </a:xfrm>
          <a:prstGeom prst="line">
            <a:avLst/>
          </a:prstGeom>
          <a:ln w="19050">
            <a:solidFill>
              <a:srgbClr val="D7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9" idx="1"/>
            <a:endCxn id="41" idx="2"/>
          </p:cNvCxnSpPr>
          <p:nvPr/>
        </p:nvCxnSpPr>
        <p:spPr>
          <a:xfrm>
            <a:off x="3690709" y="3678182"/>
            <a:ext cx="545246" cy="766032"/>
          </a:xfrm>
          <a:prstGeom prst="line">
            <a:avLst/>
          </a:prstGeom>
          <a:ln w="19050">
            <a:solidFill>
              <a:srgbClr val="D7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41" idx="2"/>
            <a:endCxn id="43" idx="4"/>
          </p:cNvCxnSpPr>
          <p:nvPr/>
        </p:nvCxnSpPr>
        <p:spPr>
          <a:xfrm flipV="1">
            <a:off x="4235955" y="4297494"/>
            <a:ext cx="633568" cy="146720"/>
          </a:xfrm>
          <a:prstGeom prst="line">
            <a:avLst/>
          </a:prstGeom>
          <a:ln w="19050">
            <a:solidFill>
              <a:srgbClr val="D7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43" idx="4"/>
            <a:endCxn id="39" idx="5"/>
          </p:cNvCxnSpPr>
          <p:nvPr/>
        </p:nvCxnSpPr>
        <p:spPr>
          <a:xfrm flipV="1">
            <a:off x="4869523" y="3678182"/>
            <a:ext cx="640458" cy="619312"/>
          </a:xfrm>
          <a:prstGeom prst="line">
            <a:avLst/>
          </a:prstGeom>
          <a:ln w="19050">
            <a:solidFill>
              <a:srgbClr val="D7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39" idx="5"/>
            <a:endCxn id="40" idx="0"/>
          </p:cNvCxnSpPr>
          <p:nvPr/>
        </p:nvCxnSpPr>
        <p:spPr>
          <a:xfrm flipH="1" flipV="1">
            <a:off x="4600345" y="3187823"/>
            <a:ext cx="909636" cy="490359"/>
          </a:xfrm>
          <a:prstGeom prst="line">
            <a:avLst/>
          </a:prstGeom>
          <a:ln w="19050">
            <a:solidFill>
              <a:srgbClr val="D7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202</Words>
  <Application>Microsoft Office PowerPoint</Application>
  <PresentationFormat>A4 용지(210x297mm)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 ExtraBold</vt:lpstr>
      <vt:lpstr>나눔고딕 Light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BAChan</dc:creator>
  <cp:lastModifiedBy>BAChan</cp:lastModifiedBy>
  <cp:revision>18</cp:revision>
  <dcterms:created xsi:type="dcterms:W3CDTF">2017-04-08T06:33:04Z</dcterms:created>
  <dcterms:modified xsi:type="dcterms:W3CDTF">2017-04-09T13:49:36Z</dcterms:modified>
</cp:coreProperties>
</file>