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959"/>
    <a:srgbClr val="36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0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flipH="1">
            <a:off x="7609206" y="3645819"/>
            <a:ext cx="6426200" cy="4815862"/>
          </a:xfrm>
          <a:prstGeom prst="rect">
            <a:avLst/>
          </a:prstGeom>
          <a:blipFill dpi="0"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8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4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3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D7C7-3B06-41FF-948D-BB1E86C565D9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56E3-B75A-41E0-9E40-746FAB91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ktonspace.com/wp-content/uploads/2017/03/%ED%96%85%ED%8B%B1%EC%8A%88%EC%A6%88_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0101" l="20504" r="85546">
                        <a14:foregroundMark x1="26639" y1="75189" x2="26639" y2="75189"/>
                        <a14:foregroundMark x1="33277" y1="76071" x2="33277" y2="76071"/>
                        <a14:foregroundMark x1="40924" y1="73804" x2="40924" y2="73804"/>
                        <a14:foregroundMark x1="39160" y1="75567" x2="39160" y2="75567"/>
                        <a14:foregroundMark x1="60252" y1="63098" x2="60252" y2="63098"/>
                        <a14:foregroundMark x1="52269" y1="66625" x2="52269" y2="66625"/>
                        <a14:foregroundMark x1="22941" y1="72922" x2="22941" y2="72922"/>
                        <a14:foregroundMark x1="72773" y1="34257" x2="72773" y2="34257"/>
                        <a14:foregroundMark x1="76471" y1="32997" x2="76471" y2="32997"/>
                        <a14:foregroundMark x1="50756" y1="68136" x2="50756" y2="68136"/>
                        <a14:foregroundMark x1="58487" y1="64484" x2="55042" y2="65743"/>
                        <a14:foregroundMark x1="54202" y1="66247" x2="49664" y2="68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654" y="-1"/>
            <a:ext cx="8222690" cy="5486401"/>
          </a:xfrm>
          <a:prstGeom prst="rect">
            <a:avLst/>
          </a:prstGeom>
          <a:noFill/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1398" y="2937933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Haptic Shoes</a:t>
            </a:r>
            <a:endParaRPr lang="ko-KR" altLang="en-US" sz="4000" dirty="0">
              <a:solidFill>
                <a:srgbClr val="36389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198" y="3645819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촉각 피드백을 통한 가상현실 콘텐츠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6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148" y="26987"/>
            <a:ext cx="1287056" cy="1020324"/>
          </a:xfrm>
          <a:prstGeom prst="rect">
            <a:avLst/>
          </a:prstGeom>
          <a:blipFill dpi="0"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8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9028" y="50475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  <a:endParaRPr lang="ko-KR" altLang="en-US" sz="2000" dirty="0">
              <a:solidFill>
                <a:srgbClr val="36389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haptic shoes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1"/>
          <a:stretch/>
        </p:blipFill>
        <p:spPr bwMode="auto">
          <a:xfrm>
            <a:off x="1143676" y="3002876"/>
            <a:ext cx="4241970" cy="21696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r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4"/>
          <a:stretch/>
        </p:blipFill>
        <p:spPr bwMode="auto">
          <a:xfrm>
            <a:off x="6995371" y="3038378"/>
            <a:ext cx="4241970" cy="21696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5871421" y="3804100"/>
            <a:ext cx="638175" cy="638175"/>
          </a:xfrm>
          <a:prstGeom prst="mathPlus">
            <a:avLst/>
          </a:prstGeom>
          <a:solidFill>
            <a:srgbClr val="D7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4477" y="1556047"/>
            <a:ext cx="10168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지면의 촉각을 구현하는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햅틱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슈즈의 체험효과를 증대하기 위한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제작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햅틱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슈즈의 기능을 다양하게 체험할 수 있도록 가상 공간의 지면을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햅틱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슈즈가 구현할 수 있는 느낌의 범위 안에서 다양하게 구성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3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148" y="26987"/>
            <a:ext cx="1287056" cy="1020324"/>
          </a:xfrm>
          <a:prstGeom prst="rect">
            <a:avLst/>
          </a:prstGeom>
          <a:blipFill dpi="0"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8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9028" y="50475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콘텐츠 화면</a:t>
            </a:r>
            <a:endParaRPr lang="ko-KR" altLang="en-US" sz="2000" dirty="0">
              <a:solidFill>
                <a:srgbClr val="36389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5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148" y="26987"/>
            <a:ext cx="1287056" cy="1020324"/>
          </a:xfrm>
          <a:prstGeom prst="rect">
            <a:avLst/>
          </a:prstGeom>
          <a:blipFill dpi="0"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8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9028" y="50475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체험 방안</a:t>
            </a:r>
            <a:endParaRPr lang="ko-KR" altLang="en-US" sz="2000" dirty="0">
              <a:solidFill>
                <a:srgbClr val="36389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477" y="1228734"/>
            <a:ext cx="10168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콘텐츠에서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Haptic Shoes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움직임을 실시간으로 측정하고 반영할 수 있는 방법 제시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인한 사용자 움직인 제한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고려한 체험 시 사용자의 동선 기획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4871" y="2756796"/>
            <a:ext cx="2490177" cy="2881095"/>
            <a:chOff x="3273096" y="3657467"/>
            <a:chExt cx="1819604" cy="2105253"/>
          </a:xfrm>
        </p:grpSpPr>
        <p:pic>
          <p:nvPicPr>
            <p:cNvPr id="6" name="Picture 14" descr="발목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3096" y="3657467"/>
              <a:ext cx="1819604" cy="181960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바이브 컨트롤러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00"/>
            <a:stretch/>
          </p:blipFill>
          <p:spPr bwMode="auto">
            <a:xfrm rot="5400000" flipH="1">
              <a:off x="3420686" y="4045543"/>
              <a:ext cx="986718" cy="39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453750" y="5571558"/>
              <a:ext cx="1463232" cy="191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FF0000"/>
                </a:buClr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바이브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컨트롤러 부착 예시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64" y="2756796"/>
            <a:ext cx="5316169" cy="2490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49382" y="5376281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동선 기획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19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148" y="26987"/>
            <a:ext cx="1287056" cy="1020324"/>
          </a:xfrm>
          <a:prstGeom prst="rect">
            <a:avLst/>
          </a:prstGeom>
          <a:blipFill dpi="0"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88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9028" y="50475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</a:t>
            </a:r>
            <a:r>
              <a:rPr lang="en-US" altLang="ko-KR" sz="200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Scene </a:t>
            </a:r>
            <a:r>
              <a:rPr lang="ko-KR" altLang="en-US" sz="2000" smtClean="0">
                <a:solidFill>
                  <a:srgbClr val="3638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2000" dirty="0">
              <a:solidFill>
                <a:srgbClr val="36389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477" y="1228734"/>
            <a:ext cx="10168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한국전자통신연구원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요구사항에 따른 사계절 콘텐츠 기획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buClr>
                <a:srgbClr val="FF0000"/>
              </a:buClr>
              <a:buFont typeface="맑은 고딕" panose="020B0503020000020004" pitchFamily="50" charset="-127"/>
              <a:buChar char="+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사계절로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구성하면서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Haptic Shoes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촉각적 피드백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움직임 동선을 고려한 기획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21" y="2148821"/>
            <a:ext cx="3896567" cy="21753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88" y="2148821"/>
            <a:ext cx="4568512" cy="2174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321" y="4322992"/>
            <a:ext cx="3896567" cy="19846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889" y="4322993"/>
            <a:ext cx="4568512" cy="19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113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9</cp:revision>
  <dcterms:created xsi:type="dcterms:W3CDTF">2017-05-14T02:48:40Z</dcterms:created>
  <dcterms:modified xsi:type="dcterms:W3CDTF">2017-05-14T04:31:02Z</dcterms:modified>
</cp:coreProperties>
</file>