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A06"/>
    <a:srgbClr val="FCDD22"/>
    <a:srgbClr val="E9F824"/>
    <a:srgbClr val="F1D92B"/>
    <a:srgbClr val="270F0F"/>
    <a:srgbClr val="F5E465"/>
    <a:srgbClr val="0B0432"/>
    <a:srgbClr val="10064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4EC-9CB2-4A29-8E20-7DAEED0CF297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1013-9CAC-4073-9E13-EF6D2F97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78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4EC-9CB2-4A29-8E20-7DAEED0CF297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1013-9CAC-4073-9E13-EF6D2F97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20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4EC-9CB2-4A29-8E20-7DAEED0CF297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1013-9CAC-4073-9E13-EF6D2F97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7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4EC-9CB2-4A29-8E20-7DAEED0CF297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1013-9CAC-4073-9E13-EF6D2F97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4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4EC-9CB2-4A29-8E20-7DAEED0CF297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1013-9CAC-4073-9E13-EF6D2F97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5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4EC-9CB2-4A29-8E20-7DAEED0CF297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1013-9CAC-4073-9E13-EF6D2F97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1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4EC-9CB2-4A29-8E20-7DAEED0CF297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1013-9CAC-4073-9E13-EF6D2F97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4EC-9CB2-4A29-8E20-7DAEED0CF297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1013-9CAC-4073-9E13-EF6D2F97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6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4EC-9CB2-4A29-8E20-7DAEED0CF297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1013-9CAC-4073-9E13-EF6D2F97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4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4EC-9CB2-4A29-8E20-7DAEED0CF297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1013-9CAC-4073-9E13-EF6D2F97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4EC-9CB2-4A29-8E20-7DAEED0CF297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51013-9CAC-4073-9E13-EF6D2F97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54EC-9CB2-4A29-8E20-7DAEED0CF297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1013-9CAC-4073-9E13-EF6D2F979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502552" y="2781714"/>
            <a:ext cx="1203823" cy="1203823"/>
          </a:xfrm>
          <a:prstGeom prst="ellipse">
            <a:avLst/>
          </a:prstGeom>
          <a:solidFill>
            <a:schemeClr val="accent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026544" y="4433569"/>
            <a:ext cx="1422776" cy="1422776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134954" y="195955"/>
            <a:ext cx="2852681" cy="2852681"/>
          </a:xfrm>
          <a:prstGeom prst="ellipse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362128" y="-739905"/>
            <a:ext cx="4724400" cy="472440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89092" y="2329622"/>
            <a:ext cx="43989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342A06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ALMAGO</a:t>
            </a:r>
            <a:endParaRPr lang="ko-KR" altLang="en-US" sz="11500" b="1" dirty="0">
              <a:solidFill>
                <a:srgbClr val="342A06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083096" y="1422513"/>
            <a:ext cx="5014814" cy="4106511"/>
            <a:chOff x="1091544" y="1108188"/>
            <a:chExt cx="5014814" cy="4106511"/>
          </a:xfrm>
        </p:grpSpPr>
        <p:pic>
          <p:nvPicPr>
            <p:cNvPr id="1030" name="Picture 6" descr="관련 이미지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4980">
              <a:off x="1091544" y="2409204"/>
              <a:ext cx="2136311" cy="2663796"/>
            </a:xfrm>
            <a:prstGeom prst="rect">
              <a:avLst/>
            </a:prstGeom>
            <a:noFill/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egg illustrati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095" y="1108188"/>
              <a:ext cx="3203503" cy="3203503"/>
            </a:xfrm>
            <a:prstGeom prst="rect">
              <a:avLst/>
            </a:prstGeom>
            <a:noFill/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관련 이미지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0680">
              <a:off x="3876805" y="2985146"/>
              <a:ext cx="2229553" cy="2229553"/>
            </a:xfrm>
            <a:prstGeom prst="rect">
              <a:avLst/>
            </a:prstGeom>
            <a:noFill/>
            <a:effectLst>
              <a:outerShdw blurRad="50800" dist="88900" dir="2700000" algn="tl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7747074" y="3853116"/>
            <a:ext cx="3340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342A06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모바일 아케이드 액션 게임 컨셉 기획서</a:t>
            </a:r>
            <a:endParaRPr lang="ko-KR" altLang="en-US" sz="1600" dirty="0">
              <a:solidFill>
                <a:srgbClr val="342A06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8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900000">
            <a:off x="9262978" y="3741778"/>
            <a:ext cx="4334601" cy="3729033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t="2" b="-162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26000"/>
                </a:schemeClr>
              </a:solidFill>
            </a:endParaRPr>
          </a:p>
        </p:txBody>
      </p:sp>
      <p:pic>
        <p:nvPicPr>
          <p:cNvPr id="1030" name="Picture 6" descr="롤링스카이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489" y="3463065"/>
            <a:ext cx="1669220" cy="296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롤링스카이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09" y="3463065"/>
            <a:ext cx="1670044" cy="296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5003" y="788717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장르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아케이드 액션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003" y="1306784"/>
            <a:ext cx="11291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기획 컨셉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섬세한 컨트롤로 목표지점까지 도달하라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롤링 스카이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같이 구형의 물체를 움직여 목표지점에 도달하는 것으로</a:t>
            </a:r>
            <a:r>
              <a:rPr lang="en-US" altLang="ko-KR" dirty="0" smtClean="0"/>
              <a:t>, 3D </a:t>
            </a:r>
            <a:r>
              <a:rPr lang="ko-KR" altLang="en-US" dirty="0" smtClean="0"/>
              <a:t>공간을 활용하여</a:t>
            </a:r>
            <a:endParaRPr lang="en-US" altLang="ko-KR" dirty="0" smtClean="0"/>
          </a:p>
          <a:p>
            <a:r>
              <a:rPr lang="ko-KR" altLang="en-US" dirty="0" smtClean="0"/>
              <a:t>움직임을 </a:t>
            </a:r>
            <a:r>
              <a:rPr lang="ko-KR" altLang="en-US" dirty="0" err="1" smtClean="0"/>
              <a:t>전후좌우</a:t>
            </a:r>
            <a:r>
              <a:rPr lang="ko-KR" altLang="en-US" dirty="0" smtClean="0"/>
              <a:t> 및 점프가 가능하도록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기존의 루트에 형성된 장애물 뿐만 아니라</a:t>
            </a:r>
            <a:endParaRPr lang="en-US" altLang="ko-KR" dirty="0" smtClean="0"/>
          </a:p>
          <a:p>
            <a:r>
              <a:rPr lang="ko-KR" altLang="en-US" dirty="0" smtClean="0"/>
              <a:t>원형의 </a:t>
            </a:r>
            <a:r>
              <a:rPr lang="ko-KR" altLang="en-US" dirty="0"/>
              <a:t>물체에 가속도를 붙여 줌으로써 </a:t>
            </a:r>
            <a:r>
              <a:rPr lang="ko-KR" altLang="en-US" dirty="0" smtClean="0"/>
              <a:t>컨트롤에 난이도를 부과하는 형식으로 진행하는 아케이드 액션 게임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003" y="2932847"/>
            <a:ext cx="1109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스토리 컨셉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로비오社의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앵그리버드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납치된 알을 구하기 위한 새들의 스토리였다면 이 게임은 납치된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알이 스스로 험난한 여정을 거쳐서 </a:t>
            </a:r>
            <a:r>
              <a:rPr lang="ko-KR" altLang="en-US" dirty="0" err="1" smtClean="0"/>
              <a:t>어미새에게</a:t>
            </a:r>
            <a:r>
              <a:rPr lang="ko-KR" altLang="en-US" dirty="0" smtClean="0"/>
              <a:t> 돌아간다는 스토리 컨셉 </a:t>
            </a:r>
            <a:endParaRPr lang="ko-KR" altLang="en-US" dirty="0"/>
          </a:p>
        </p:txBody>
      </p:sp>
      <p:pic>
        <p:nvPicPr>
          <p:cNvPr id="1034" name="Picture 10" descr="애플 앱스토어 ‘앵그리버드’가 인기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10" y="3636986"/>
            <a:ext cx="3494831" cy="262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5003" y="2706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0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900000">
            <a:off x="9262978" y="3741778"/>
            <a:ext cx="4334601" cy="3729033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t="2" b="-162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26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337" y="6311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시스템 구성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7337" y="1791104"/>
            <a:ext cx="114858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각각의 스테이지마다 제작된 루트가 존재하며 이 루트의 양 옆은 난간없이 떨어지게 되어있는 구조로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사용자가 컨트롤을 제대로 하지 못하여 떨어진다면 게임이 끝나도록 설정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루트는 직선 형태로 이루어진 것이 아닌 </a:t>
            </a:r>
            <a:r>
              <a:rPr lang="ko-KR" altLang="en-US" dirty="0" err="1" smtClean="0"/>
              <a:t>전후좌우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사방향</a:t>
            </a:r>
            <a:r>
              <a:rPr lang="ko-KR" altLang="en-US" dirty="0" smtClean="0"/>
              <a:t> 어디로든 생성되어 있어 사용자가 루트를 따라갈 때</a:t>
            </a:r>
            <a:endParaRPr lang="en-US" altLang="ko-KR" dirty="0" smtClean="0"/>
          </a:p>
          <a:p>
            <a:r>
              <a:rPr lang="ko-KR" altLang="en-US" dirty="0" smtClean="0"/>
              <a:t>컨트롤에 재미를 부여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루트는 </a:t>
            </a:r>
            <a:r>
              <a:rPr lang="ko-KR" altLang="en-US" dirty="0" err="1" smtClean="0"/>
              <a:t>경사형태로</a:t>
            </a:r>
            <a:r>
              <a:rPr lang="ko-KR" altLang="en-US" dirty="0" smtClean="0"/>
              <a:t> 제작되어 알이 굴러갈 때 가속도가 붙게끔 설정하고 이러한 경사는 사용자가 컨트롤함에</a:t>
            </a:r>
            <a:endParaRPr lang="en-US" altLang="ko-KR" dirty="0" smtClean="0"/>
          </a:p>
          <a:p>
            <a:r>
              <a:rPr lang="ko-KR" altLang="en-US" dirty="0" smtClean="0"/>
              <a:t>있어 루트 밖을 벗어나게 하는 하나의 요인이 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각각의 스테이지에서의 성공 여부에 따라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등급 부여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44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900000">
            <a:off x="9262978" y="3741778"/>
            <a:ext cx="4334601" cy="3729033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t="2" b="-162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26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337" y="7158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 설정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7337" y="1791104"/>
            <a:ext cx="1084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게임에 주인공이 되는 알들은 종류에 따라 무게가 다르거나 원형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타원형 등 종류를 여러가지로 설정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7337" y="2417637"/>
            <a:ext cx="1106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무게가 무거울수록 속도가 높아져 스피드는 빠르지만 이러한 스피드로 인하여 회전에 어려움을 </a:t>
            </a:r>
            <a:r>
              <a:rPr lang="ko-KR" altLang="en-US" dirty="0" err="1" smtClean="0"/>
              <a:t>겪게됨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타원형에 가까울 수록 </a:t>
            </a:r>
            <a:r>
              <a:rPr lang="ko-KR" altLang="en-US" dirty="0" err="1" smtClean="0"/>
              <a:t>가속력이</a:t>
            </a:r>
            <a:r>
              <a:rPr lang="ko-KR" altLang="en-US" dirty="0" smtClean="0"/>
              <a:t> 높아지지만 점프에 있어서 어려움을 겪음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5204" y="40432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341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900000">
            <a:off x="9262978" y="3741778"/>
            <a:ext cx="4334601" cy="3729033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t="2" b="-1624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>
                  <a:alpha val="26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337" y="7158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7337" y="1477837"/>
            <a:ext cx="112758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재미요소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물리적인 힘이 주된 재미요소가 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가속도라는</a:t>
            </a:r>
            <a:r>
              <a:rPr lang="ko-KR" altLang="en-US" dirty="0" smtClean="0"/>
              <a:t> 물리적인 힘을 매개로 컨트롤이 어려워지고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이러한 어려운 컨트롤에 더하여 루트에 장애물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움직이는 루트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급경사 등이 더욱더 사용자 컨트롤에 재미와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긴장감을 부여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스테이지가 진행되면 진행될 수록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루트의 난이도는 더 높아지며 이러한 난이도는 사용자로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하여금 도전의식을 불러일으켜 게임의 진행에 </a:t>
            </a:r>
            <a:r>
              <a:rPr lang="ko-KR" altLang="en-US" dirty="0" err="1" smtClean="0"/>
              <a:t>몰입감을</a:t>
            </a:r>
            <a:r>
              <a:rPr lang="ko-KR" altLang="en-US" dirty="0" smtClean="0"/>
              <a:t> 형성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7337" y="3111903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차별화 요소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175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나눔바른고딕 Light</vt:lpstr>
      <vt:lpstr>나눔손글씨 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BAChan</dc:creator>
  <cp:lastModifiedBy>BAChan</cp:lastModifiedBy>
  <cp:revision>11</cp:revision>
  <dcterms:created xsi:type="dcterms:W3CDTF">2017-05-14T06:22:27Z</dcterms:created>
  <dcterms:modified xsi:type="dcterms:W3CDTF">2017-05-14T07:30:03Z</dcterms:modified>
</cp:coreProperties>
</file>