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0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0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5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1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1E42-1021-4D4C-9736-BE60ED1D57D0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0"/>
          <a:stretch/>
        </p:blipFill>
        <p:spPr>
          <a:xfrm>
            <a:off x="4429258" y="1978429"/>
            <a:ext cx="3333485" cy="2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6290" y="2787161"/>
            <a:ext cx="43781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새로움으로 가득 찬 프로젝트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1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7588" y="2831122"/>
            <a:ext cx="6351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5G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275" y="2831122"/>
            <a:ext cx="6399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426" y="2831122"/>
            <a:ext cx="1705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Optitrack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0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6450" y="3086099"/>
            <a:ext cx="363432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기획부터 개발 운영까지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9463" y="1811214"/>
            <a:ext cx="14927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동선기획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4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4060" y="1811214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체험공간 모델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2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1110" y="1512275"/>
            <a:ext cx="44678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이펙트 제작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콘텐츠 최적화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2343" y="1301259"/>
            <a:ext cx="29803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현장에서 작업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6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0964" y="3167390"/>
            <a:ext cx="30700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것을 밝히는 남자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8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8035" y="3167390"/>
            <a:ext cx="57759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어려서부터 새것을 많이 좋아했던 아이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5787" y="2402459"/>
            <a:ext cx="190949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공학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5689" y="2402459"/>
            <a:ext cx="21467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글로벌미디어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283" y="3615797"/>
            <a:ext cx="22365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단과대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장학생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9427" y="3615797"/>
            <a:ext cx="190949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융합형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인재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1093" y="4567525"/>
            <a:ext cx="9861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5919" y="2479430"/>
            <a:ext cx="33970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것에 대한 갈망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9713" y="3789484"/>
            <a:ext cx="190949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배움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556738" y="3134457"/>
            <a:ext cx="1019908" cy="452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5061" y="3235569"/>
            <a:ext cx="15488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Big Data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428" y="3235569"/>
            <a:ext cx="18371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Marketing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529" y="3235569"/>
            <a:ext cx="6399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2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9025" y="2787161"/>
            <a:ext cx="657263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Solution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스타트업에서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년간 근무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0777" y="2787161"/>
            <a:ext cx="59891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KT 5G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미디어데이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행사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제작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4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65890" y="2787161"/>
            <a:ext cx="11789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WHY?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1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64</Words>
  <Application>Microsoft Office PowerPoint</Application>
  <PresentationFormat>와이드스크린</PresentationFormat>
  <Paragraphs>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8</cp:revision>
  <dcterms:created xsi:type="dcterms:W3CDTF">2017-10-23T02:02:10Z</dcterms:created>
  <dcterms:modified xsi:type="dcterms:W3CDTF">2017-10-23T07:52:31Z</dcterms:modified>
</cp:coreProperties>
</file>