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358279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C1109-5077-49C5-94F8-306F760FF003}"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30694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C1109-5077-49C5-94F8-306F760FF003}"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A6DB-FB2A-465C-A5D0-A6F7D6BE895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0790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3958513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4385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98702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942890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387898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C1109-5077-49C5-94F8-306F760FF003}"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59757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C1109-5077-49C5-94F8-306F760FF003}"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59790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DC1109-5077-49C5-94F8-306F760FF003}"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36916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DC1109-5077-49C5-94F8-306F760FF003}"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412480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DC1109-5077-49C5-94F8-306F760FF003}"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4113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C1109-5077-49C5-94F8-306F760FF003}"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34292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150434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C1109-5077-49C5-94F8-306F760FF003}"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B7A6DB-FB2A-465C-A5D0-A6F7D6BE895C}" type="slidenum">
              <a:rPr lang="en-US" smtClean="0"/>
              <a:t>‹#›</a:t>
            </a:fld>
            <a:endParaRPr lang="en-US"/>
          </a:p>
        </p:txBody>
      </p:sp>
    </p:spTree>
    <p:extLst>
      <p:ext uri="{BB962C8B-B14F-4D97-AF65-F5344CB8AC3E}">
        <p14:creationId xmlns:p14="http://schemas.microsoft.com/office/powerpoint/2010/main" val="298977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DC1109-5077-49C5-94F8-306F760FF003}" type="datetimeFigureOut">
              <a:rPr lang="en-US" smtClean="0"/>
              <a:t>11/4/2020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B7A6DB-FB2A-465C-A5D0-A6F7D6BE895C}" type="slidenum">
              <a:rPr lang="en-US" smtClean="0"/>
              <a:t>‹#›</a:t>
            </a:fld>
            <a:endParaRPr lang="en-US"/>
          </a:p>
        </p:txBody>
      </p:sp>
    </p:spTree>
    <p:extLst>
      <p:ext uri="{BB962C8B-B14F-4D97-AF65-F5344CB8AC3E}">
        <p14:creationId xmlns:p14="http://schemas.microsoft.com/office/powerpoint/2010/main" val="361971708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4FDB-F6DE-40A5-AA7B-0E4F8E472AB4}"/>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Arcade Escape Room</a:t>
            </a:r>
          </a:p>
        </p:txBody>
      </p:sp>
      <p:sp>
        <p:nvSpPr>
          <p:cNvPr id="3" name="Subtitle 2">
            <a:extLst>
              <a:ext uri="{FF2B5EF4-FFF2-40B4-BE49-F238E27FC236}">
                <a16:creationId xmlns:a16="http://schemas.microsoft.com/office/drawing/2014/main" id="{80DCB07E-57B5-412D-890C-7A957BA601E3}"/>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Blake Collins’ Senior Project</a:t>
            </a:r>
          </a:p>
        </p:txBody>
      </p:sp>
    </p:spTree>
    <p:extLst>
      <p:ext uri="{BB962C8B-B14F-4D97-AF65-F5344CB8AC3E}">
        <p14:creationId xmlns:p14="http://schemas.microsoft.com/office/powerpoint/2010/main" val="326286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E385-E6D7-41A2-9D7E-561D74EF18F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Idea &amp; Motivation</a:t>
            </a:r>
          </a:p>
        </p:txBody>
      </p:sp>
      <p:sp>
        <p:nvSpPr>
          <p:cNvPr id="3" name="Content Placeholder 2">
            <a:extLst>
              <a:ext uri="{FF2B5EF4-FFF2-40B4-BE49-F238E27FC236}">
                <a16:creationId xmlns:a16="http://schemas.microsoft.com/office/drawing/2014/main" id="{87D3AF74-6A44-49F6-9561-562A14A209CF}"/>
              </a:ext>
            </a:extLst>
          </p:cNvPr>
          <p:cNvSpPr>
            <a:spLocks noGrp="1"/>
          </p:cNvSpPr>
          <p:nvPr>
            <p:ph idx="1"/>
          </p:nvPr>
        </p:nvSpPr>
        <p:spPr>
          <a:xfrm>
            <a:off x="2589212" y="2133600"/>
            <a:ext cx="8915400" cy="4240696"/>
          </a:xfrm>
        </p:spPr>
        <p:txBody>
          <a:bodyPr>
            <a:normAutofit/>
          </a:bodyPr>
          <a:lstStyle/>
          <a:p>
            <a:r>
              <a:rPr lang="en-US" dirty="0">
                <a:latin typeface="Times New Roman" panose="02020603050405020304" pitchFamily="18" charset="0"/>
                <a:cs typeface="Times New Roman" panose="02020603050405020304" pitchFamily="18" charset="0"/>
              </a:rPr>
              <a:t>This is a timed escape room game. Its purpose is to entertain and keep alert the people that play it. </a:t>
            </a:r>
          </a:p>
          <a:p>
            <a:r>
              <a:rPr lang="en-US" dirty="0">
                <a:latin typeface="Times New Roman" panose="02020603050405020304" pitchFamily="18" charset="0"/>
                <a:cs typeface="Times New Roman" panose="02020603050405020304" pitchFamily="18" charset="0"/>
              </a:rPr>
              <a:t>This programs modular design allows for it to be expanded wide or tall from the base framework I am putting forward. This modular design can allow for multiple different scenarios, different “rooms” and a variety of endings.</a:t>
            </a:r>
          </a:p>
          <a:p>
            <a:r>
              <a:rPr lang="en-US" dirty="0">
                <a:latin typeface="Times New Roman" panose="02020603050405020304" pitchFamily="18" charset="0"/>
                <a:cs typeface="Times New Roman" panose="02020603050405020304" pitchFamily="18" charset="0"/>
              </a:rPr>
              <a:t>The multiple, randomly selected rooms gives the user a variety of different experiences with every playthrough.</a:t>
            </a:r>
          </a:p>
          <a:p>
            <a:r>
              <a:rPr lang="en-US" dirty="0">
                <a:latin typeface="Times New Roman" panose="02020603050405020304" pitchFamily="18" charset="0"/>
                <a:cs typeface="Times New Roman" panose="02020603050405020304" pitchFamily="18" charset="0"/>
              </a:rPr>
              <a:t>The timer adds extra variability and challenge, potentially interacting with it as a negative consequence to certain actions, time attack modes or different endings depending on the scenario.</a:t>
            </a:r>
          </a:p>
          <a:p>
            <a:r>
              <a:rPr lang="en-US" dirty="0">
                <a:latin typeface="Times New Roman" panose="02020603050405020304" pitchFamily="18" charset="0"/>
                <a:cs typeface="Times New Roman" panose="02020603050405020304" pitchFamily="18" charset="0"/>
              </a:rPr>
              <a:t>To be honest, I’m just a big fan of video games and just wanted to expand my knowledge of programming, especially in relation to video games. Doing this project sounded like a fu and interesting way to do that.</a:t>
            </a:r>
          </a:p>
        </p:txBody>
      </p:sp>
    </p:spTree>
    <p:extLst>
      <p:ext uri="{BB962C8B-B14F-4D97-AF65-F5344CB8AC3E}">
        <p14:creationId xmlns:p14="http://schemas.microsoft.com/office/powerpoint/2010/main" val="3905538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FD0C-79DC-4DE4-801B-08750CF5992A}"/>
              </a:ext>
            </a:extLst>
          </p:cNvPr>
          <p:cNvSpPr>
            <a:spLocks noGrp="1"/>
          </p:cNvSpPr>
          <p:nvPr>
            <p:ph type="title"/>
          </p:nvPr>
        </p:nvSpPr>
        <p:spPr/>
        <p:txBody>
          <a:bodyPr/>
          <a:lstStyle/>
          <a:p>
            <a:r>
              <a:rPr lang="en-US" dirty="0"/>
              <a:t>Testing &amp; Technology</a:t>
            </a:r>
          </a:p>
        </p:txBody>
      </p:sp>
      <p:sp>
        <p:nvSpPr>
          <p:cNvPr id="3" name="Content Placeholder 2">
            <a:extLst>
              <a:ext uri="{FF2B5EF4-FFF2-40B4-BE49-F238E27FC236}">
                <a16:creationId xmlns:a16="http://schemas.microsoft.com/office/drawing/2014/main" id="{49E20ECD-65B4-4C1A-BDD9-CDA366CCE283}"/>
              </a:ext>
            </a:extLst>
          </p:cNvPr>
          <p:cNvSpPr>
            <a:spLocks noGrp="1"/>
          </p:cNvSpPr>
          <p:nvPr>
            <p:ph idx="1"/>
          </p:nvPr>
        </p:nvSpPr>
        <p:spPr/>
        <p:txBody>
          <a:bodyPr/>
          <a:lstStyle/>
          <a:p>
            <a:r>
              <a:rPr lang="en-US" dirty="0"/>
              <a:t>For a unit test, I am going to test certain inputs for each segments of my code and the functions therein. This is to mostly test if those code segments will give the correct output, change the correct values, or will return the correct variable.</a:t>
            </a:r>
          </a:p>
          <a:p>
            <a:r>
              <a:rPr lang="en-US" dirty="0"/>
              <a:t>For a user test, having myself or someone test the prototypes of the game would be ideal.</a:t>
            </a:r>
          </a:p>
          <a:p>
            <a:r>
              <a:rPr lang="en-US" dirty="0"/>
              <a:t>For Technology I am using, I plan to program in C/C++ and use the </a:t>
            </a:r>
            <a:r>
              <a:rPr lang="en-US" dirty="0" err="1"/>
              <a:t>Ncurses</a:t>
            </a:r>
            <a:r>
              <a:rPr lang="en-US" dirty="0"/>
              <a:t> engine to run the game itself.</a:t>
            </a:r>
          </a:p>
        </p:txBody>
      </p:sp>
    </p:spTree>
    <p:extLst>
      <p:ext uri="{BB962C8B-B14F-4D97-AF65-F5344CB8AC3E}">
        <p14:creationId xmlns:p14="http://schemas.microsoft.com/office/powerpoint/2010/main" val="1537004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FFC2-E892-4D09-8D5E-516C5ED6BD52}"/>
              </a:ext>
            </a:extLst>
          </p:cNvPr>
          <p:cNvSpPr>
            <a:spLocks noGrp="1"/>
          </p:cNvSpPr>
          <p:nvPr>
            <p:ph type="title"/>
          </p:nvPr>
        </p:nvSpPr>
        <p:spPr>
          <a:xfrm>
            <a:off x="2592925" y="624110"/>
            <a:ext cx="8911687" cy="714360"/>
          </a:xfrm>
        </p:spPr>
        <p:txBody>
          <a:bodyPr/>
          <a:lstStyle/>
          <a:p>
            <a:r>
              <a:rPr lang="en-US" dirty="0">
                <a:latin typeface="Times New Roman" panose="02020603050405020304" pitchFamily="18" charset="0"/>
                <a:cs typeface="Times New Roman" panose="02020603050405020304" pitchFamily="18" charset="0"/>
              </a:rPr>
              <a:t>A Little Visual Aid</a:t>
            </a:r>
          </a:p>
        </p:txBody>
      </p:sp>
      <p:sp>
        <p:nvSpPr>
          <p:cNvPr id="31" name="Rectangle 30">
            <a:extLst>
              <a:ext uri="{FF2B5EF4-FFF2-40B4-BE49-F238E27FC236}">
                <a16:creationId xmlns:a16="http://schemas.microsoft.com/office/drawing/2014/main" id="{4E17B95A-A875-487E-B200-A2C1EA658DF8}"/>
              </a:ext>
            </a:extLst>
          </p:cNvPr>
          <p:cNvSpPr/>
          <p:nvPr/>
        </p:nvSpPr>
        <p:spPr>
          <a:xfrm>
            <a:off x="609599" y="1749286"/>
            <a:ext cx="11357113" cy="496956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9F2EB071-4F71-4015-B96B-A65F8A0330F2}"/>
              </a:ext>
            </a:extLst>
          </p:cNvPr>
          <p:cNvSpPr/>
          <p:nvPr/>
        </p:nvSpPr>
        <p:spPr>
          <a:xfrm>
            <a:off x="1179439" y="2809461"/>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BBBDECF-9AFF-4101-8FF4-D82BCC4FA28E}"/>
              </a:ext>
            </a:extLst>
          </p:cNvPr>
          <p:cNvSpPr/>
          <p:nvPr/>
        </p:nvSpPr>
        <p:spPr>
          <a:xfrm>
            <a:off x="2531162" y="2232993"/>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7317E28-2570-4307-8C52-75DAD5EE62E0}"/>
              </a:ext>
            </a:extLst>
          </p:cNvPr>
          <p:cNvSpPr/>
          <p:nvPr/>
        </p:nvSpPr>
        <p:spPr>
          <a:xfrm>
            <a:off x="2531163" y="3783496"/>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E6639D1-E41D-4E1E-A769-19D023342D96}"/>
              </a:ext>
            </a:extLst>
          </p:cNvPr>
          <p:cNvSpPr/>
          <p:nvPr/>
        </p:nvSpPr>
        <p:spPr>
          <a:xfrm>
            <a:off x="2531161" y="5333999"/>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44EFE37-3705-40CC-BDA8-07CF80997577}"/>
              </a:ext>
            </a:extLst>
          </p:cNvPr>
          <p:cNvSpPr/>
          <p:nvPr/>
        </p:nvSpPr>
        <p:spPr>
          <a:xfrm>
            <a:off x="5612295" y="2170043"/>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C38713D-BAE2-4128-A8A6-AD852D44A1D4}"/>
              </a:ext>
            </a:extLst>
          </p:cNvPr>
          <p:cNvSpPr/>
          <p:nvPr/>
        </p:nvSpPr>
        <p:spPr>
          <a:xfrm>
            <a:off x="5612294" y="3783496"/>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8F9B2F8-A89D-4804-A043-9078B1C4FEB9}"/>
              </a:ext>
            </a:extLst>
          </p:cNvPr>
          <p:cNvSpPr/>
          <p:nvPr/>
        </p:nvSpPr>
        <p:spPr>
          <a:xfrm>
            <a:off x="5612294" y="5333999"/>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205BD77-9BA1-4DEC-9C5E-599AF42AE5AC}"/>
              </a:ext>
            </a:extLst>
          </p:cNvPr>
          <p:cNvSpPr/>
          <p:nvPr/>
        </p:nvSpPr>
        <p:spPr>
          <a:xfrm>
            <a:off x="8693427" y="3800062"/>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D71F5EF-3826-4787-9AD2-011153D3339C}"/>
              </a:ext>
            </a:extLst>
          </p:cNvPr>
          <p:cNvSpPr/>
          <p:nvPr/>
        </p:nvSpPr>
        <p:spPr>
          <a:xfrm>
            <a:off x="8693426" y="2232993"/>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8BC4339-9316-4232-8901-E5CBDDACDD80}"/>
              </a:ext>
            </a:extLst>
          </p:cNvPr>
          <p:cNvSpPr/>
          <p:nvPr/>
        </p:nvSpPr>
        <p:spPr>
          <a:xfrm>
            <a:off x="8693427" y="5333999"/>
            <a:ext cx="1205947" cy="9011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FA154FE-A710-44FD-8D96-12CDCF3735EF}"/>
              </a:ext>
            </a:extLst>
          </p:cNvPr>
          <p:cNvSpPr/>
          <p:nvPr/>
        </p:nvSpPr>
        <p:spPr>
          <a:xfrm>
            <a:off x="4217500" y="2809459"/>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19B2C32-16AE-4B70-9535-BE0A0F1DAA18}"/>
              </a:ext>
            </a:extLst>
          </p:cNvPr>
          <p:cNvSpPr/>
          <p:nvPr/>
        </p:nvSpPr>
        <p:spPr>
          <a:xfrm>
            <a:off x="7255561" y="2809462"/>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66E416E-1D92-40F4-A81C-7F488D422765}"/>
              </a:ext>
            </a:extLst>
          </p:cNvPr>
          <p:cNvSpPr/>
          <p:nvPr/>
        </p:nvSpPr>
        <p:spPr>
          <a:xfrm>
            <a:off x="10422838" y="2809460"/>
            <a:ext cx="914400" cy="28492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612AC61-C7C4-4462-8C84-E089BDD7FF88}"/>
              </a:ext>
            </a:extLst>
          </p:cNvPr>
          <p:cNvSpPr txBox="1"/>
          <p:nvPr/>
        </p:nvSpPr>
        <p:spPr>
          <a:xfrm>
            <a:off x="655976" y="1800711"/>
            <a:ext cx="1480925" cy="369332"/>
          </a:xfrm>
          <a:prstGeom prst="rect">
            <a:avLst/>
          </a:prstGeom>
          <a:noFill/>
        </p:spPr>
        <p:txBody>
          <a:bodyPr wrap="square" rtlCol="0">
            <a:spAutoFit/>
          </a:bodyPr>
          <a:lstStyle/>
          <a:p>
            <a:r>
              <a:rPr lang="en-US" dirty="0"/>
              <a:t>Scenario 1</a:t>
            </a:r>
          </a:p>
        </p:txBody>
      </p:sp>
      <p:cxnSp>
        <p:nvCxnSpPr>
          <p:cNvPr id="61" name="Straight Arrow Connector 60">
            <a:extLst>
              <a:ext uri="{FF2B5EF4-FFF2-40B4-BE49-F238E27FC236}">
                <a16:creationId xmlns:a16="http://schemas.microsoft.com/office/drawing/2014/main" id="{B30F06CC-369F-48BB-AA2F-B9CEC210163B}"/>
              </a:ext>
            </a:extLst>
          </p:cNvPr>
          <p:cNvCxnSpPr>
            <a:cxnSpLocks/>
          </p:cNvCxnSpPr>
          <p:nvPr/>
        </p:nvCxnSpPr>
        <p:spPr>
          <a:xfrm flipV="1">
            <a:off x="2093839" y="2798736"/>
            <a:ext cx="497547" cy="173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9EA1C6-1D40-4BC4-BADC-B770751EB6E6}"/>
              </a:ext>
            </a:extLst>
          </p:cNvPr>
          <p:cNvCxnSpPr>
            <a:cxnSpLocks/>
          </p:cNvCxnSpPr>
          <p:nvPr/>
        </p:nvCxnSpPr>
        <p:spPr>
          <a:xfrm flipV="1">
            <a:off x="2136901" y="4353702"/>
            <a:ext cx="394257" cy="25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98E08C6-7E57-4EDF-B3B1-5D0F7F786234}"/>
              </a:ext>
            </a:extLst>
          </p:cNvPr>
          <p:cNvCxnSpPr>
            <a:cxnSpLocks/>
          </p:cNvCxnSpPr>
          <p:nvPr/>
        </p:nvCxnSpPr>
        <p:spPr>
          <a:xfrm flipV="1">
            <a:off x="8169961" y="2875721"/>
            <a:ext cx="569844" cy="195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8F64539-5671-49E1-9B20-2C32D9EA8633}"/>
              </a:ext>
            </a:extLst>
          </p:cNvPr>
          <p:cNvCxnSpPr>
            <a:cxnSpLocks/>
          </p:cNvCxnSpPr>
          <p:nvPr/>
        </p:nvCxnSpPr>
        <p:spPr>
          <a:xfrm flipV="1">
            <a:off x="5131900" y="2848354"/>
            <a:ext cx="467605" cy="123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82D3A58-EFF2-4E4F-B03D-C4365AFE92B0}"/>
              </a:ext>
            </a:extLst>
          </p:cNvPr>
          <p:cNvCxnSpPr>
            <a:cxnSpLocks/>
          </p:cNvCxnSpPr>
          <p:nvPr/>
        </p:nvCxnSpPr>
        <p:spPr>
          <a:xfrm>
            <a:off x="3737108" y="2885270"/>
            <a:ext cx="464421" cy="109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0717327-543C-4444-B323-BBE52B219180}"/>
              </a:ext>
            </a:extLst>
          </p:cNvPr>
          <p:cNvCxnSpPr>
            <a:cxnSpLocks/>
            <a:endCxn id="53" idx="1"/>
          </p:cNvCxnSpPr>
          <p:nvPr/>
        </p:nvCxnSpPr>
        <p:spPr>
          <a:xfrm flipV="1">
            <a:off x="3737108" y="4234068"/>
            <a:ext cx="480392" cy="144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8FE801E-2E64-4C6D-B66C-1BBE6EEA2CEF}"/>
              </a:ext>
            </a:extLst>
          </p:cNvPr>
          <p:cNvCxnSpPr>
            <a:cxnSpLocks/>
          </p:cNvCxnSpPr>
          <p:nvPr/>
        </p:nvCxnSpPr>
        <p:spPr>
          <a:xfrm flipV="1">
            <a:off x="3737108" y="5590395"/>
            <a:ext cx="436014" cy="218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0E4890D-9163-4C6A-A883-CE7630489E34}"/>
              </a:ext>
            </a:extLst>
          </p:cNvPr>
          <p:cNvCxnSpPr>
            <a:cxnSpLocks/>
            <a:endCxn id="86" idx="1"/>
          </p:cNvCxnSpPr>
          <p:nvPr/>
        </p:nvCxnSpPr>
        <p:spPr>
          <a:xfrm>
            <a:off x="2019767" y="5623829"/>
            <a:ext cx="481562"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83FD8D3-0248-4211-B0F1-B9975ACD29FE}"/>
              </a:ext>
            </a:extLst>
          </p:cNvPr>
          <p:cNvCxnSpPr>
            <a:cxnSpLocks/>
          </p:cNvCxnSpPr>
          <p:nvPr/>
        </p:nvCxnSpPr>
        <p:spPr>
          <a:xfrm>
            <a:off x="9899373" y="2875721"/>
            <a:ext cx="577060" cy="223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1E2DC75-B346-4D4B-812E-E6CD2AB7F181}"/>
              </a:ext>
            </a:extLst>
          </p:cNvPr>
          <p:cNvCxnSpPr>
            <a:cxnSpLocks/>
          </p:cNvCxnSpPr>
          <p:nvPr/>
        </p:nvCxnSpPr>
        <p:spPr>
          <a:xfrm>
            <a:off x="5131900" y="4552125"/>
            <a:ext cx="480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4022C7E-55C2-4E04-8276-8588967F45AA}"/>
              </a:ext>
            </a:extLst>
          </p:cNvPr>
          <p:cNvCxnSpPr>
            <a:cxnSpLocks/>
          </p:cNvCxnSpPr>
          <p:nvPr/>
        </p:nvCxnSpPr>
        <p:spPr>
          <a:xfrm>
            <a:off x="6818241" y="2848354"/>
            <a:ext cx="459921" cy="146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E82958E-F238-4010-B042-96E413BDEB92}"/>
              </a:ext>
            </a:extLst>
          </p:cNvPr>
          <p:cNvCxnSpPr>
            <a:cxnSpLocks/>
          </p:cNvCxnSpPr>
          <p:nvPr/>
        </p:nvCxnSpPr>
        <p:spPr>
          <a:xfrm>
            <a:off x="6818241" y="4552125"/>
            <a:ext cx="4373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FB4AC3B-4714-4F66-887E-A89A4E3CA23C}"/>
              </a:ext>
            </a:extLst>
          </p:cNvPr>
          <p:cNvCxnSpPr>
            <a:cxnSpLocks/>
          </p:cNvCxnSpPr>
          <p:nvPr/>
        </p:nvCxnSpPr>
        <p:spPr>
          <a:xfrm flipV="1">
            <a:off x="6818241" y="5460683"/>
            <a:ext cx="437319" cy="157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72DDF21-9296-4E7D-A9B1-6C9EC656CB4C}"/>
              </a:ext>
            </a:extLst>
          </p:cNvPr>
          <p:cNvCxnSpPr>
            <a:cxnSpLocks/>
          </p:cNvCxnSpPr>
          <p:nvPr/>
        </p:nvCxnSpPr>
        <p:spPr>
          <a:xfrm>
            <a:off x="5131900" y="5590396"/>
            <a:ext cx="518253" cy="45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F47A455-DC21-497B-B761-EF5EC9884096}"/>
              </a:ext>
            </a:extLst>
          </p:cNvPr>
          <p:cNvCxnSpPr>
            <a:cxnSpLocks/>
          </p:cNvCxnSpPr>
          <p:nvPr/>
        </p:nvCxnSpPr>
        <p:spPr>
          <a:xfrm>
            <a:off x="9899373" y="4552125"/>
            <a:ext cx="6466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3BDE1B4-03D8-44B4-B327-80D534697A22}"/>
              </a:ext>
            </a:extLst>
          </p:cNvPr>
          <p:cNvCxnSpPr>
            <a:cxnSpLocks/>
          </p:cNvCxnSpPr>
          <p:nvPr/>
        </p:nvCxnSpPr>
        <p:spPr>
          <a:xfrm flipV="1">
            <a:off x="9899373" y="5333999"/>
            <a:ext cx="646637" cy="225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7A6FCE7-D6F9-4049-900B-84B768D4C8EC}"/>
              </a:ext>
            </a:extLst>
          </p:cNvPr>
          <p:cNvCxnSpPr>
            <a:cxnSpLocks/>
          </p:cNvCxnSpPr>
          <p:nvPr/>
        </p:nvCxnSpPr>
        <p:spPr>
          <a:xfrm>
            <a:off x="8169961" y="5460683"/>
            <a:ext cx="533401" cy="1979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C8875A7-64C4-4C34-932C-6F4E6FA37732}"/>
              </a:ext>
            </a:extLst>
          </p:cNvPr>
          <p:cNvCxnSpPr>
            <a:cxnSpLocks/>
          </p:cNvCxnSpPr>
          <p:nvPr/>
        </p:nvCxnSpPr>
        <p:spPr>
          <a:xfrm>
            <a:off x="8169961" y="4552125"/>
            <a:ext cx="5698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5843CF0D-018A-4594-A375-8A8FB1E04C27}"/>
              </a:ext>
            </a:extLst>
          </p:cNvPr>
          <p:cNvSpPr txBox="1"/>
          <p:nvPr/>
        </p:nvSpPr>
        <p:spPr>
          <a:xfrm>
            <a:off x="1268891" y="3694051"/>
            <a:ext cx="695732" cy="369332"/>
          </a:xfrm>
          <a:prstGeom prst="rect">
            <a:avLst/>
          </a:prstGeom>
          <a:noFill/>
        </p:spPr>
        <p:txBody>
          <a:bodyPr wrap="square" rtlCol="0">
            <a:spAutoFit/>
          </a:bodyPr>
          <a:lstStyle/>
          <a:p>
            <a:r>
              <a:rPr lang="en-US" b="1" dirty="0"/>
              <a:t>Intro</a:t>
            </a:r>
          </a:p>
        </p:txBody>
      </p:sp>
      <p:sp>
        <p:nvSpPr>
          <p:cNvPr id="82" name="TextBox 81">
            <a:extLst>
              <a:ext uri="{FF2B5EF4-FFF2-40B4-BE49-F238E27FC236}">
                <a16:creationId xmlns:a16="http://schemas.microsoft.com/office/drawing/2014/main" id="{81F97074-0883-4257-9592-9E9B5DA73D45}"/>
              </a:ext>
            </a:extLst>
          </p:cNvPr>
          <p:cNvSpPr txBox="1"/>
          <p:nvPr/>
        </p:nvSpPr>
        <p:spPr>
          <a:xfrm>
            <a:off x="2483834" y="2429404"/>
            <a:ext cx="1480925" cy="369332"/>
          </a:xfrm>
          <a:prstGeom prst="rect">
            <a:avLst/>
          </a:prstGeom>
          <a:noFill/>
        </p:spPr>
        <p:txBody>
          <a:bodyPr wrap="square" rtlCol="0">
            <a:spAutoFit/>
          </a:bodyPr>
          <a:lstStyle/>
          <a:p>
            <a:r>
              <a:rPr lang="en-US" dirty="0"/>
              <a:t>Room 1-1</a:t>
            </a:r>
          </a:p>
        </p:txBody>
      </p:sp>
      <p:sp>
        <p:nvSpPr>
          <p:cNvPr id="84" name="TextBox 83">
            <a:extLst>
              <a:ext uri="{FF2B5EF4-FFF2-40B4-BE49-F238E27FC236}">
                <a16:creationId xmlns:a16="http://schemas.microsoft.com/office/drawing/2014/main" id="{FF849548-CC2C-4C63-803A-E4E848AD53D6}"/>
              </a:ext>
            </a:extLst>
          </p:cNvPr>
          <p:cNvSpPr txBox="1"/>
          <p:nvPr/>
        </p:nvSpPr>
        <p:spPr>
          <a:xfrm>
            <a:off x="2501329" y="3929271"/>
            <a:ext cx="1480925" cy="369332"/>
          </a:xfrm>
          <a:prstGeom prst="rect">
            <a:avLst/>
          </a:prstGeom>
          <a:noFill/>
        </p:spPr>
        <p:txBody>
          <a:bodyPr wrap="square" rtlCol="0">
            <a:spAutoFit/>
          </a:bodyPr>
          <a:lstStyle/>
          <a:p>
            <a:r>
              <a:rPr lang="en-US" dirty="0"/>
              <a:t>Room 1-2</a:t>
            </a:r>
          </a:p>
        </p:txBody>
      </p:sp>
      <p:sp>
        <p:nvSpPr>
          <p:cNvPr id="86" name="TextBox 85">
            <a:extLst>
              <a:ext uri="{FF2B5EF4-FFF2-40B4-BE49-F238E27FC236}">
                <a16:creationId xmlns:a16="http://schemas.microsoft.com/office/drawing/2014/main" id="{577ADE25-EB07-42C4-86E6-BBD8BC4D340A}"/>
              </a:ext>
            </a:extLst>
          </p:cNvPr>
          <p:cNvSpPr txBox="1"/>
          <p:nvPr/>
        </p:nvSpPr>
        <p:spPr>
          <a:xfrm>
            <a:off x="2501329" y="5623829"/>
            <a:ext cx="1480925" cy="369332"/>
          </a:xfrm>
          <a:prstGeom prst="rect">
            <a:avLst/>
          </a:prstGeom>
          <a:noFill/>
        </p:spPr>
        <p:txBody>
          <a:bodyPr wrap="square" rtlCol="0">
            <a:spAutoFit/>
          </a:bodyPr>
          <a:lstStyle/>
          <a:p>
            <a:r>
              <a:rPr lang="en-US" dirty="0"/>
              <a:t>Room 1-3</a:t>
            </a:r>
          </a:p>
        </p:txBody>
      </p:sp>
      <p:sp>
        <p:nvSpPr>
          <p:cNvPr id="88" name="TextBox 87">
            <a:extLst>
              <a:ext uri="{FF2B5EF4-FFF2-40B4-BE49-F238E27FC236}">
                <a16:creationId xmlns:a16="http://schemas.microsoft.com/office/drawing/2014/main" id="{F993B8EF-A7FC-42A9-BD95-C7C78442D6F8}"/>
              </a:ext>
            </a:extLst>
          </p:cNvPr>
          <p:cNvSpPr txBox="1"/>
          <p:nvPr/>
        </p:nvSpPr>
        <p:spPr>
          <a:xfrm>
            <a:off x="3907735" y="3703986"/>
            <a:ext cx="1480925" cy="369332"/>
          </a:xfrm>
          <a:prstGeom prst="rect">
            <a:avLst/>
          </a:prstGeom>
          <a:noFill/>
        </p:spPr>
        <p:txBody>
          <a:bodyPr wrap="square" rtlCol="0">
            <a:spAutoFit/>
          </a:bodyPr>
          <a:lstStyle/>
          <a:p>
            <a:r>
              <a:rPr lang="en-US" b="1" dirty="0"/>
              <a:t>Interlude 1</a:t>
            </a:r>
          </a:p>
        </p:txBody>
      </p:sp>
      <p:sp>
        <p:nvSpPr>
          <p:cNvPr id="90" name="TextBox 89">
            <a:extLst>
              <a:ext uri="{FF2B5EF4-FFF2-40B4-BE49-F238E27FC236}">
                <a16:creationId xmlns:a16="http://schemas.microsoft.com/office/drawing/2014/main" id="{FF1F01D4-BCAD-4794-BCF8-71C4AFBAE652}"/>
              </a:ext>
            </a:extLst>
          </p:cNvPr>
          <p:cNvSpPr txBox="1"/>
          <p:nvPr/>
        </p:nvSpPr>
        <p:spPr>
          <a:xfrm>
            <a:off x="5579177" y="4009646"/>
            <a:ext cx="1480925" cy="369332"/>
          </a:xfrm>
          <a:prstGeom prst="rect">
            <a:avLst/>
          </a:prstGeom>
          <a:noFill/>
        </p:spPr>
        <p:txBody>
          <a:bodyPr wrap="square" rtlCol="0">
            <a:spAutoFit/>
          </a:bodyPr>
          <a:lstStyle/>
          <a:p>
            <a:r>
              <a:rPr lang="en-US" dirty="0"/>
              <a:t>Room 2-2</a:t>
            </a:r>
          </a:p>
        </p:txBody>
      </p:sp>
      <p:sp>
        <p:nvSpPr>
          <p:cNvPr id="92" name="TextBox 91">
            <a:extLst>
              <a:ext uri="{FF2B5EF4-FFF2-40B4-BE49-F238E27FC236}">
                <a16:creationId xmlns:a16="http://schemas.microsoft.com/office/drawing/2014/main" id="{FE0D3FB7-5ACB-4E53-BE1B-90387F977ACF}"/>
              </a:ext>
            </a:extLst>
          </p:cNvPr>
          <p:cNvSpPr txBox="1"/>
          <p:nvPr/>
        </p:nvSpPr>
        <p:spPr>
          <a:xfrm>
            <a:off x="5588630" y="2376311"/>
            <a:ext cx="1480925" cy="369332"/>
          </a:xfrm>
          <a:prstGeom prst="rect">
            <a:avLst/>
          </a:prstGeom>
          <a:noFill/>
        </p:spPr>
        <p:txBody>
          <a:bodyPr wrap="square" rtlCol="0">
            <a:spAutoFit/>
          </a:bodyPr>
          <a:lstStyle/>
          <a:p>
            <a:r>
              <a:rPr lang="en-US" dirty="0"/>
              <a:t>Room 2-1</a:t>
            </a:r>
          </a:p>
        </p:txBody>
      </p:sp>
      <p:sp>
        <p:nvSpPr>
          <p:cNvPr id="94" name="TextBox 93">
            <a:extLst>
              <a:ext uri="{FF2B5EF4-FFF2-40B4-BE49-F238E27FC236}">
                <a16:creationId xmlns:a16="http://schemas.microsoft.com/office/drawing/2014/main" id="{A1671941-AED6-4C2C-9CC5-CD971391D6AF}"/>
              </a:ext>
            </a:extLst>
          </p:cNvPr>
          <p:cNvSpPr txBox="1"/>
          <p:nvPr/>
        </p:nvSpPr>
        <p:spPr>
          <a:xfrm>
            <a:off x="5591351" y="5640532"/>
            <a:ext cx="1480925" cy="369332"/>
          </a:xfrm>
          <a:prstGeom prst="rect">
            <a:avLst/>
          </a:prstGeom>
          <a:noFill/>
        </p:spPr>
        <p:txBody>
          <a:bodyPr wrap="square" rtlCol="0">
            <a:spAutoFit/>
          </a:bodyPr>
          <a:lstStyle/>
          <a:p>
            <a:r>
              <a:rPr lang="en-US" dirty="0"/>
              <a:t>Room 2-3</a:t>
            </a:r>
          </a:p>
        </p:txBody>
      </p:sp>
      <p:sp>
        <p:nvSpPr>
          <p:cNvPr id="96" name="TextBox 95">
            <a:extLst>
              <a:ext uri="{FF2B5EF4-FFF2-40B4-BE49-F238E27FC236}">
                <a16:creationId xmlns:a16="http://schemas.microsoft.com/office/drawing/2014/main" id="{5FBF69A0-DB5B-46BD-B184-BEF46C9BCC54}"/>
              </a:ext>
            </a:extLst>
          </p:cNvPr>
          <p:cNvSpPr txBox="1"/>
          <p:nvPr/>
        </p:nvSpPr>
        <p:spPr>
          <a:xfrm>
            <a:off x="6985545" y="3598830"/>
            <a:ext cx="1480925" cy="369332"/>
          </a:xfrm>
          <a:prstGeom prst="rect">
            <a:avLst/>
          </a:prstGeom>
          <a:noFill/>
        </p:spPr>
        <p:txBody>
          <a:bodyPr wrap="square" rtlCol="0">
            <a:spAutoFit/>
          </a:bodyPr>
          <a:lstStyle/>
          <a:p>
            <a:r>
              <a:rPr lang="en-US" b="1" dirty="0"/>
              <a:t>Interlude 2</a:t>
            </a:r>
          </a:p>
        </p:txBody>
      </p:sp>
      <p:sp>
        <p:nvSpPr>
          <p:cNvPr id="98" name="TextBox 97">
            <a:extLst>
              <a:ext uri="{FF2B5EF4-FFF2-40B4-BE49-F238E27FC236}">
                <a16:creationId xmlns:a16="http://schemas.microsoft.com/office/drawing/2014/main" id="{45BAF47D-3E8E-461A-8EEC-C54056337773}"/>
              </a:ext>
            </a:extLst>
          </p:cNvPr>
          <p:cNvSpPr txBox="1"/>
          <p:nvPr/>
        </p:nvSpPr>
        <p:spPr>
          <a:xfrm>
            <a:off x="8645404" y="5635492"/>
            <a:ext cx="1480925" cy="369332"/>
          </a:xfrm>
          <a:prstGeom prst="rect">
            <a:avLst/>
          </a:prstGeom>
          <a:noFill/>
        </p:spPr>
        <p:txBody>
          <a:bodyPr wrap="square" rtlCol="0">
            <a:spAutoFit/>
          </a:bodyPr>
          <a:lstStyle/>
          <a:p>
            <a:r>
              <a:rPr lang="en-US" dirty="0"/>
              <a:t>Room 3-3</a:t>
            </a:r>
          </a:p>
        </p:txBody>
      </p:sp>
      <p:sp>
        <p:nvSpPr>
          <p:cNvPr id="100" name="TextBox 99">
            <a:extLst>
              <a:ext uri="{FF2B5EF4-FFF2-40B4-BE49-F238E27FC236}">
                <a16:creationId xmlns:a16="http://schemas.microsoft.com/office/drawing/2014/main" id="{944DA2FF-D4FC-4259-A694-154802A91848}"/>
              </a:ext>
            </a:extLst>
          </p:cNvPr>
          <p:cNvSpPr txBox="1"/>
          <p:nvPr/>
        </p:nvSpPr>
        <p:spPr>
          <a:xfrm>
            <a:off x="8671886" y="3847381"/>
            <a:ext cx="1480925" cy="369332"/>
          </a:xfrm>
          <a:prstGeom prst="rect">
            <a:avLst/>
          </a:prstGeom>
          <a:noFill/>
        </p:spPr>
        <p:txBody>
          <a:bodyPr wrap="square" rtlCol="0">
            <a:spAutoFit/>
          </a:bodyPr>
          <a:lstStyle/>
          <a:p>
            <a:r>
              <a:rPr lang="en-US" dirty="0"/>
              <a:t>Room 3-2</a:t>
            </a:r>
          </a:p>
        </p:txBody>
      </p:sp>
      <p:sp>
        <p:nvSpPr>
          <p:cNvPr id="102" name="TextBox 101">
            <a:extLst>
              <a:ext uri="{FF2B5EF4-FFF2-40B4-BE49-F238E27FC236}">
                <a16:creationId xmlns:a16="http://schemas.microsoft.com/office/drawing/2014/main" id="{253148B2-8BC5-4EEE-91C3-64BED9B17DED}"/>
              </a:ext>
            </a:extLst>
          </p:cNvPr>
          <p:cNvSpPr txBox="1"/>
          <p:nvPr/>
        </p:nvSpPr>
        <p:spPr>
          <a:xfrm>
            <a:off x="8669763" y="2394147"/>
            <a:ext cx="1334218" cy="369332"/>
          </a:xfrm>
          <a:prstGeom prst="rect">
            <a:avLst/>
          </a:prstGeom>
          <a:noFill/>
        </p:spPr>
        <p:txBody>
          <a:bodyPr wrap="square" rtlCol="0">
            <a:spAutoFit/>
          </a:bodyPr>
          <a:lstStyle/>
          <a:p>
            <a:r>
              <a:rPr lang="en-US" dirty="0"/>
              <a:t>Room 3-1</a:t>
            </a:r>
          </a:p>
        </p:txBody>
      </p:sp>
      <p:sp>
        <p:nvSpPr>
          <p:cNvPr id="104" name="TextBox 103">
            <a:extLst>
              <a:ext uri="{FF2B5EF4-FFF2-40B4-BE49-F238E27FC236}">
                <a16:creationId xmlns:a16="http://schemas.microsoft.com/office/drawing/2014/main" id="{9B4FCC58-6818-473C-8A0B-7FF55409AE49}"/>
              </a:ext>
            </a:extLst>
          </p:cNvPr>
          <p:cNvSpPr txBox="1"/>
          <p:nvPr/>
        </p:nvSpPr>
        <p:spPr>
          <a:xfrm>
            <a:off x="10590131" y="3652706"/>
            <a:ext cx="773132" cy="369332"/>
          </a:xfrm>
          <a:prstGeom prst="rect">
            <a:avLst/>
          </a:prstGeom>
          <a:noFill/>
        </p:spPr>
        <p:txBody>
          <a:bodyPr wrap="square" rtlCol="0">
            <a:spAutoFit/>
          </a:bodyPr>
          <a:lstStyle/>
          <a:p>
            <a:r>
              <a:rPr lang="en-US" b="1" dirty="0"/>
              <a:t>End</a:t>
            </a:r>
          </a:p>
        </p:txBody>
      </p:sp>
      <p:pic>
        <p:nvPicPr>
          <p:cNvPr id="142" name="Picture 141">
            <a:extLst>
              <a:ext uri="{FF2B5EF4-FFF2-40B4-BE49-F238E27FC236}">
                <a16:creationId xmlns:a16="http://schemas.microsoft.com/office/drawing/2014/main" id="{98EDC372-4E13-4847-9CC1-F356EE45F2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5404" y="184976"/>
            <a:ext cx="2760358" cy="1555002"/>
          </a:xfrm>
          <a:prstGeom prst="rect">
            <a:avLst/>
          </a:prstGeom>
        </p:spPr>
      </p:pic>
    </p:spTree>
    <p:extLst>
      <p:ext uri="{BB962C8B-B14F-4D97-AF65-F5344CB8AC3E}">
        <p14:creationId xmlns:p14="http://schemas.microsoft.com/office/powerpoint/2010/main" val="39676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5EFA-4990-434D-AC75-2DC78156E3D6}"/>
              </a:ext>
            </a:extLst>
          </p:cNvPr>
          <p:cNvSpPr>
            <a:spLocks noGrp="1"/>
          </p:cNvSpPr>
          <p:nvPr>
            <p:ph type="title"/>
          </p:nvPr>
        </p:nvSpPr>
        <p:spPr>
          <a:xfrm>
            <a:off x="2221865" y="332562"/>
            <a:ext cx="8911687" cy="555333"/>
          </a:xfrm>
        </p:spPr>
        <p:txBody>
          <a:bodyPr>
            <a:normAutofit fontScale="90000"/>
          </a:bodyPr>
          <a:lstStyle/>
          <a:p>
            <a:r>
              <a:rPr lang="en-US" dirty="0"/>
              <a:t>The User Interface</a:t>
            </a:r>
          </a:p>
        </p:txBody>
      </p:sp>
      <p:sp>
        <p:nvSpPr>
          <p:cNvPr id="4" name="Rectangle 3">
            <a:extLst>
              <a:ext uri="{FF2B5EF4-FFF2-40B4-BE49-F238E27FC236}">
                <a16:creationId xmlns:a16="http://schemas.microsoft.com/office/drawing/2014/main" id="{4F294F64-FD75-4C1B-801C-862C9D2C1E9D}"/>
              </a:ext>
            </a:extLst>
          </p:cNvPr>
          <p:cNvSpPr/>
          <p:nvPr/>
        </p:nvSpPr>
        <p:spPr>
          <a:xfrm>
            <a:off x="1948070" y="1457739"/>
            <a:ext cx="7964556" cy="44792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B6919A-2C6A-4002-AA21-EF84B4D247E5}"/>
              </a:ext>
            </a:extLst>
          </p:cNvPr>
          <p:cNvSpPr txBox="1"/>
          <p:nvPr/>
        </p:nvSpPr>
        <p:spPr>
          <a:xfrm>
            <a:off x="2080591" y="1590261"/>
            <a:ext cx="7726018" cy="4247317"/>
          </a:xfrm>
          <a:prstGeom prst="rect">
            <a:avLst/>
          </a:prstGeom>
          <a:noFill/>
        </p:spPr>
        <p:txBody>
          <a:bodyPr wrap="square" rtlCol="0">
            <a:spAutoFit/>
          </a:bodyPr>
          <a:lstStyle/>
          <a:p>
            <a:r>
              <a:rPr lang="en-US" dirty="0">
                <a:solidFill>
                  <a:srgbClr val="00B050"/>
                </a:solidFill>
              </a:rPr>
              <a:t>This is the user display for my game. It is just a text display with nothing too crazy. This area up here is where I’ll wax poetic and describe the room or situation. Paying attention to this is what will let someone beat the game.</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solidFill>
                  <a:srgbClr val="00B050"/>
                </a:solidFill>
              </a:rPr>
              <a:t>--------------------------------------------------------------------------------------------------Except down here, we’ll have user </a:t>
            </a:r>
            <a:r>
              <a:rPr lang="en-US" u="sng" dirty="0">
                <a:solidFill>
                  <a:srgbClr val="00B050"/>
                </a:solidFill>
              </a:rPr>
              <a:t>choices</a:t>
            </a:r>
            <a:r>
              <a:rPr lang="en-US" dirty="0">
                <a:solidFill>
                  <a:srgbClr val="00B050"/>
                </a:solidFill>
              </a:rPr>
              <a:t> displayed like</a:t>
            </a:r>
          </a:p>
          <a:p>
            <a:r>
              <a:rPr lang="en-US" u="sng" dirty="0">
                <a:solidFill>
                  <a:srgbClr val="00B050"/>
                </a:solidFill>
              </a:rPr>
              <a:t>1.)</a:t>
            </a:r>
            <a:r>
              <a:rPr lang="en-US" dirty="0">
                <a:solidFill>
                  <a:srgbClr val="00B050"/>
                </a:solidFill>
              </a:rPr>
              <a:t> First choice</a:t>
            </a:r>
          </a:p>
          <a:p>
            <a:r>
              <a:rPr lang="en-US" u="sng" dirty="0">
                <a:solidFill>
                  <a:srgbClr val="00B050"/>
                </a:solidFill>
              </a:rPr>
              <a:t>2.)</a:t>
            </a:r>
            <a:r>
              <a:rPr lang="en-US" dirty="0">
                <a:solidFill>
                  <a:srgbClr val="00B050"/>
                </a:solidFill>
              </a:rPr>
              <a:t> Second choice</a:t>
            </a:r>
          </a:p>
          <a:p>
            <a:r>
              <a:rPr lang="en-US" u="sng" dirty="0">
                <a:solidFill>
                  <a:srgbClr val="00B050"/>
                </a:solidFill>
              </a:rPr>
              <a:t>3.)</a:t>
            </a:r>
            <a:r>
              <a:rPr lang="en-US" dirty="0">
                <a:solidFill>
                  <a:srgbClr val="00B050"/>
                </a:solidFill>
              </a:rPr>
              <a:t> Third choice</a:t>
            </a:r>
          </a:p>
          <a:p>
            <a:r>
              <a:rPr lang="en-US" u="sng" dirty="0">
                <a:solidFill>
                  <a:srgbClr val="00B050"/>
                </a:solidFill>
              </a:rPr>
              <a:t>Etc.</a:t>
            </a:r>
          </a:p>
        </p:txBody>
      </p:sp>
    </p:spTree>
    <p:extLst>
      <p:ext uri="{BB962C8B-B14F-4D97-AF65-F5344CB8AC3E}">
        <p14:creationId xmlns:p14="http://schemas.microsoft.com/office/powerpoint/2010/main" val="42020034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2075</TotalTime>
  <Words>373</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Times New Roman</vt:lpstr>
      <vt:lpstr>Wingdings 3</vt:lpstr>
      <vt:lpstr>Wisp</vt:lpstr>
      <vt:lpstr>Arcade Escape Room</vt:lpstr>
      <vt:lpstr>The Idea &amp; Motivation</vt:lpstr>
      <vt:lpstr>Testing &amp; Technology</vt:lpstr>
      <vt:lpstr>A Little Visual Aid</vt:lpstr>
      <vt:lpstr>The User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Arcade Escape Room</dc:title>
  <dc:creator>Blake A. Collins</dc:creator>
  <cp:lastModifiedBy>Blake A. Collins</cp:lastModifiedBy>
  <cp:revision>20</cp:revision>
  <dcterms:created xsi:type="dcterms:W3CDTF">2020-10-27T18:23:30Z</dcterms:created>
  <dcterms:modified xsi:type="dcterms:W3CDTF">2020-11-04T22:56:08Z</dcterms:modified>
</cp:coreProperties>
</file>