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30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1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75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1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71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0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2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0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5BFDE-27AE-4128-94C4-26DDAA96167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D98DC7-8DE6-4B96-97A4-C6338B2CD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 smtClean="0">
                <a:latin typeface="Bernard MT Condensed" panose="02050806060905020404" pitchFamily="18" charset="0"/>
              </a:rPr>
              <a:t>    It’s </a:t>
            </a:r>
            <a:r>
              <a:rPr lang="en-US" sz="4800" dirty="0">
                <a:latin typeface="Bernard MT Condensed" panose="02050806060905020404" pitchFamily="18" charset="0"/>
              </a:rPr>
              <a:t>M</a:t>
            </a:r>
            <a:r>
              <a:rPr lang="en-US" sz="4800" dirty="0" smtClean="0">
                <a:latin typeface="Bernard MT Condensed" panose="02050806060905020404" pitchFamily="18" charset="0"/>
              </a:rPr>
              <a:t>y </a:t>
            </a:r>
            <a:r>
              <a:rPr lang="en-US" sz="4800" dirty="0">
                <a:latin typeface="Bernard MT Condensed" panose="02050806060905020404" pitchFamily="18" charset="0"/>
              </a:rPr>
              <a:t>F</a:t>
            </a:r>
            <a:r>
              <a:rPr lang="en-US" sz="4800" dirty="0" smtClean="0">
                <a:latin typeface="Bernard MT Condensed" panose="02050806060905020404" pitchFamily="18" charset="0"/>
              </a:rPr>
              <a:t>irst Animation Video.</a:t>
            </a:r>
            <a:endParaRPr lang="en-US" sz="48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Bernard MT Condensed" panose="02050806060905020404" pitchFamily="18" charset="0"/>
              </a:rPr>
              <a:t>Name: Atiqa Khan</a:t>
            </a:r>
          </a:p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Bernard MT Condensed" panose="02050806060905020404" pitchFamily="18" charset="0"/>
              </a:rPr>
              <a:t>Roll Number: 211370150</a:t>
            </a: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Bernard MT Condensed" panose="02050806060905020404" pitchFamily="18" charset="0"/>
              </a:rPr>
              <a:t>Class: BSCS_ SECTION_C</a:t>
            </a: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Bernard MT Condensed" panose="02050806060905020404" pitchFamily="18" charset="0"/>
              </a:rPr>
              <a:t>Submitted to: Miss Sadaf.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50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5000">
        <p15:prstTrans prst="curtains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58" y="0"/>
            <a:ext cx="12218058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077" b="82692" l="29498" r="65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6945" y="-200105"/>
            <a:ext cx="2258457" cy="2901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" b="93375" l="16500" r="82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31" y="4751055"/>
            <a:ext cx="1936387" cy="192317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447035" y="2996917"/>
            <a:ext cx="2148289" cy="1302775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Jack,What the bear said in your ear.??</a:t>
            </a:r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773642" y="3756838"/>
            <a:ext cx="1927952" cy="124490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The Bear said never trust a selfish friend.</a:t>
            </a:r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2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000">
        <p14:rippl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06523 0.5951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297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ernard MT Condensed" panose="02050806060905020404" pitchFamily="18" charset="0"/>
              </a:rPr>
              <a:t> </a:t>
            </a:r>
            <a:r>
              <a:rPr lang="en-US" sz="6000" dirty="0" smtClean="0">
                <a:latin typeface="Bernard MT Condensed" panose="02050806060905020404" pitchFamily="18" charset="0"/>
              </a:rPr>
              <a:t>               THE END</a:t>
            </a:r>
            <a:endParaRPr lang="en-US" sz="60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r>
              <a:rPr lang="en-US" sz="3600" dirty="0" smtClean="0">
                <a:solidFill>
                  <a:schemeClr val="accent2"/>
                </a:solidFill>
                <a:latin typeface="Bernard MT Condensed" panose="02050806060905020404" pitchFamily="18" charset="0"/>
              </a:rPr>
              <a:t>The moral of this story is</a:t>
            </a:r>
            <a:r>
              <a:rPr lang="en-US" sz="3600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.</a:t>
            </a:r>
          </a:p>
          <a:p>
            <a:pPr lvl="5"/>
            <a:r>
              <a:rPr lang="en-US" sz="3600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A FRIEND IN NEED IS A FRIEND INDEED.</a:t>
            </a:r>
            <a:endParaRPr lang="en-US" sz="3600" dirty="0">
              <a:solidFill>
                <a:schemeClr val="accent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80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airplane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6787" y="-196219"/>
            <a:ext cx="13851082" cy="7147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3304" l="16889" r="82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25" y="3232297"/>
            <a:ext cx="3601355" cy="37193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5217" y="3341640"/>
            <a:ext cx="4110421" cy="14465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A friend in Need is</a:t>
            </a:r>
          </a:p>
          <a:p>
            <a:pPr algn="ctr"/>
            <a:r>
              <a:rPr lang="en-US" sz="44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 a friend Indeed</a:t>
            </a:r>
            <a:endParaRPr lang="en-US" sz="4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1945758" y="4788190"/>
            <a:ext cx="414670" cy="581252"/>
          </a:xfrm>
          <a:prstGeom prst="upArrow">
            <a:avLst/>
          </a:prstGeom>
          <a:solidFill>
            <a:schemeClr val="accent6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1201479" y="4788190"/>
            <a:ext cx="322521" cy="469610"/>
          </a:xfrm>
          <a:prstGeom prst="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000">
        <p14:rippl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051" y="0"/>
            <a:ext cx="13319051" cy="697320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" b="93375" l="16500" r="82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61" y="3955312"/>
            <a:ext cx="2902688" cy="2902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077" b="82692" l="29498" r="65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98" y="2902688"/>
            <a:ext cx="3743560" cy="444441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 rot="387039">
            <a:off x="3361288" y="3028123"/>
            <a:ext cx="1739058" cy="924606"/>
          </a:xfrm>
          <a:prstGeom prst="wedgeEllipseCallo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Hey!  Peter</a:t>
            </a:r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8027580" y="3040913"/>
            <a:ext cx="1807535" cy="1006580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Yes, Jack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What happen</a:t>
            </a:r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1" name="Oval Callout 10"/>
          <p:cNvSpPr/>
          <p:nvPr/>
        </p:nvSpPr>
        <p:spPr>
          <a:xfrm rot="162283">
            <a:off x="3345804" y="2942850"/>
            <a:ext cx="1777802" cy="1052623"/>
          </a:xfrm>
          <a:prstGeom prst="wedgeEllipseCallo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Come peter lets go outside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4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000">
        <p14:rippl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4905" y="-36587"/>
            <a:ext cx="13782100" cy="704331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" b="93375" l="16500" r="82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99" y="3485070"/>
            <a:ext cx="3255484" cy="32554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077" b="82692" l="29498" r="65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05" y="2183562"/>
            <a:ext cx="4478019" cy="5316371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1883882" y="2677099"/>
            <a:ext cx="1674565" cy="899086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Peter I want to go to forest</a:t>
            </a:r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4877714" y="2677099"/>
            <a:ext cx="1333041" cy="837281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Ok let’s go.</a:t>
            </a:r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1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000">
        <p14:rippl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5"/>
          <a:stretch/>
        </p:blipFill>
        <p:spPr>
          <a:xfrm>
            <a:off x="-2026853" y="-237899"/>
            <a:ext cx="14565217" cy="69680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" b="93375" l="16500" r="82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07" y="3434575"/>
            <a:ext cx="2542301" cy="2542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077" b="82692" l="29498" r="65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56" y="2376022"/>
            <a:ext cx="3601651" cy="4275934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6559957" y="1920791"/>
            <a:ext cx="2314587" cy="1245487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I am your best friend I will not leave u in any situation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10470995" y="3166278"/>
            <a:ext cx="45719" cy="7984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9746166" y="2418577"/>
            <a:ext cx="1600605" cy="973444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What u can do for me peter?</a:t>
            </a:r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4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000">
        <p14:ripple/>
      </p:transition>
    </mc:Choice>
    <mc:Fallback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-0.15312 0.04005 C -0.18502 0.04908 -0.23281 0.05394 -0.28307 0.05394 C -0.34023 0.05394 -0.38593 0.04908 -0.41783 0.04005 L -0.57083 -1.11111E-6 " pathEditMode="relative" rAng="0" ptsTypes="AAAAA">
                                      <p:cBhvr>
                                        <p:cTn id="6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22 0.04537 L -0.07018 0.10324 C -0.10078 0.11644 -0.14674 0.12385 -0.19505 0.12385 C -0.25 0.12385 -0.29401 0.11644 -0.32461 0.10324 L -0.47161 0.04537 " pathEditMode="relative" rAng="0" ptsTypes="AAAAA">
                                      <p:cBhvr>
                                        <p:cTn id="8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8" y="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545 -0.00532 L -0.05924 0.02454 C -0.09127 0.03102 -0.13971 0.03542 -0.19036 0.03542 C -0.24804 0.03542 -0.29427 0.03102 -0.32643 0.02454 L -0.48073 -0.00532 " pathEditMode="relative" rAng="0" ptsTypes="AAAAA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15" y="20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7.40741E-7 L -0.15912 -0.00486 C -0.19219 -0.00602 -0.24193 -0.00671 -0.29414 -0.00671 C -0.35339 -0.00671 -0.40092 -0.00602 -0.43399 -0.00486 L -0.59284 7.40741E-7 " pathEditMode="relative" rAng="0" ptsTypes="AAAAA">
                                      <p:cBhvr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4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381" y="0"/>
            <a:ext cx="12444761" cy="7104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" b="93375" l="16500" r="82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7" y="4750420"/>
            <a:ext cx="2216112" cy="2216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077" b="82692" l="29498" r="65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88" y="3675200"/>
            <a:ext cx="3238087" cy="384430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726982" y="3131344"/>
            <a:ext cx="2129883" cy="1226634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Yeah! Hurry! Jack we finally came to forest.</a:t>
            </a:r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550020" y="3744661"/>
            <a:ext cx="2163336" cy="105936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Yes we finally come let’s play here.</a:t>
            </a:r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5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000">
        <p14:ripple/>
      </p:transition>
    </mc:Choice>
    <mc:Fallback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9067" y="-139389"/>
            <a:ext cx="12701067" cy="71479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778" b="90000" l="5667" r="98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73" y="4137103"/>
            <a:ext cx="2720897" cy="2720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" b="93375" l="16500" r="82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2" y="4664190"/>
            <a:ext cx="2405683" cy="2405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077" b="82692" l="29498" r="65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47" y="3746808"/>
            <a:ext cx="3389475" cy="4024035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4795024" y="3869473"/>
            <a:ext cx="1895707" cy="794717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OMG! A Bear.</a:t>
            </a:r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282390" y="3434577"/>
            <a:ext cx="2687443" cy="1229614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Oooh No! We have to find a place to save ourselves.</a:t>
            </a:r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9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>
        <p14:ripple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07"/>
            <a:ext cx="12734692" cy="70364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" b="93375" l="16500" r="82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79" y="4541894"/>
            <a:ext cx="2386361" cy="2386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077" b="82692" l="29498" r="65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8" y="3152855"/>
            <a:ext cx="3286154" cy="3901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778" b="90000" l="5667" r="98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73" y="4137103"/>
            <a:ext cx="2720897" cy="2720897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4001145" y="3536017"/>
            <a:ext cx="2092974" cy="1028763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Peter!!!! Why are u leaving me Alone.??</a:t>
            </a:r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2348601" y="-89390"/>
            <a:ext cx="1559159" cy="806188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Bernard MT Condensed" panose="020508060609050204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Come with me.</a:t>
            </a:r>
          </a:p>
          <a:p>
            <a:pPr algn="ctr"/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5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>
        <p14:ripple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32 0.00695 L -0.01875 -0.6175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-312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26016 0.0456 " pathEditMode="relative" rAng="0" ptsTypes="AA">
                                      <p:cBhvr>
                                        <p:cTn id="14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8" y="22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105"/>
            <a:ext cx="12230749" cy="72210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778" b="90000" l="5667" r="98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19" y="4873211"/>
            <a:ext cx="2484030" cy="2484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" b="93375" l="16500" r="82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16962" y="5240657"/>
            <a:ext cx="2123827" cy="2109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077" b="82692" l="29498" r="65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-200105"/>
            <a:ext cx="1755010" cy="2901264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633546" y="4235670"/>
            <a:ext cx="1723696" cy="74956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Bernard MT Condensed" panose="020508060609050204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Bear Smells jack…..</a:t>
            </a:r>
          </a:p>
          <a:p>
            <a:pPr algn="ctr"/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7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000">
        <p14:rippl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171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Bernard MT Condensed</vt:lpstr>
      <vt:lpstr>Trebuchet MS</vt:lpstr>
      <vt:lpstr>Wingdings</vt:lpstr>
      <vt:lpstr>Wingdings 3</vt:lpstr>
      <vt:lpstr>Facet</vt:lpstr>
      <vt:lpstr>    It’s My First Animation Video.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Atiqa khan</dc:creator>
  <cp:lastModifiedBy>Rozia</cp:lastModifiedBy>
  <cp:revision>59</cp:revision>
  <dcterms:created xsi:type="dcterms:W3CDTF">2022-02-05T03:48:32Z</dcterms:created>
  <dcterms:modified xsi:type="dcterms:W3CDTF">2022-02-05T08:57:39Z</dcterms:modified>
</cp:coreProperties>
</file>