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70" r:id="rId5"/>
    <p:sldId id="269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5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C2E6-2383-47D0-931B-E40BBF23796C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6E94-5E68-4416-A75D-C0B1E8C9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D wallpaper: blue body of water, sea, underwate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96146" y="651164"/>
            <a:ext cx="4599708" cy="426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Quiz </a:t>
            </a:r>
          </a:p>
          <a:p>
            <a:pPr algn="ctr"/>
            <a:r>
              <a:rPr lang="en-US" sz="72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Game</a:t>
            </a:r>
            <a:endParaRPr lang="en-US" sz="72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1164" y="5818910"/>
            <a:ext cx="326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 arial black"/>
                <a:cs typeface="Arial" panose="020B0604020202020204" pitchFamily="34" charset="0"/>
              </a:rPr>
              <a:t>Start</a:t>
            </a:r>
            <a:endParaRPr lang="en-US" sz="2800" b="1" dirty="0">
              <a:latin typeface=" arial black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40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est Under Starry Night · Free Stock Phot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830"/>
            <a:ext cx="12192000" cy="69808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5782" y="568036"/>
            <a:ext cx="8432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25% of 60 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is:  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509651" y="1399308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17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4509650" y="2665555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15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4509651" y="4078720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14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4472743" y="5344967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16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ct - Wisc-Online O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408449"/>
            <a:ext cx="7924801" cy="371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5127" y="5638800"/>
            <a:ext cx="40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Next Question</a:t>
            </a:r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443" y="1670339"/>
            <a:ext cx="628649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7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ard Positive Well Done · Free image on Pixabay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2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 trampas irremediables para no cambiar - Coach Maite Finch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0"/>
            <a:ext cx="10474037" cy="4835236"/>
          </a:xfrm>
          <a:prstGeom prst="rect">
            <a:avLst/>
          </a:prstGeom>
        </p:spPr>
      </p:pic>
      <p:sp>
        <p:nvSpPr>
          <p:cNvPr id="3" name="TextBox 2">
            <a:hlinkClick r:id="" action="ppaction://hlinkshowjump?jump=lastslideviewed"/>
          </p:cNvPr>
          <p:cNvSpPr txBox="1"/>
          <p:nvPr/>
        </p:nvSpPr>
        <p:spPr>
          <a:xfrm>
            <a:off x="4364182" y="5611091"/>
            <a:ext cx="31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Times New Roman" panose="02020603050405020304" pitchFamily="18" charset="0"/>
                <a:hlinkClick r:id="" action="ppaction://hlinkshowjump?jump=lastslideviewed"/>
              </a:rPr>
              <a:t>Retry</a:t>
            </a:r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35915"/>
            <a:ext cx="2466109" cy="35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pleted Stamp | This is the image to be added to post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est Under Starry Night · Free Stock Phot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89" y="-150126"/>
            <a:ext cx="12464956" cy="70354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5782" y="568036"/>
            <a:ext cx="82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Find sum  37+49 </a:t>
            </a: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=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509651" y="1399308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86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4509650" y="2665555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85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4" action="ppaction://hlinksldjump"/>
          </p:cNvPr>
          <p:cNvSpPr/>
          <p:nvPr/>
        </p:nvSpPr>
        <p:spPr>
          <a:xfrm>
            <a:off x="4509651" y="4078720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82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hlinkClick r:id="rId4" action="ppaction://hlinksldjump"/>
          </p:cNvPr>
          <p:cNvSpPr/>
          <p:nvPr/>
        </p:nvSpPr>
        <p:spPr>
          <a:xfrm>
            <a:off x="4509650" y="5344967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88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ct - Wisc-Online O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408449"/>
            <a:ext cx="7924801" cy="371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5127" y="5638800"/>
            <a:ext cx="40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Next Question</a:t>
            </a:r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443" y="1670339"/>
            <a:ext cx="628649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5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est Under Starry Night · Free Stock Phot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5782" y="568036"/>
            <a:ext cx="82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capital city of Pakistan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is:  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509651" y="1399308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Lahore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4509650" y="2665555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Islamabad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3" action="ppaction://hlinksldjump"/>
          </p:cNvPr>
          <p:cNvSpPr/>
          <p:nvPr/>
        </p:nvSpPr>
        <p:spPr>
          <a:xfrm>
            <a:off x="4509651" y="4078720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Karachi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4509650" y="5344967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Gujranwala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ct - Wisc-Online O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408449"/>
            <a:ext cx="7924801" cy="371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5127" y="5638800"/>
            <a:ext cx="40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Next Question</a:t>
            </a:r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443" y="1670339"/>
            <a:ext cx="628649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est Under Starry Night · Free Stock Phot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5782" y="568036"/>
            <a:ext cx="82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currency of Pakistan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is:  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509651" y="1399308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Rupees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4509650" y="2665555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Dollars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4" action="ppaction://hlinksldjump"/>
          </p:cNvPr>
          <p:cNvSpPr/>
          <p:nvPr/>
        </p:nvSpPr>
        <p:spPr>
          <a:xfrm>
            <a:off x="4509651" y="4078720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Pounds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hlinkClick r:id="rId4" action="ppaction://hlinksldjump"/>
          </p:cNvPr>
          <p:cNvSpPr/>
          <p:nvPr/>
        </p:nvSpPr>
        <p:spPr>
          <a:xfrm>
            <a:off x="4509650" y="5344967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uros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8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ct - Wisc-Online O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408449"/>
            <a:ext cx="7924801" cy="371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5127" y="5638800"/>
            <a:ext cx="40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Next Question</a:t>
            </a:r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443" y="1670339"/>
            <a:ext cx="628649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est Under Starry Night · Free Stock Phot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25782" y="568036"/>
            <a:ext cx="8432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Prime Minister of Pakistan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is:  </a:t>
            </a:r>
            <a:endParaRPr lang="en-US" dirty="0">
              <a:solidFill>
                <a:srgbClr val="FFFF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4509651" y="1399308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NAWAZ SHARIF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>
            <a:hlinkClick r:id="rId3" action="ppaction://hlinksldjump"/>
          </p:cNvPr>
          <p:cNvSpPr/>
          <p:nvPr/>
        </p:nvSpPr>
        <p:spPr>
          <a:xfrm>
            <a:off x="4509650" y="2665555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BADAR RASHEED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4" action="ppaction://hlinksldjump"/>
          </p:cNvPr>
          <p:cNvSpPr/>
          <p:nvPr/>
        </p:nvSpPr>
        <p:spPr>
          <a:xfrm>
            <a:off x="4509651" y="4078720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IMRAN KHAN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4472743" y="5344967"/>
            <a:ext cx="3338945" cy="9421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MARYAM NAWAZ</a:t>
            </a:r>
            <a:endParaRPr lang="en-US" sz="2400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ct - Wisc-Online O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4" y="408449"/>
            <a:ext cx="7924801" cy="371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5127" y="5638800"/>
            <a:ext cx="40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Next Question</a:t>
            </a:r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443" y="1670339"/>
            <a:ext cx="6286498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68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 arial black</vt:lpstr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Rozia</dc:creator>
  <cp:lastModifiedBy>Rozia</cp:lastModifiedBy>
  <cp:revision>36</cp:revision>
  <dcterms:created xsi:type="dcterms:W3CDTF">2022-01-23T12:52:03Z</dcterms:created>
  <dcterms:modified xsi:type="dcterms:W3CDTF">2022-01-24T19:36:04Z</dcterms:modified>
</cp:coreProperties>
</file>