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2"/>
  </p:sldMasterIdLst>
  <p:notesMasterIdLst>
    <p:notesMasterId r:id="rId17"/>
  </p:notesMasterIdLst>
  <p:handoutMasterIdLst>
    <p:handoutMasterId r:id="rId18"/>
  </p:handoutMasterIdLst>
  <p:sldIdLst>
    <p:sldId id="259" r:id="rId3"/>
    <p:sldId id="274" r:id="rId4"/>
    <p:sldId id="260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5" r:id="rId13"/>
    <p:sldId id="276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80"/>
    </p:cViewPr>
  </p:sorter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9FD87A-18E6-48AA-9D92-80943963D244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7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0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5633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03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03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606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68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1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F19A-8B9D-4BAF-B3CF-581ABC5A76B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CE62-A67C-45C0-9A46-677D00669FB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5DB-4000-4703-B016-8AAC7B01BD5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694-1DBA-4F6B-894E-09E8A1C80EAE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05AF-90CA-4509-A852-0BAE918A28C0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FCD-E86B-47AE-817A-4894806549CD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7D0C-1E6A-45B9-BF68-5FFFA446EB57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84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193A29-9700-485D-8CFB-D5ABAF026ECB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.about.com/od/glossary/g/superconductor.htm" TargetMode="External"/><Relationship Id="rId2" Type="http://schemas.openxmlformats.org/officeDocument/2006/relationships/hyperlink" Target="http://physics.about.com/od/quantumphysics/p/quantumphysics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4" y="1146588"/>
            <a:ext cx="10363200" cy="1803041"/>
          </a:xfrm>
        </p:spPr>
        <p:txBody>
          <a:bodyPr>
            <a:prstTxWarp prst="textPlain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8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ANTI-GRAVITY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380" y="156157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Applications:</a:t>
            </a:r>
            <a:endParaRPr lang="en-US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287736"/>
            <a:ext cx="10371907" cy="489364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Clr>
                <a:srgbClr val="00B05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Cheap energy can be produced without burning any fossil fuels.</a:t>
            </a:r>
          </a:p>
          <a:p>
            <a:pPr>
              <a:buClr>
                <a:srgbClr val="00B050"/>
              </a:buClr>
              <a:buSzPct val="150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B05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Antigravity is a very powerful weapon. It can destroy the missiles or remove them from their trajectory. So the interest for military people will be definitely big.</a:t>
            </a:r>
          </a:p>
          <a:p>
            <a:pPr>
              <a:buClr>
                <a:srgbClr val="00B050"/>
              </a:buClr>
              <a:buSzPct val="150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B05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Moving heavy objects will be made simple, any heavy object can easily be moved with antigravity technology applied to it. </a:t>
            </a:r>
          </a:p>
          <a:p>
            <a:pPr>
              <a:buClr>
                <a:srgbClr val="00B050"/>
              </a:buClr>
              <a:buSzPct val="150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B05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Antigravity technology would revolutionize space exploration and energy production.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22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05" y="534983"/>
            <a:ext cx="113003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What if we could create Anti-Gravity?</a:t>
            </a:r>
            <a:endParaRPr lang="en-US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987" y="2172883"/>
            <a:ext cx="10796791" cy="34163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rgbClr val="00B050"/>
              </a:buClr>
              <a:buSzPct val="150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It could lead us to a scientific or technological revolution.</a:t>
            </a:r>
          </a:p>
          <a:p>
            <a:pPr marL="285750" indent="-285750">
              <a:buClr>
                <a:srgbClr val="00B050"/>
              </a:buClr>
              <a:buSzPct val="150000"/>
              <a:buFont typeface="Wingdings" panose="05000000000000000000" pitchFamily="2" charset="2"/>
              <a:buChar char="q"/>
            </a:pPr>
            <a:endParaRPr 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B050"/>
              </a:buClr>
              <a:buSzPct val="150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We could make a lot of stuff float in air.</a:t>
            </a:r>
          </a:p>
          <a:p>
            <a:pPr>
              <a:buClr>
                <a:srgbClr val="00B050"/>
              </a:buClr>
              <a:buSzPct val="150000"/>
            </a:pPr>
            <a:endParaRPr 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B050"/>
              </a:buClr>
              <a:buSzPct val="150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We could built floating cities to accommodate our ever expanding population. Massive structures could be suspended over bodies of water which we wouldn’t otherwise be able to built.</a:t>
            </a: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7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2065" y="455953"/>
            <a:ext cx="41184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065" y="2007116"/>
            <a:ext cx="10138987" cy="35394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the help of anti-gravity we can easily explore the solar system.</a:t>
            </a:r>
          </a:p>
          <a:p>
            <a:pPr marL="285750" indent="-285750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endParaRPr lang="en-US" sz="3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Antigravity will be an addition of a very decent luxury in Human life.</a:t>
            </a:r>
          </a:p>
          <a:p>
            <a:pPr>
              <a:buClr>
                <a:srgbClr val="00B050"/>
              </a:buClr>
              <a:buSzPct val="150000"/>
            </a:pPr>
            <a:endParaRPr lang="en-US" sz="3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sz="3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 Happens to Thanks after Thanksgiving Day? - FAMVIN News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720" y="479074"/>
            <a:ext cx="9797143" cy="403187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0"/>
          </a:effectLst>
          <a:scene3d>
            <a:camera prst="obliqueBottomRight"/>
            <a:lightRig rig="threePt" dir="t"/>
          </a:scene3d>
        </p:spPr>
        <p:txBody>
          <a:bodyPr wrap="square" rtlCol="0" anchor="ctr" anchorCtr="1">
            <a:spAutoFit/>
          </a:bodyPr>
          <a:lstStyle/>
          <a:p>
            <a:pPr algn="ctr"/>
            <a:endParaRPr lang="en-US" sz="32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Submitted to: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Dr.Nameeqa Firdous</a:t>
            </a:r>
          </a:p>
          <a:p>
            <a:pPr algn="ctr"/>
            <a:endParaRPr lang="en-US" sz="32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  <a:p>
            <a:pPr algn="ctr"/>
            <a:endParaRPr lang="en-US" sz="32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Presented By: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BADAR RASHEED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211370113</a:t>
            </a:r>
            <a:endParaRPr lang="en-US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254726"/>
            <a:ext cx="10396882" cy="764177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Content: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96390" y="979715"/>
            <a:ext cx="10584118" cy="46169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What Is antigravity?</a:t>
            </a:r>
            <a:endParaRPr lang="en-US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Theories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Applications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What if we could create anti-gravity?</a:t>
            </a:r>
            <a:endParaRPr lang="en-US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Conclusion</a:t>
            </a:r>
          </a:p>
          <a:p>
            <a:endParaRPr lang="en-US" sz="28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3639" y="651744"/>
            <a:ext cx="85497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is Anti-Gravity?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7296" y="2127156"/>
            <a:ext cx="11612879" cy="16312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“Anti-gravity is an idea of creating a place or object that is free from the force of gravity.”</a:t>
            </a:r>
          </a:p>
          <a:p>
            <a:pPr algn="ctr"/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109" y="330151"/>
            <a:ext cx="44069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Explanation:</a:t>
            </a:r>
            <a:endParaRPr 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1920242"/>
            <a:ext cx="11142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Antigravity is not something where you do not feel the force of gravity but to balancing the force of gravity with some other force such as electromagnetism or aerodynamic lift.</a:t>
            </a:r>
          </a:p>
        </p:txBody>
      </p:sp>
    </p:spTree>
    <p:extLst>
      <p:ext uri="{BB962C8B-B14F-4D97-AF65-F5344CB8AC3E}">
        <p14:creationId xmlns:p14="http://schemas.microsoft.com/office/powerpoint/2010/main" val="22073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425002"/>
            <a:ext cx="10566400" cy="71799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Anti-gravity device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2800" y="1332412"/>
            <a:ext cx="9389291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40" y="1498465"/>
            <a:ext cx="11101589" cy="35394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 algn="just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Levitation is another way to succeed in Anti-Gravity.</a:t>
            </a:r>
          </a:p>
          <a:p>
            <a:pPr algn="just">
              <a:buClr>
                <a:srgbClr val="00B050"/>
              </a:buClr>
              <a:buSzPct val="150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levitation as it is called is a process where scientists use the properties of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quantum physics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levitate an object (specifically,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superconductor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a magnetic source.</a:t>
            </a:r>
          </a:p>
          <a:p>
            <a:pPr algn="just">
              <a:buClr>
                <a:srgbClr val="00B050"/>
              </a:buClr>
              <a:buSzPct val="150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this works is something called the Meissner Effect and Magnetic flux pinning.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866" y="59342"/>
            <a:ext cx="7026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NASA antigravity machine: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211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4" y="503058"/>
            <a:ext cx="11155680" cy="50649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 researchers hope to conduct an experiment that could determine if the force of gravity might someday be adjusted, like the volume of a radio.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1992, Dr. Eugene published the results of his experiment with high temperature ceramic superconductors.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devised an experiment in which a disc of superconducting material was magnetically levitated and rotated at high speed, up to several thousand rpm, in the presence of an external magnetic field. </a:t>
            </a:r>
          </a:p>
        </p:txBody>
      </p:sp>
    </p:spTree>
    <p:extLst>
      <p:ext uri="{BB962C8B-B14F-4D97-AF65-F5344CB8AC3E}">
        <p14:creationId xmlns:p14="http://schemas.microsoft.com/office/powerpoint/2010/main" val="27666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0" y="0"/>
            <a:ext cx="4932608" cy="5582992"/>
          </a:xfrm>
          <a:prstGeom prst="rect">
            <a:avLst/>
          </a:prstGeom>
        </p:spPr>
      </p:pic>
      <p:pic>
        <p:nvPicPr>
          <p:cNvPr id="3" name="Picture 2" descr="Quantum levitation flux lines - Tel Aviv University superconductor group, http://www.quantumlevitation.com/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24" y="0"/>
            <a:ext cx="4722723" cy="5582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869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B20A6C6-FA4B-4FDF-822C-E1ABCC861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397</Words>
  <Application>Microsoft Office PowerPoint</Application>
  <PresentationFormat>Widescreen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Rounded MT Bold</vt:lpstr>
      <vt:lpstr>Impact</vt:lpstr>
      <vt:lpstr>Segoe UI Symbol</vt:lpstr>
      <vt:lpstr>Times New Roman</vt:lpstr>
      <vt:lpstr>Wingdings</vt:lpstr>
      <vt:lpstr>Main Event</vt:lpstr>
      <vt:lpstr>ANTI-GRAVITY</vt:lpstr>
      <vt:lpstr>PowerPoint Presentation</vt:lpstr>
      <vt:lpstr>Content:</vt:lpstr>
      <vt:lpstr>PowerPoint Presentation</vt:lpstr>
      <vt:lpstr>PowerPoint Presentation</vt:lpstr>
      <vt:lpstr>Anti-gravity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2015-09-23T19:08:32Z</dcterms:created>
  <dcterms:modified xsi:type="dcterms:W3CDTF">2022-02-14T01:45:54Z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TC034605359991</vt:lpwstr>
  </property>
</Properties>
</file>