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8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8"/>
    <p:restoredTop sz="94861"/>
  </p:normalViewPr>
  <p:slideViewPr>
    <p:cSldViewPr snapToGrid="0">
      <p:cViewPr varScale="1">
        <p:scale>
          <a:sx n="105" d="100"/>
          <a:sy n="105" d="100"/>
        </p:scale>
        <p:origin x="9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7594-F24C-5BB6-D7D4-8F8C165D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3DD4B-3396-106A-68B5-07D92537D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A94E-AFB3-440F-128A-D3ECC0D9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8292-6890-54AC-B117-C9EC57C0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9DB5-B002-C85E-111A-19A2003E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4798-A4FB-9652-6B47-630072A9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D3CCA-3CEC-5C5B-A80D-51CD3B53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3F72-291B-747B-93CD-AEB98381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468B-C8AD-44F5-6588-89E8D66E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F3C9-6937-C084-1FF5-5F3F980E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0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E772-0C3E-A444-EAB5-D2522E253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225D2-8422-5F51-207B-173C5FBD8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FE56-CB20-F56F-2818-04BA01C6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D7A-F071-0DE0-1E37-75B3844F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DE8E-98E0-2EE4-5292-2FF540A9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29B5-A078-38C3-A7BC-33860A5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9703-15A8-843B-66E7-F3883F05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F24B-5356-BE65-018B-0C08B7DB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457CA-663F-000B-ECE9-D1B866D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2A1FB-DA79-3307-BCD9-38D34161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6EF-1CB4-9095-D763-35B84EBC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9776-53DD-5BD5-144D-0CEBE153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0C04-44F0-6505-8FF3-5BD62E20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0F13-7B34-98E0-D5B3-8E5D74BF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56A5-5E17-4CBA-3E05-69DF872F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D1F4-9103-1D4D-AF1F-D1FE4E7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9C40-099A-1E9A-4C22-4339AC3F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A5B62-325A-2C2F-43A1-93190DF69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C794-F52D-BFBB-E1D6-4C9C6AA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6FFF1-1787-C04E-C6F4-8375B2E7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2776-BBBD-E1EA-32B1-7E109511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14C3-BCC3-5E7F-9D1B-4D5B2903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98BF-3AAC-FF74-33EB-A24DB685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A4451-77C1-DCAE-02E6-2F9E80E5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AD73D-560E-9DDD-2AAD-9FD5F6746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DF5AA-9266-CB7C-6C2E-804C8AB33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9F60E-70E1-F8B0-FF12-2548FD15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8B295-7822-8DAD-81B5-6057E858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CF937-2C58-ACB5-3F4F-94DAF1F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344A-E7FE-5E99-1897-F5030BF3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0550D-54B1-1924-0C6A-3BBB1454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15B6-51EB-C63D-68E9-1E4DB323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BA58-A923-05F9-188D-DE9AFA64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0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E348F-54EC-09DA-0991-E23CABB0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8E693-EA1C-0B1F-5193-EA217EE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F399A-944F-2589-7CD6-837ECD8B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D3DF-BC1B-5D84-A60A-7EDB0596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7239-1A7B-66F9-030B-DD19C4FE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39D2D-4913-C7A6-6E3B-157121B3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500B-DE37-6C79-C993-6F16A9F2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2A5FA-9924-E7EE-61EE-1FB22BE7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D10ED-7F8D-CC54-C387-AFCAA8AD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2F3F-3E5F-2892-6A98-EF6B5B47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7EE8E-9BB6-EF1C-8127-584EE6998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6BD47-0EDF-0D7F-20D2-CEA826199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5F1F-AAE3-2ECA-B05A-4385BCB1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9FE8-90F9-9E69-8C78-42261B6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FD249-4255-8EEE-AFA3-B27356C3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636AB-7B27-D746-8A3E-70AB4707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A80B-24DA-5B82-4400-4A88B9E8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EF6E-2244-D603-84D5-E1D65EFCC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4B6C0-49F2-7843-BEF0-7A095E920CA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C3D9-A44B-66F4-EE3A-D7B01245F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47BC-4A68-89B6-58AA-DD862216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37719-10AD-964A-AE68-585C437BB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ars parked in a line">
            <a:extLst>
              <a:ext uri="{FF2B5EF4-FFF2-40B4-BE49-F238E27FC236}">
                <a16:creationId xmlns:a16="http://schemas.microsoft.com/office/drawing/2014/main" id="{2D7849F8-BA58-B896-1C4B-82FD462F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7" b="491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F8DEC-A2EE-8D82-E54F-026AB23A5DE5}"/>
              </a:ext>
            </a:extLst>
          </p:cNvPr>
          <p:cNvSpPr txBox="1"/>
          <p:nvPr/>
        </p:nvSpPr>
        <p:spPr>
          <a:xfrm>
            <a:off x="221226" y="2434200"/>
            <a:ext cx="5147187" cy="323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Kia Thefts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2060"/>
                </a:solidFill>
              </a:rPr>
              <a:t>Billie Adkins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3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9F0287-EFAB-A581-46D0-83C05B11C7AF}"/>
              </a:ext>
            </a:extLst>
          </p:cNvPr>
          <p:cNvSpPr txBox="1">
            <a:spLocks/>
          </p:cNvSpPr>
          <p:nvPr/>
        </p:nvSpPr>
        <p:spPr>
          <a:xfrm>
            <a:off x="1524000" y="228600"/>
            <a:ext cx="9144000" cy="66294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100" u="sng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Narrative</a:t>
            </a:r>
            <a:br>
              <a:rPr lang="en-US" sz="3100" u="sng" dirty="0">
                <a:solidFill>
                  <a:srgbClr val="002060"/>
                </a:solidFill>
              </a:rPr>
            </a:br>
            <a:br>
              <a:rPr lang="en-US" sz="3100" u="sng" dirty="0">
                <a:solidFill>
                  <a:srgbClr val="002060"/>
                </a:solidFill>
              </a:rPr>
            </a:br>
            <a:r>
              <a:rPr lang="en-US" sz="3100" u="sng" dirty="0">
                <a:solidFill>
                  <a:srgbClr val="002060"/>
                </a:solidFill>
              </a:rPr>
              <a:t>Audience</a:t>
            </a:r>
            <a:r>
              <a:rPr lang="en-US" sz="3100" dirty="0">
                <a:solidFill>
                  <a:srgbClr val="002060"/>
                </a:solidFill>
              </a:rPr>
              <a:t> </a:t>
            </a:r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Community, as a whole, to promote awareness about rise in car thefts, and more specifically Kia and Hyundai owners or potential owners.  Audience is already aware of social media trend and news regarding Kia thefts.</a:t>
            </a:r>
            <a:br>
              <a:rPr lang="en-US" sz="3100" dirty="0">
                <a:solidFill>
                  <a:srgbClr val="002060"/>
                </a:solidFill>
              </a:rPr>
            </a:br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u="sng" dirty="0">
                <a:solidFill>
                  <a:srgbClr val="002060"/>
                </a:solidFill>
              </a:rPr>
              <a:t>Plan</a:t>
            </a:r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To show that although Kia and Hyundai thefts are a small portion of the overall car thefts, they are drastically on the rise.  This presentation to the community is to also encourage owners to get anti-theft devices that are offered by the manufacturers and to allow for potential buyers to have full picture about where the thefts are most prominently occurring.</a:t>
            </a:r>
          </a:p>
          <a:p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u="sng" dirty="0">
                <a:solidFill>
                  <a:srgbClr val="002060"/>
                </a:solidFill>
              </a:rPr>
              <a:t>Medium</a:t>
            </a:r>
          </a:p>
          <a:p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dirty="0" err="1">
                <a:solidFill>
                  <a:srgbClr val="002060"/>
                </a:solidFill>
              </a:rPr>
              <a:t>Powerpoint</a:t>
            </a:r>
            <a:r>
              <a:rPr lang="en-US" sz="3100" dirty="0">
                <a:solidFill>
                  <a:srgbClr val="002060"/>
                </a:solidFill>
              </a:rPr>
              <a:t> is used to show the graphs created with R in </a:t>
            </a:r>
            <a:r>
              <a:rPr lang="en-US" sz="3100" dirty="0" err="1">
                <a:solidFill>
                  <a:srgbClr val="002060"/>
                </a:solidFill>
              </a:rPr>
              <a:t>Rstudio</a:t>
            </a:r>
            <a:r>
              <a:rPr lang="en-US" sz="3100" dirty="0">
                <a:solidFill>
                  <a:srgbClr val="002060"/>
                </a:solidFill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440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ashboard of a car">
            <a:extLst>
              <a:ext uri="{FF2B5EF4-FFF2-40B4-BE49-F238E27FC236}">
                <a16:creationId xmlns:a16="http://schemas.microsoft.com/office/drawing/2014/main" id="{DD72EAA1-A320-FBC5-9CD1-D43D7109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98" r="17295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AFFBBE-E071-F6CD-9341-53DBDC439343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2060"/>
                </a:solidFill>
              </a:rPr>
              <a:t>Watch out for car thefts!!!</a:t>
            </a:r>
          </a:p>
        </p:txBody>
      </p:sp>
    </p:spTree>
    <p:extLst>
      <p:ext uri="{BB962C8B-B14F-4D97-AF65-F5344CB8AC3E}">
        <p14:creationId xmlns:p14="http://schemas.microsoft.com/office/powerpoint/2010/main" val="349630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circle with a blue center&#10;&#10;AI-generated content may be incorrect.">
            <a:extLst>
              <a:ext uri="{FF2B5EF4-FFF2-40B4-BE49-F238E27FC236}">
                <a16:creationId xmlns:a16="http://schemas.microsoft.com/office/drawing/2014/main" id="{1C2EA5DC-FF3D-5581-AFCF-3BF436E0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38" r="1" b="3654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678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EF24AC-0658-353C-B58A-B56F5246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3" y="342579"/>
            <a:ext cx="10986247" cy="61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2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64860C8B-5FF3-A2AE-56A6-02321CC2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567978"/>
            <a:ext cx="10233212" cy="58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numbers and lines&#10;&#10;AI-generated content may be incorrect.">
            <a:extLst>
              <a:ext uri="{FF2B5EF4-FFF2-40B4-BE49-F238E27FC236}">
                <a16:creationId xmlns:a16="http://schemas.microsoft.com/office/drawing/2014/main" id="{67683C2E-A00D-0874-90A1-75059F9C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7" y="368193"/>
            <a:ext cx="10650071" cy="608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5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red blue and white lines&#10;&#10;AI-generated content may be incorrect.">
            <a:extLst>
              <a:ext uri="{FF2B5EF4-FFF2-40B4-BE49-F238E27FC236}">
                <a16:creationId xmlns:a16="http://schemas.microsoft.com/office/drawing/2014/main" id="{5C25577D-475E-A850-792A-A9ED7437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7" y="629450"/>
            <a:ext cx="9793941" cy="55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BB010AC0-BC6F-8AAD-B5D6-F94A2562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375876"/>
            <a:ext cx="10623177" cy="60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141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Billie Adkins</dc:creator>
  <cp:lastModifiedBy>Billie Adkins</cp:lastModifiedBy>
  <cp:revision>20</cp:revision>
  <dcterms:created xsi:type="dcterms:W3CDTF">2025-04-20T02:32:10Z</dcterms:created>
  <dcterms:modified xsi:type="dcterms:W3CDTF">2025-09-30T01:37:24Z</dcterms:modified>
</cp:coreProperties>
</file>